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6858000" cx="12192000"/>
  <p:notesSz cx="6858000" cy="9144000"/>
  <p:embeddedFontLst>
    <p:embeddedFont>
      <p:font typeface="Quattrocento Sans"/>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0" roundtripDataSignature="AMtx7mgxVhIjtYXihRWDmvwzPt+H+9bQT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customschemas.google.com/relationships/presentationmetadata" Target="meta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QuattrocentoSans-bold.fntdata"/><Relationship Id="rId16" Type="http://schemas.openxmlformats.org/officeDocument/2006/relationships/font" Target="fonts/QuattrocentoSans-regular.fntdata"/><Relationship Id="rId5" Type="http://schemas.openxmlformats.org/officeDocument/2006/relationships/slide" Target="slides/slide1.xml"/><Relationship Id="rId19" Type="http://schemas.openxmlformats.org/officeDocument/2006/relationships/font" Target="fonts/QuattrocentoSans-boldItalic.fntdata"/><Relationship Id="rId6" Type="http://schemas.openxmlformats.org/officeDocument/2006/relationships/slide" Target="slides/slide2.xml"/><Relationship Id="rId18" Type="http://schemas.openxmlformats.org/officeDocument/2006/relationships/font" Target="fonts/QuattrocentoSans-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Quattrocento Sans"/>
                <a:ea typeface="Quattrocento Sans"/>
                <a:cs typeface="Quattrocento Sans"/>
                <a:sym typeface="Quattrocento Sans"/>
              </a:defRPr>
            </a:lvl1pPr>
            <a:lvl2pPr indent="-228600" lvl="1" marL="914400" marR="0" rtl="0" algn="l">
              <a:spcBef>
                <a:spcPts val="0"/>
              </a:spcBef>
              <a:spcAft>
                <a:spcPts val="0"/>
              </a:spcAft>
              <a:buSzPts val="1400"/>
              <a:buNone/>
              <a:defRPr b="0" i="0" sz="1200" u="none" cap="none" strike="noStrike">
                <a:solidFill>
                  <a:schemeClr val="dk1"/>
                </a:solidFill>
                <a:latin typeface="Quattrocento Sans"/>
                <a:ea typeface="Quattrocento Sans"/>
                <a:cs typeface="Quattrocento Sans"/>
                <a:sym typeface="Quattrocento Sans"/>
              </a:defRPr>
            </a:lvl2pPr>
            <a:lvl3pPr indent="-228600" lvl="2" marL="1371600" marR="0" rtl="0" algn="l">
              <a:spcBef>
                <a:spcPts val="0"/>
              </a:spcBef>
              <a:spcAft>
                <a:spcPts val="0"/>
              </a:spcAft>
              <a:buSzPts val="1400"/>
              <a:buNone/>
              <a:defRPr b="0" i="0" sz="1200" u="none" cap="none" strike="noStrike">
                <a:solidFill>
                  <a:schemeClr val="dk1"/>
                </a:solidFill>
                <a:latin typeface="Quattrocento Sans"/>
                <a:ea typeface="Quattrocento Sans"/>
                <a:cs typeface="Quattrocento Sans"/>
                <a:sym typeface="Quattrocento Sans"/>
              </a:defRPr>
            </a:lvl3pPr>
            <a:lvl4pPr indent="-228600" lvl="3" marL="1828800" marR="0" rtl="0" algn="l">
              <a:spcBef>
                <a:spcPts val="0"/>
              </a:spcBef>
              <a:spcAft>
                <a:spcPts val="0"/>
              </a:spcAft>
              <a:buSzPts val="1400"/>
              <a:buNone/>
              <a:defRPr b="0" i="0" sz="1200" u="none" cap="none" strike="noStrike">
                <a:solidFill>
                  <a:schemeClr val="dk1"/>
                </a:solidFill>
                <a:latin typeface="Quattrocento Sans"/>
                <a:ea typeface="Quattrocento Sans"/>
                <a:cs typeface="Quattrocento Sans"/>
                <a:sym typeface="Quattrocento Sans"/>
              </a:defRPr>
            </a:lvl4pPr>
            <a:lvl5pPr indent="-228600" lvl="4" marL="2286000" marR="0" rtl="0" algn="l">
              <a:spcBef>
                <a:spcPts val="0"/>
              </a:spcBef>
              <a:spcAft>
                <a:spcPts val="0"/>
              </a:spcAft>
              <a:buSzPts val="1400"/>
              <a:buNone/>
              <a:defRPr b="0" i="0" sz="1200" u="none" cap="none" strike="noStrike">
                <a:solidFill>
                  <a:schemeClr val="dk1"/>
                </a:solidFill>
                <a:latin typeface="Quattrocento Sans"/>
                <a:ea typeface="Quattrocento Sans"/>
                <a:cs typeface="Quattrocento Sans"/>
                <a:sym typeface="Quattrocento Sans"/>
              </a:defRPr>
            </a:lvl5pPr>
            <a:lvl6pPr indent="-228600" lvl="5" marL="2743200" marR="0" rtl="0" algn="l">
              <a:spcBef>
                <a:spcPts val="0"/>
              </a:spcBef>
              <a:spcAft>
                <a:spcPts val="0"/>
              </a:spcAft>
              <a:buSzPts val="1400"/>
              <a:buNone/>
              <a:defRPr b="0" i="0" sz="1200" u="none" cap="none" strike="noStrike">
                <a:solidFill>
                  <a:schemeClr val="dk1"/>
                </a:solidFill>
                <a:latin typeface="Quattrocento Sans"/>
                <a:ea typeface="Quattrocento Sans"/>
                <a:cs typeface="Quattrocento Sans"/>
                <a:sym typeface="Quattrocento Sans"/>
              </a:defRPr>
            </a:lvl6pPr>
            <a:lvl7pPr indent="-228600" lvl="6" marL="3200400" marR="0" rtl="0" algn="l">
              <a:spcBef>
                <a:spcPts val="0"/>
              </a:spcBef>
              <a:spcAft>
                <a:spcPts val="0"/>
              </a:spcAft>
              <a:buSzPts val="1400"/>
              <a:buNone/>
              <a:defRPr b="0" i="0" sz="1200" u="none" cap="none" strike="noStrike">
                <a:solidFill>
                  <a:schemeClr val="dk1"/>
                </a:solidFill>
                <a:latin typeface="Quattrocento Sans"/>
                <a:ea typeface="Quattrocento Sans"/>
                <a:cs typeface="Quattrocento Sans"/>
                <a:sym typeface="Quattrocento Sans"/>
              </a:defRPr>
            </a:lvl7pPr>
            <a:lvl8pPr indent="-228600" lvl="7" marL="3657600" marR="0" rtl="0" algn="l">
              <a:spcBef>
                <a:spcPts val="0"/>
              </a:spcBef>
              <a:spcAft>
                <a:spcPts val="0"/>
              </a:spcAft>
              <a:buSzPts val="1400"/>
              <a:buNone/>
              <a:defRPr b="0" i="0" sz="1200" u="none" cap="none" strike="noStrike">
                <a:solidFill>
                  <a:schemeClr val="dk1"/>
                </a:solidFill>
                <a:latin typeface="Quattrocento Sans"/>
                <a:ea typeface="Quattrocento Sans"/>
                <a:cs typeface="Quattrocento Sans"/>
                <a:sym typeface="Quattrocento Sans"/>
              </a:defRPr>
            </a:lvl8pPr>
            <a:lvl9pPr indent="-228600" lvl="8" marL="4114800" marR="0" rtl="0" algn="l">
              <a:spcBef>
                <a:spcPts val="0"/>
              </a:spcBef>
              <a:spcAft>
                <a:spcPts val="0"/>
              </a:spcAft>
              <a:buSzPts val="1400"/>
              <a:buNone/>
              <a:defRPr b="0" i="0" sz="1200" u="none" cap="none" strike="noStrike">
                <a:solidFill>
                  <a:schemeClr val="dk1"/>
                </a:solidFill>
                <a:latin typeface="Quattrocento Sans"/>
                <a:ea typeface="Quattrocento Sans"/>
                <a:cs typeface="Quattrocento Sans"/>
                <a:sym typeface="Quattrocento Sans"/>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Quattrocento Sans"/>
                <a:ea typeface="Quattrocento Sans"/>
                <a:cs typeface="Quattrocento Sans"/>
                <a:sym typeface="Quattrocento Sans"/>
              </a:rPr>
              <a:t>‹#›</a:t>
            </a:fld>
            <a:endParaRPr b="0" i="0" sz="1200" u="none" cap="none" strike="noStrike">
              <a:solidFill>
                <a:schemeClr val="dk1"/>
              </a:solidFill>
              <a:latin typeface="Quattrocento Sans"/>
              <a:ea typeface="Quattrocento Sans"/>
              <a:cs typeface="Quattrocento Sans"/>
              <a:sym typeface="Quattrocento Sans"/>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7" name="Google Shape;227;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4" name="Google Shape;284;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0" name="Google Shape;290;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3" name="Google Shape;23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9" name="Google Shape;239;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5" name="Google Shape;245;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1" name="Google Shape;251;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8" name="Google Shape;258;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4" name="Google Shape;264;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0" name="Google Shape;270;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8" name="Google Shape;278;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15" name="Shape 15"/>
        <p:cNvGrpSpPr/>
        <p:nvPr/>
      </p:nvGrpSpPr>
      <p:grpSpPr>
        <a:xfrm>
          <a:off x="0" y="0"/>
          <a:ext cx="0" cy="0"/>
          <a:chOff x="0" y="0"/>
          <a:chExt cx="0" cy="0"/>
        </a:xfrm>
      </p:grpSpPr>
      <p:sp>
        <p:nvSpPr>
          <p:cNvPr id="16" name="Google Shape;16;p13"/>
          <p:cNvSpPr txBox="1"/>
          <p:nvPr>
            <p:ph type="ctrTitle"/>
          </p:nvPr>
        </p:nvSpPr>
        <p:spPr>
          <a:xfrm>
            <a:off x="4265611" y="1752600"/>
            <a:ext cx="6858002" cy="18288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4D290A"/>
              </a:buClr>
              <a:buSzPts val="5400"/>
              <a:buFont typeface="Quattrocento Sans"/>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3"/>
          <p:cNvSpPr txBox="1"/>
          <p:nvPr>
            <p:ph idx="1" type="subTitle"/>
          </p:nvPr>
        </p:nvSpPr>
        <p:spPr>
          <a:xfrm>
            <a:off x="4265610" y="3733800"/>
            <a:ext cx="6858002" cy="91440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2400"/>
              <a:buNone/>
              <a:defRPr sz="2400"/>
            </a:lvl1pPr>
            <a:lvl2pPr lvl="1" algn="ctr">
              <a:lnSpc>
                <a:spcPct val="100000"/>
              </a:lnSpc>
              <a:spcBef>
                <a:spcPts val="1200"/>
              </a:spcBef>
              <a:spcAft>
                <a:spcPts val="0"/>
              </a:spcAft>
              <a:buClr>
                <a:schemeClr val="dk1"/>
              </a:buClr>
              <a:buSzPts val="2000"/>
              <a:buNone/>
              <a:defRPr sz="2000"/>
            </a:lvl2pPr>
            <a:lvl3pPr lvl="2" algn="ctr">
              <a:lnSpc>
                <a:spcPct val="100000"/>
              </a:lnSpc>
              <a:spcBef>
                <a:spcPts val="800"/>
              </a:spcBef>
              <a:spcAft>
                <a:spcPts val="0"/>
              </a:spcAft>
              <a:buClr>
                <a:schemeClr val="dk1"/>
              </a:buClr>
              <a:buSzPts val="1800"/>
              <a:buNone/>
              <a:defRPr sz="1800"/>
            </a:lvl3pPr>
            <a:lvl4pPr lvl="3" algn="ctr">
              <a:lnSpc>
                <a:spcPct val="100000"/>
              </a:lnSpc>
              <a:spcBef>
                <a:spcPts val="600"/>
              </a:spcBef>
              <a:spcAft>
                <a:spcPts val="0"/>
              </a:spcAft>
              <a:buClr>
                <a:schemeClr val="dk1"/>
              </a:buClr>
              <a:buSzPts val="1600"/>
              <a:buNone/>
              <a:defRPr sz="1600"/>
            </a:lvl4pPr>
            <a:lvl5pPr lvl="4" algn="ctr">
              <a:lnSpc>
                <a:spcPct val="100000"/>
              </a:lnSpc>
              <a:spcBef>
                <a:spcPts val="600"/>
              </a:spcBef>
              <a:spcAft>
                <a:spcPts val="0"/>
              </a:spcAft>
              <a:buClr>
                <a:schemeClr val="dk1"/>
              </a:buClr>
              <a:buSzPts val="1600"/>
              <a:buNone/>
              <a:defRPr sz="1600"/>
            </a:lvl5pPr>
            <a:lvl6pPr lvl="5" algn="ctr">
              <a:lnSpc>
                <a:spcPct val="90000"/>
              </a:lnSpc>
              <a:spcBef>
                <a:spcPts val="600"/>
              </a:spcBef>
              <a:spcAft>
                <a:spcPts val="0"/>
              </a:spcAft>
              <a:buClr>
                <a:schemeClr val="dk1"/>
              </a:buClr>
              <a:buSzPts val="1600"/>
              <a:buNone/>
              <a:defRPr sz="1600"/>
            </a:lvl6pPr>
            <a:lvl7pPr lvl="6" algn="ctr">
              <a:lnSpc>
                <a:spcPct val="90000"/>
              </a:lnSpc>
              <a:spcBef>
                <a:spcPts val="600"/>
              </a:spcBef>
              <a:spcAft>
                <a:spcPts val="0"/>
              </a:spcAft>
              <a:buClr>
                <a:schemeClr val="dk1"/>
              </a:buClr>
              <a:buSzPts val="1600"/>
              <a:buNone/>
              <a:defRPr sz="1600"/>
            </a:lvl7pPr>
            <a:lvl8pPr lvl="7" algn="ctr">
              <a:lnSpc>
                <a:spcPct val="90000"/>
              </a:lnSpc>
              <a:spcBef>
                <a:spcPts val="600"/>
              </a:spcBef>
              <a:spcAft>
                <a:spcPts val="0"/>
              </a:spcAft>
              <a:buClr>
                <a:schemeClr val="dk1"/>
              </a:buClr>
              <a:buSzPts val="1600"/>
              <a:buNone/>
              <a:defRPr sz="1600"/>
            </a:lvl8pPr>
            <a:lvl9pPr lvl="8" algn="ctr">
              <a:lnSpc>
                <a:spcPct val="90000"/>
              </a:lnSpc>
              <a:spcBef>
                <a:spcPts val="600"/>
              </a:spcBef>
              <a:spcAft>
                <a:spcPts val="0"/>
              </a:spcAft>
              <a:buClr>
                <a:schemeClr val="dk1"/>
              </a:buClr>
              <a:buSzPts val="1600"/>
              <a:buNone/>
              <a:defRPr sz="1600"/>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Pictures with Captions">
  <p:cSld name="Three Pictures with Captions">
    <p:spTree>
      <p:nvGrpSpPr>
        <p:cNvPr id="108" name="Shape 108"/>
        <p:cNvGrpSpPr/>
        <p:nvPr/>
      </p:nvGrpSpPr>
      <p:grpSpPr>
        <a:xfrm>
          <a:off x="0" y="0"/>
          <a:ext cx="0" cy="0"/>
          <a:chOff x="0" y="0"/>
          <a:chExt cx="0" cy="0"/>
        </a:xfrm>
      </p:grpSpPr>
      <p:sp>
        <p:nvSpPr>
          <p:cNvPr id="109" name="Google Shape;109;p22"/>
          <p:cNvSpPr txBox="1"/>
          <p:nvPr>
            <p:ph type="title"/>
          </p:nvPr>
        </p:nvSpPr>
        <p:spPr>
          <a:xfrm>
            <a:off x="1065212" y="304800"/>
            <a:ext cx="10058402" cy="1219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4D290A"/>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grpSp>
        <p:nvGrpSpPr>
          <p:cNvPr id="110" name="Google Shape;110;p22"/>
          <p:cNvGrpSpPr/>
          <p:nvPr/>
        </p:nvGrpSpPr>
        <p:grpSpPr>
          <a:xfrm rot="5400000">
            <a:off x="1045139" y="1678105"/>
            <a:ext cx="3123347" cy="3089730"/>
            <a:chOff x="895350" y="3313113"/>
            <a:chExt cx="3613151" cy="2790825"/>
          </a:xfrm>
        </p:grpSpPr>
        <p:sp>
          <p:nvSpPr>
            <p:cNvPr id="111" name="Google Shape;111;p22"/>
            <p:cNvSpPr/>
            <p:nvPr/>
          </p:nvSpPr>
          <p:spPr>
            <a:xfrm>
              <a:off x="963613" y="3725863"/>
              <a:ext cx="11113" cy="1952625"/>
            </a:xfrm>
            <a:custGeom>
              <a:rect b="b" l="l" r="r" t="t"/>
              <a:pathLst>
                <a:path extrusionOk="0" h="868" w="5">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12" name="Google Shape;112;p22"/>
            <p:cNvSpPr/>
            <p:nvPr/>
          </p:nvSpPr>
          <p:spPr>
            <a:xfrm>
              <a:off x="1350963" y="6038850"/>
              <a:ext cx="2736850" cy="11113"/>
            </a:xfrm>
            <a:custGeom>
              <a:rect b="b" l="l" r="r" t="t"/>
              <a:pathLst>
                <a:path extrusionOk="0" h="5" w="1216">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13" name="Google Shape;113;p22"/>
            <p:cNvSpPr/>
            <p:nvPr/>
          </p:nvSpPr>
          <p:spPr>
            <a:xfrm>
              <a:off x="1330325" y="3378200"/>
              <a:ext cx="2743200" cy="11113"/>
            </a:xfrm>
            <a:custGeom>
              <a:rect b="b" l="l" r="r" t="t"/>
              <a:pathLst>
                <a:path extrusionOk="0" h="5" w="1219">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14" name="Google Shape;114;p22"/>
            <p:cNvSpPr/>
            <p:nvPr/>
          </p:nvSpPr>
          <p:spPr>
            <a:xfrm>
              <a:off x="4443413" y="3759200"/>
              <a:ext cx="9525" cy="1919288"/>
            </a:xfrm>
            <a:custGeom>
              <a:rect b="b" l="l" r="r" t="t"/>
              <a:pathLst>
                <a:path extrusionOk="0" h="853" w="4">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15" name="Google Shape;115;p22"/>
            <p:cNvSpPr/>
            <p:nvPr/>
          </p:nvSpPr>
          <p:spPr>
            <a:xfrm>
              <a:off x="903288" y="5772150"/>
              <a:ext cx="341313" cy="331788"/>
            </a:xfrm>
            <a:custGeom>
              <a:rect b="b" l="l" r="r" t="t"/>
              <a:pathLst>
                <a:path extrusionOk="0" h="148" w="152">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16" name="Google Shape;116;p22"/>
            <p:cNvSpPr/>
            <p:nvPr/>
          </p:nvSpPr>
          <p:spPr>
            <a:xfrm>
              <a:off x="906463" y="5768975"/>
              <a:ext cx="341313" cy="323850"/>
            </a:xfrm>
            <a:custGeom>
              <a:rect b="b" l="l" r="r" t="t"/>
              <a:pathLst>
                <a:path extrusionOk="0" h="144" w="151">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17" name="Google Shape;117;p22"/>
            <p:cNvSpPr/>
            <p:nvPr/>
          </p:nvSpPr>
          <p:spPr>
            <a:xfrm>
              <a:off x="895350" y="3316288"/>
              <a:ext cx="363538" cy="328613"/>
            </a:xfrm>
            <a:custGeom>
              <a:rect b="b" l="l" r="r" t="t"/>
              <a:pathLst>
                <a:path extrusionOk="0" h="146" w="161">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18" name="Google Shape;118;p22"/>
            <p:cNvSpPr/>
            <p:nvPr/>
          </p:nvSpPr>
          <p:spPr>
            <a:xfrm>
              <a:off x="903288" y="3313113"/>
              <a:ext cx="336550" cy="338138"/>
            </a:xfrm>
            <a:custGeom>
              <a:rect b="b" l="l" r="r" t="t"/>
              <a:pathLst>
                <a:path extrusionOk="0" h="150" w="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19" name="Google Shape;119;p22"/>
            <p:cNvSpPr/>
            <p:nvPr/>
          </p:nvSpPr>
          <p:spPr>
            <a:xfrm>
              <a:off x="4162425" y="3344863"/>
              <a:ext cx="334963" cy="328613"/>
            </a:xfrm>
            <a:custGeom>
              <a:rect b="b" l="l" r="r" t="t"/>
              <a:pathLst>
                <a:path extrusionOk="0" h="146" w="149">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20" name="Google Shape;120;p22"/>
            <p:cNvSpPr/>
            <p:nvPr/>
          </p:nvSpPr>
          <p:spPr>
            <a:xfrm>
              <a:off x="4162425" y="3359150"/>
              <a:ext cx="334963" cy="309563"/>
            </a:xfrm>
            <a:custGeom>
              <a:rect b="b" l="l" r="r" t="t"/>
              <a:pathLst>
                <a:path extrusionOk="0" h="138" w="149">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21" name="Google Shape;121;p22"/>
            <p:cNvSpPr/>
            <p:nvPr/>
          </p:nvSpPr>
          <p:spPr>
            <a:xfrm>
              <a:off x="4205288" y="5753100"/>
              <a:ext cx="303213" cy="344488"/>
            </a:xfrm>
            <a:custGeom>
              <a:rect b="b" l="l" r="r" t="t"/>
              <a:pathLst>
                <a:path extrusionOk="0" h="153" w="135">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22" name="Google Shape;122;p22"/>
            <p:cNvSpPr/>
            <p:nvPr/>
          </p:nvSpPr>
          <p:spPr>
            <a:xfrm>
              <a:off x="4202113" y="5762625"/>
              <a:ext cx="306388" cy="311150"/>
            </a:xfrm>
            <a:custGeom>
              <a:rect b="b" l="l" r="r" t="t"/>
              <a:pathLst>
                <a:path extrusionOk="0" h="138" w="136">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grpSp>
      <p:sp>
        <p:nvSpPr>
          <p:cNvPr descr="An empty placeholder to add an image. Click on the placeholder and select the image that you wish to add." id="123" name="Google Shape;123;p22"/>
          <p:cNvSpPr/>
          <p:nvPr>
            <p:ph idx="2" type="pic"/>
          </p:nvPr>
        </p:nvSpPr>
        <p:spPr>
          <a:xfrm>
            <a:off x="1249168" y="1824285"/>
            <a:ext cx="2715289" cy="2776308"/>
          </a:xfrm>
          <a:prstGeom prst="rect">
            <a:avLst/>
          </a:prstGeom>
          <a:solidFill>
            <a:schemeClr val="lt2"/>
          </a:solidFill>
          <a:ln cap="flat" cmpd="sng" w="38100">
            <a:solidFill>
              <a:schemeClr val="lt1"/>
            </a:solidFill>
            <a:prstDash val="solid"/>
            <a:round/>
            <a:headEnd len="sm" w="sm" type="none"/>
            <a:tailEnd len="sm" w="sm" type="none"/>
          </a:ln>
        </p:spPr>
        <p:txBody>
          <a:bodyPr anchorCtr="0" anchor="t" bIns="45700" lIns="91425" spcFirstLastPara="1" rIns="91425" wrap="square" tIns="45700">
            <a:normAutofit/>
          </a:bodyPr>
          <a:lstStyle>
            <a:lvl1pPr lvl="0" marR="0" rtl="0" algn="ctr">
              <a:lnSpc>
                <a:spcPct val="100000"/>
              </a:lnSpc>
              <a:spcBef>
                <a:spcPts val="1800"/>
              </a:spcBef>
              <a:spcAft>
                <a:spcPts val="0"/>
              </a:spcAft>
              <a:buClr>
                <a:schemeClr val="dk1"/>
              </a:buClr>
              <a:buSzPts val="2400"/>
              <a:buFont typeface="Arial"/>
              <a:buNone/>
              <a:defRPr b="0" i="0" sz="2400" u="none" cap="none" strike="noStrike">
                <a:solidFill>
                  <a:schemeClr val="dk1"/>
                </a:solidFill>
                <a:latin typeface="Quattrocento Sans"/>
                <a:ea typeface="Quattrocento Sans"/>
                <a:cs typeface="Quattrocento Sans"/>
                <a:sym typeface="Quattrocento Sans"/>
              </a:defRPr>
            </a:lvl1pPr>
            <a:lvl2pPr lvl="1" marR="0" rtl="0" algn="l">
              <a:lnSpc>
                <a:spcPct val="100000"/>
              </a:lnSpc>
              <a:spcBef>
                <a:spcPts val="12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2pPr>
            <a:lvl3pPr lvl="2" marR="0" rtl="0" algn="l">
              <a:lnSpc>
                <a:spcPct val="100000"/>
              </a:lnSpc>
              <a:spcBef>
                <a:spcPts val="8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3pPr>
            <a:lvl4pPr lvl="3"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Quattrocento Sans"/>
                <a:ea typeface="Quattrocento Sans"/>
                <a:cs typeface="Quattrocento Sans"/>
                <a:sym typeface="Quattrocento Sans"/>
              </a:defRPr>
            </a:lvl4pPr>
            <a:lvl5pPr lvl="4"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600"/>
              </a:spcBef>
              <a:spcAft>
                <a:spcPts val="0"/>
              </a:spcAft>
              <a:buClr>
                <a:schemeClr val="dk1"/>
              </a:buClr>
              <a:buSzPts val="1600"/>
              <a:buFont typeface="Arial"/>
              <a:buChar char="•"/>
              <a:defRPr b="0" i="0" sz="16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600"/>
              </a:spcBef>
              <a:spcAft>
                <a:spcPts val="0"/>
              </a:spcAft>
              <a:buClr>
                <a:schemeClr val="dk1"/>
              </a:buClr>
              <a:buSzPts val="1600"/>
              <a:buFont typeface="Arial"/>
              <a:buChar char="•"/>
              <a:defRPr b="0" i="0" sz="16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600"/>
              </a:spcBef>
              <a:spcAft>
                <a:spcPts val="0"/>
              </a:spcAft>
              <a:buClr>
                <a:schemeClr val="dk1"/>
              </a:buClr>
              <a:buSzPts val="1600"/>
              <a:buFont typeface="Arial"/>
              <a:buChar char="•"/>
              <a:defRPr b="0" i="0" sz="16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600"/>
              </a:spcBef>
              <a:spcAft>
                <a:spcPts val="0"/>
              </a:spcAft>
              <a:buClr>
                <a:schemeClr val="dk1"/>
              </a:buClr>
              <a:buSzPts val="1600"/>
              <a:buFont typeface="Arial"/>
              <a:buChar char="•"/>
              <a:defRPr b="0" i="0" sz="1600" u="none" cap="none" strike="noStrike">
                <a:solidFill>
                  <a:schemeClr val="dk1"/>
                </a:solidFill>
                <a:latin typeface="Quattrocento Sans"/>
                <a:ea typeface="Quattrocento Sans"/>
                <a:cs typeface="Quattrocento Sans"/>
                <a:sym typeface="Quattrocento Sans"/>
              </a:defRPr>
            </a:lvl9pPr>
          </a:lstStyle>
          <a:p/>
        </p:txBody>
      </p:sp>
      <p:sp>
        <p:nvSpPr>
          <p:cNvPr id="124" name="Google Shape;124;p22"/>
          <p:cNvSpPr txBox="1"/>
          <p:nvPr>
            <p:ph idx="1" type="body"/>
          </p:nvPr>
        </p:nvSpPr>
        <p:spPr>
          <a:xfrm>
            <a:off x="1235212" y="4947405"/>
            <a:ext cx="2743200" cy="9144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600"/>
              </a:spcBef>
              <a:spcAft>
                <a:spcPts val="0"/>
              </a:spcAft>
              <a:buClr>
                <a:schemeClr val="dk1"/>
              </a:buClr>
              <a:buSzPts val="1600"/>
              <a:buNone/>
              <a:defRPr sz="1600"/>
            </a:lvl1pPr>
            <a:lvl2pPr indent="-228600" lvl="1" marL="914400" algn="l">
              <a:lnSpc>
                <a:spcPct val="100000"/>
              </a:lnSpc>
              <a:spcBef>
                <a:spcPts val="1200"/>
              </a:spcBef>
              <a:spcAft>
                <a:spcPts val="0"/>
              </a:spcAft>
              <a:buClr>
                <a:schemeClr val="dk1"/>
              </a:buClr>
              <a:buSzPts val="1400"/>
              <a:buNone/>
              <a:defRPr sz="1400"/>
            </a:lvl2pPr>
            <a:lvl3pPr indent="-228600" lvl="2" marL="1371600" algn="l">
              <a:lnSpc>
                <a:spcPct val="100000"/>
              </a:lnSpc>
              <a:spcBef>
                <a:spcPts val="800"/>
              </a:spcBef>
              <a:spcAft>
                <a:spcPts val="0"/>
              </a:spcAft>
              <a:buClr>
                <a:schemeClr val="dk1"/>
              </a:buClr>
              <a:buSzPts val="1200"/>
              <a:buNone/>
              <a:defRPr sz="1200"/>
            </a:lvl3pPr>
            <a:lvl4pPr indent="-228600" lvl="3" marL="1828800" algn="l">
              <a:lnSpc>
                <a:spcPct val="100000"/>
              </a:lnSpc>
              <a:spcBef>
                <a:spcPts val="600"/>
              </a:spcBef>
              <a:spcAft>
                <a:spcPts val="0"/>
              </a:spcAft>
              <a:buClr>
                <a:schemeClr val="dk1"/>
              </a:buClr>
              <a:buSzPts val="1000"/>
              <a:buNone/>
              <a:defRPr sz="1000"/>
            </a:lvl4pPr>
            <a:lvl5pPr indent="-228600" lvl="4" marL="2286000" algn="l">
              <a:lnSpc>
                <a:spcPct val="100000"/>
              </a:lnSpc>
              <a:spcBef>
                <a:spcPts val="600"/>
              </a:spcBef>
              <a:spcAft>
                <a:spcPts val="0"/>
              </a:spcAft>
              <a:buClr>
                <a:schemeClr val="dk1"/>
              </a:buClr>
              <a:buSzPts val="1000"/>
              <a:buNone/>
              <a:defRPr sz="1000"/>
            </a:lvl5pPr>
            <a:lvl6pPr indent="-228600" lvl="5" marL="2743200" algn="l">
              <a:lnSpc>
                <a:spcPct val="90000"/>
              </a:lnSpc>
              <a:spcBef>
                <a:spcPts val="600"/>
              </a:spcBef>
              <a:spcAft>
                <a:spcPts val="0"/>
              </a:spcAft>
              <a:buClr>
                <a:schemeClr val="dk1"/>
              </a:buClr>
              <a:buSzPts val="1000"/>
              <a:buNone/>
              <a:defRPr sz="1000"/>
            </a:lvl6pPr>
            <a:lvl7pPr indent="-228600" lvl="6" marL="3200400" algn="l">
              <a:lnSpc>
                <a:spcPct val="90000"/>
              </a:lnSpc>
              <a:spcBef>
                <a:spcPts val="600"/>
              </a:spcBef>
              <a:spcAft>
                <a:spcPts val="0"/>
              </a:spcAft>
              <a:buClr>
                <a:schemeClr val="dk1"/>
              </a:buClr>
              <a:buSzPts val="1000"/>
              <a:buNone/>
              <a:defRPr sz="1000"/>
            </a:lvl7pPr>
            <a:lvl8pPr indent="-228600" lvl="7" marL="3657600" algn="l">
              <a:lnSpc>
                <a:spcPct val="90000"/>
              </a:lnSpc>
              <a:spcBef>
                <a:spcPts val="600"/>
              </a:spcBef>
              <a:spcAft>
                <a:spcPts val="0"/>
              </a:spcAft>
              <a:buClr>
                <a:schemeClr val="dk1"/>
              </a:buClr>
              <a:buSzPts val="1000"/>
              <a:buNone/>
              <a:defRPr sz="1000"/>
            </a:lvl8pPr>
            <a:lvl9pPr indent="-228600" lvl="8" marL="4114800" algn="l">
              <a:lnSpc>
                <a:spcPct val="90000"/>
              </a:lnSpc>
              <a:spcBef>
                <a:spcPts val="600"/>
              </a:spcBef>
              <a:spcAft>
                <a:spcPts val="0"/>
              </a:spcAft>
              <a:buClr>
                <a:schemeClr val="dk1"/>
              </a:buClr>
              <a:buSzPts val="1000"/>
              <a:buNone/>
              <a:defRPr sz="1000"/>
            </a:lvl9pPr>
          </a:lstStyle>
          <a:p/>
        </p:txBody>
      </p:sp>
      <p:grpSp>
        <p:nvGrpSpPr>
          <p:cNvPr id="125" name="Google Shape;125;p22"/>
          <p:cNvGrpSpPr/>
          <p:nvPr/>
        </p:nvGrpSpPr>
        <p:grpSpPr>
          <a:xfrm rot="5400000">
            <a:off x="4517135" y="1678105"/>
            <a:ext cx="3123347" cy="3089730"/>
            <a:chOff x="895350" y="3313113"/>
            <a:chExt cx="3613151" cy="2790825"/>
          </a:xfrm>
        </p:grpSpPr>
        <p:sp>
          <p:nvSpPr>
            <p:cNvPr id="126" name="Google Shape;126;p22"/>
            <p:cNvSpPr/>
            <p:nvPr/>
          </p:nvSpPr>
          <p:spPr>
            <a:xfrm>
              <a:off x="963613" y="3725863"/>
              <a:ext cx="11113" cy="1952625"/>
            </a:xfrm>
            <a:custGeom>
              <a:rect b="b" l="l" r="r" t="t"/>
              <a:pathLst>
                <a:path extrusionOk="0" h="868" w="5">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27" name="Google Shape;127;p22"/>
            <p:cNvSpPr/>
            <p:nvPr/>
          </p:nvSpPr>
          <p:spPr>
            <a:xfrm>
              <a:off x="1350963" y="6038850"/>
              <a:ext cx="2736850" cy="11113"/>
            </a:xfrm>
            <a:custGeom>
              <a:rect b="b" l="l" r="r" t="t"/>
              <a:pathLst>
                <a:path extrusionOk="0" h="5" w="1216">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28" name="Google Shape;128;p22"/>
            <p:cNvSpPr/>
            <p:nvPr/>
          </p:nvSpPr>
          <p:spPr>
            <a:xfrm>
              <a:off x="1330325" y="3378200"/>
              <a:ext cx="2743200" cy="11113"/>
            </a:xfrm>
            <a:custGeom>
              <a:rect b="b" l="l" r="r" t="t"/>
              <a:pathLst>
                <a:path extrusionOk="0" h="5" w="1219">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29" name="Google Shape;129;p22"/>
            <p:cNvSpPr/>
            <p:nvPr/>
          </p:nvSpPr>
          <p:spPr>
            <a:xfrm>
              <a:off x="4443413" y="3759200"/>
              <a:ext cx="9525" cy="1919288"/>
            </a:xfrm>
            <a:custGeom>
              <a:rect b="b" l="l" r="r" t="t"/>
              <a:pathLst>
                <a:path extrusionOk="0" h="853" w="4">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30" name="Google Shape;130;p22"/>
            <p:cNvSpPr/>
            <p:nvPr/>
          </p:nvSpPr>
          <p:spPr>
            <a:xfrm>
              <a:off x="903288" y="5772150"/>
              <a:ext cx="341313" cy="331788"/>
            </a:xfrm>
            <a:custGeom>
              <a:rect b="b" l="l" r="r" t="t"/>
              <a:pathLst>
                <a:path extrusionOk="0" h="148" w="152">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31" name="Google Shape;131;p22"/>
            <p:cNvSpPr/>
            <p:nvPr/>
          </p:nvSpPr>
          <p:spPr>
            <a:xfrm>
              <a:off x="906463" y="5768975"/>
              <a:ext cx="341313" cy="323850"/>
            </a:xfrm>
            <a:custGeom>
              <a:rect b="b" l="l" r="r" t="t"/>
              <a:pathLst>
                <a:path extrusionOk="0" h="144" w="151">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32" name="Google Shape;132;p22"/>
            <p:cNvSpPr/>
            <p:nvPr/>
          </p:nvSpPr>
          <p:spPr>
            <a:xfrm>
              <a:off x="895350" y="3316288"/>
              <a:ext cx="363538" cy="328613"/>
            </a:xfrm>
            <a:custGeom>
              <a:rect b="b" l="l" r="r" t="t"/>
              <a:pathLst>
                <a:path extrusionOk="0" h="146" w="161">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33" name="Google Shape;133;p22"/>
            <p:cNvSpPr/>
            <p:nvPr/>
          </p:nvSpPr>
          <p:spPr>
            <a:xfrm>
              <a:off x="903288" y="3313113"/>
              <a:ext cx="336550" cy="338138"/>
            </a:xfrm>
            <a:custGeom>
              <a:rect b="b" l="l" r="r" t="t"/>
              <a:pathLst>
                <a:path extrusionOk="0" h="150" w="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34" name="Google Shape;134;p22"/>
            <p:cNvSpPr/>
            <p:nvPr/>
          </p:nvSpPr>
          <p:spPr>
            <a:xfrm>
              <a:off x="4162425" y="3344863"/>
              <a:ext cx="334963" cy="328613"/>
            </a:xfrm>
            <a:custGeom>
              <a:rect b="b" l="l" r="r" t="t"/>
              <a:pathLst>
                <a:path extrusionOk="0" h="146" w="149">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35" name="Google Shape;135;p22"/>
            <p:cNvSpPr/>
            <p:nvPr/>
          </p:nvSpPr>
          <p:spPr>
            <a:xfrm>
              <a:off x="4162425" y="3359150"/>
              <a:ext cx="334963" cy="309563"/>
            </a:xfrm>
            <a:custGeom>
              <a:rect b="b" l="l" r="r" t="t"/>
              <a:pathLst>
                <a:path extrusionOk="0" h="138" w="149">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36" name="Google Shape;136;p22"/>
            <p:cNvSpPr/>
            <p:nvPr/>
          </p:nvSpPr>
          <p:spPr>
            <a:xfrm>
              <a:off x="4205288" y="5753100"/>
              <a:ext cx="303213" cy="344488"/>
            </a:xfrm>
            <a:custGeom>
              <a:rect b="b" l="l" r="r" t="t"/>
              <a:pathLst>
                <a:path extrusionOk="0" h="153" w="135">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37" name="Google Shape;137;p22"/>
            <p:cNvSpPr/>
            <p:nvPr/>
          </p:nvSpPr>
          <p:spPr>
            <a:xfrm>
              <a:off x="4202113" y="5762625"/>
              <a:ext cx="306388" cy="311150"/>
            </a:xfrm>
            <a:custGeom>
              <a:rect b="b" l="l" r="r" t="t"/>
              <a:pathLst>
                <a:path extrusionOk="0" h="138" w="136">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grpSp>
      <p:sp>
        <p:nvSpPr>
          <p:cNvPr descr="An empty placeholder to add an image. Click on the placeholder and select the image that you wish to add." id="138" name="Google Shape;138;p22"/>
          <p:cNvSpPr/>
          <p:nvPr>
            <p:ph idx="3" type="pic"/>
          </p:nvPr>
        </p:nvSpPr>
        <p:spPr>
          <a:xfrm>
            <a:off x="4720924" y="1824285"/>
            <a:ext cx="2715768" cy="2776308"/>
          </a:xfrm>
          <a:prstGeom prst="rect">
            <a:avLst/>
          </a:prstGeom>
          <a:solidFill>
            <a:schemeClr val="lt2"/>
          </a:solidFill>
          <a:ln cap="flat" cmpd="sng" w="38100">
            <a:solidFill>
              <a:schemeClr val="lt1"/>
            </a:solidFill>
            <a:prstDash val="solid"/>
            <a:round/>
            <a:headEnd len="sm" w="sm" type="none"/>
            <a:tailEnd len="sm" w="sm" type="none"/>
          </a:ln>
        </p:spPr>
        <p:txBody>
          <a:bodyPr anchorCtr="0" anchor="t" bIns="45700" lIns="91425" spcFirstLastPara="1" rIns="91425" wrap="square" tIns="45700">
            <a:normAutofit/>
          </a:bodyPr>
          <a:lstStyle>
            <a:lvl1pPr lvl="0" marR="0" rtl="0" algn="ctr">
              <a:lnSpc>
                <a:spcPct val="100000"/>
              </a:lnSpc>
              <a:spcBef>
                <a:spcPts val="1800"/>
              </a:spcBef>
              <a:spcAft>
                <a:spcPts val="0"/>
              </a:spcAft>
              <a:buClr>
                <a:schemeClr val="dk1"/>
              </a:buClr>
              <a:buSzPts val="2400"/>
              <a:buFont typeface="Arial"/>
              <a:buNone/>
              <a:defRPr b="0" i="0" sz="2400" u="none" cap="none" strike="noStrike">
                <a:solidFill>
                  <a:schemeClr val="dk1"/>
                </a:solidFill>
                <a:latin typeface="Quattrocento Sans"/>
                <a:ea typeface="Quattrocento Sans"/>
                <a:cs typeface="Quattrocento Sans"/>
                <a:sym typeface="Quattrocento Sans"/>
              </a:defRPr>
            </a:lvl1pPr>
            <a:lvl2pPr lvl="1" marR="0" rtl="0" algn="l">
              <a:lnSpc>
                <a:spcPct val="100000"/>
              </a:lnSpc>
              <a:spcBef>
                <a:spcPts val="12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2pPr>
            <a:lvl3pPr lvl="2" marR="0" rtl="0" algn="l">
              <a:lnSpc>
                <a:spcPct val="100000"/>
              </a:lnSpc>
              <a:spcBef>
                <a:spcPts val="8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3pPr>
            <a:lvl4pPr lvl="3"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Quattrocento Sans"/>
                <a:ea typeface="Quattrocento Sans"/>
                <a:cs typeface="Quattrocento Sans"/>
                <a:sym typeface="Quattrocento Sans"/>
              </a:defRPr>
            </a:lvl4pPr>
            <a:lvl5pPr lvl="4"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600"/>
              </a:spcBef>
              <a:spcAft>
                <a:spcPts val="0"/>
              </a:spcAft>
              <a:buClr>
                <a:schemeClr val="dk1"/>
              </a:buClr>
              <a:buSzPts val="1600"/>
              <a:buFont typeface="Arial"/>
              <a:buChar char="•"/>
              <a:defRPr b="0" i="0" sz="16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600"/>
              </a:spcBef>
              <a:spcAft>
                <a:spcPts val="0"/>
              </a:spcAft>
              <a:buClr>
                <a:schemeClr val="dk1"/>
              </a:buClr>
              <a:buSzPts val="1600"/>
              <a:buFont typeface="Arial"/>
              <a:buChar char="•"/>
              <a:defRPr b="0" i="0" sz="16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600"/>
              </a:spcBef>
              <a:spcAft>
                <a:spcPts val="0"/>
              </a:spcAft>
              <a:buClr>
                <a:schemeClr val="dk1"/>
              </a:buClr>
              <a:buSzPts val="1600"/>
              <a:buFont typeface="Arial"/>
              <a:buChar char="•"/>
              <a:defRPr b="0" i="0" sz="16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600"/>
              </a:spcBef>
              <a:spcAft>
                <a:spcPts val="0"/>
              </a:spcAft>
              <a:buClr>
                <a:schemeClr val="dk1"/>
              </a:buClr>
              <a:buSzPts val="1600"/>
              <a:buFont typeface="Arial"/>
              <a:buChar char="•"/>
              <a:defRPr b="0" i="0" sz="1600" u="none" cap="none" strike="noStrike">
                <a:solidFill>
                  <a:schemeClr val="dk1"/>
                </a:solidFill>
                <a:latin typeface="Quattrocento Sans"/>
                <a:ea typeface="Quattrocento Sans"/>
                <a:cs typeface="Quattrocento Sans"/>
                <a:sym typeface="Quattrocento Sans"/>
              </a:defRPr>
            </a:lvl9pPr>
          </a:lstStyle>
          <a:p/>
        </p:txBody>
      </p:sp>
      <p:sp>
        <p:nvSpPr>
          <p:cNvPr id="139" name="Google Shape;139;p22"/>
          <p:cNvSpPr txBox="1"/>
          <p:nvPr>
            <p:ph idx="4" type="body"/>
          </p:nvPr>
        </p:nvSpPr>
        <p:spPr>
          <a:xfrm>
            <a:off x="4707208" y="4947405"/>
            <a:ext cx="2743200" cy="9144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600"/>
              </a:spcBef>
              <a:spcAft>
                <a:spcPts val="0"/>
              </a:spcAft>
              <a:buClr>
                <a:schemeClr val="dk1"/>
              </a:buClr>
              <a:buSzPts val="1600"/>
              <a:buNone/>
              <a:defRPr sz="1600"/>
            </a:lvl1pPr>
            <a:lvl2pPr indent="-228600" lvl="1" marL="914400" algn="l">
              <a:lnSpc>
                <a:spcPct val="100000"/>
              </a:lnSpc>
              <a:spcBef>
                <a:spcPts val="1200"/>
              </a:spcBef>
              <a:spcAft>
                <a:spcPts val="0"/>
              </a:spcAft>
              <a:buClr>
                <a:schemeClr val="dk1"/>
              </a:buClr>
              <a:buSzPts val="1400"/>
              <a:buNone/>
              <a:defRPr sz="1400"/>
            </a:lvl2pPr>
            <a:lvl3pPr indent="-228600" lvl="2" marL="1371600" algn="l">
              <a:lnSpc>
                <a:spcPct val="100000"/>
              </a:lnSpc>
              <a:spcBef>
                <a:spcPts val="800"/>
              </a:spcBef>
              <a:spcAft>
                <a:spcPts val="0"/>
              </a:spcAft>
              <a:buClr>
                <a:schemeClr val="dk1"/>
              </a:buClr>
              <a:buSzPts val="1200"/>
              <a:buNone/>
              <a:defRPr sz="1200"/>
            </a:lvl3pPr>
            <a:lvl4pPr indent="-228600" lvl="3" marL="1828800" algn="l">
              <a:lnSpc>
                <a:spcPct val="100000"/>
              </a:lnSpc>
              <a:spcBef>
                <a:spcPts val="600"/>
              </a:spcBef>
              <a:spcAft>
                <a:spcPts val="0"/>
              </a:spcAft>
              <a:buClr>
                <a:schemeClr val="dk1"/>
              </a:buClr>
              <a:buSzPts val="1000"/>
              <a:buNone/>
              <a:defRPr sz="1000"/>
            </a:lvl4pPr>
            <a:lvl5pPr indent="-228600" lvl="4" marL="2286000" algn="l">
              <a:lnSpc>
                <a:spcPct val="100000"/>
              </a:lnSpc>
              <a:spcBef>
                <a:spcPts val="600"/>
              </a:spcBef>
              <a:spcAft>
                <a:spcPts val="0"/>
              </a:spcAft>
              <a:buClr>
                <a:schemeClr val="dk1"/>
              </a:buClr>
              <a:buSzPts val="1000"/>
              <a:buNone/>
              <a:defRPr sz="1000"/>
            </a:lvl5pPr>
            <a:lvl6pPr indent="-228600" lvl="5" marL="2743200" algn="l">
              <a:lnSpc>
                <a:spcPct val="90000"/>
              </a:lnSpc>
              <a:spcBef>
                <a:spcPts val="600"/>
              </a:spcBef>
              <a:spcAft>
                <a:spcPts val="0"/>
              </a:spcAft>
              <a:buClr>
                <a:schemeClr val="dk1"/>
              </a:buClr>
              <a:buSzPts val="1000"/>
              <a:buNone/>
              <a:defRPr sz="1000"/>
            </a:lvl6pPr>
            <a:lvl7pPr indent="-228600" lvl="6" marL="3200400" algn="l">
              <a:lnSpc>
                <a:spcPct val="90000"/>
              </a:lnSpc>
              <a:spcBef>
                <a:spcPts val="600"/>
              </a:spcBef>
              <a:spcAft>
                <a:spcPts val="0"/>
              </a:spcAft>
              <a:buClr>
                <a:schemeClr val="dk1"/>
              </a:buClr>
              <a:buSzPts val="1000"/>
              <a:buNone/>
              <a:defRPr sz="1000"/>
            </a:lvl7pPr>
            <a:lvl8pPr indent="-228600" lvl="7" marL="3657600" algn="l">
              <a:lnSpc>
                <a:spcPct val="90000"/>
              </a:lnSpc>
              <a:spcBef>
                <a:spcPts val="600"/>
              </a:spcBef>
              <a:spcAft>
                <a:spcPts val="0"/>
              </a:spcAft>
              <a:buClr>
                <a:schemeClr val="dk1"/>
              </a:buClr>
              <a:buSzPts val="1000"/>
              <a:buNone/>
              <a:defRPr sz="1000"/>
            </a:lvl8pPr>
            <a:lvl9pPr indent="-228600" lvl="8" marL="4114800" algn="l">
              <a:lnSpc>
                <a:spcPct val="90000"/>
              </a:lnSpc>
              <a:spcBef>
                <a:spcPts val="600"/>
              </a:spcBef>
              <a:spcAft>
                <a:spcPts val="0"/>
              </a:spcAft>
              <a:buClr>
                <a:schemeClr val="dk1"/>
              </a:buClr>
              <a:buSzPts val="1000"/>
              <a:buNone/>
              <a:defRPr sz="1000"/>
            </a:lvl9pPr>
          </a:lstStyle>
          <a:p/>
        </p:txBody>
      </p:sp>
      <p:grpSp>
        <p:nvGrpSpPr>
          <p:cNvPr id="140" name="Google Shape;140;p22"/>
          <p:cNvGrpSpPr/>
          <p:nvPr/>
        </p:nvGrpSpPr>
        <p:grpSpPr>
          <a:xfrm rot="5400000">
            <a:off x="8019010" y="1678105"/>
            <a:ext cx="3123347" cy="3089730"/>
            <a:chOff x="895350" y="3313113"/>
            <a:chExt cx="3613151" cy="2790825"/>
          </a:xfrm>
        </p:grpSpPr>
        <p:sp>
          <p:nvSpPr>
            <p:cNvPr id="141" name="Google Shape;141;p22"/>
            <p:cNvSpPr/>
            <p:nvPr/>
          </p:nvSpPr>
          <p:spPr>
            <a:xfrm>
              <a:off x="963613" y="3725863"/>
              <a:ext cx="11113" cy="1952625"/>
            </a:xfrm>
            <a:custGeom>
              <a:rect b="b" l="l" r="r" t="t"/>
              <a:pathLst>
                <a:path extrusionOk="0" h="868" w="5">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42" name="Google Shape;142;p22"/>
            <p:cNvSpPr/>
            <p:nvPr/>
          </p:nvSpPr>
          <p:spPr>
            <a:xfrm>
              <a:off x="1350963" y="6038850"/>
              <a:ext cx="2736850" cy="11113"/>
            </a:xfrm>
            <a:custGeom>
              <a:rect b="b" l="l" r="r" t="t"/>
              <a:pathLst>
                <a:path extrusionOk="0" h="5" w="1216">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43" name="Google Shape;143;p22"/>
            <p:cNvSpPr/>
            <p:nvPr/>
          </p:nvSpPr>
          <p:spPr>
            <a:xfrm>
              <a:off x="1330325" y="3378200"/>
              <a:ext cx="2743200" cy="11113"/>
            </a:xfrm>
            <a:custGeom>
              <a:rect b="b" l="l" r="r" t="t"/>
              <a:pathLst>
                <a:path extrusionOk="0" h="5" w="1219">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44" name="Google Shape;144;p22"/>
            <p:cNvSpPr/>
            <p:nvPr/>
          </p:nvSpPr>
          <p:spPr>
            <a:xfrm>
              <a:off x="4443413" y="3759200"/>
              <a:ext cx="9525" cy="1919288"/>
            </a:xfrm>
            <a:custGeom>
              <a:rect b="b" l="l" r="r" t="t"/>
              <a:pathLst>
                <a:path extrusionOk="0" h="853" w="4">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45" name="Google Shape;145;p22"/>
            <p:cNvSpPr/>
            <p:nvPr/>
          </p:nvSpPr>
          <p:spPr>
            <a:xfrm>
              <a:off x="903288" y="5772150"/>
              <a:ext cx="341313" cy="331788"/>
            </a:xfrm>
            <a:custGeom>
              <a:rect b="b" l="l" r="r" t="t"/>
              <a:pathLst>
                <a:path extrusionOk="0" h="148" w="152">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46" name="Google Shape;146;p22"/>
            <p:cNvSpPr/>
            <p:nvPr/>
          </p:nvSpPr>
          <p:spPr>
            <a:xfrm>
              <a:off x="906463" y="5768975"/>
              <a:ext cx="341313" cy="323850"/>
            </a:xfrm>
            <a:custGeom>
              <a:rect b="b" l="l" r="r" t="t"/>
              <a:pathLst>
                <a:path extrusionOk="0" h="144" w="151">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47" name="Google Shape;147;p22"/>
            <p:cNvSpPr/>
            <p:nvPr/>
          </p:nvSpPr>
          <p:spPr>
            <a:xfrm>
              <a:off x="895350" y="3316288"/>
              <a:ext cx="363538" cy="328613"/>
            </a:xfrm>
            <a:custGeom>
              <a:rect b="b" l="l" r="r" t="t"/>
              <a:pathLst>
                <a:path extrusionOk="0" h="146" w="161">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48" name="Google Shape;148;p22"/>
            <p:cNvSpPr/>
            <p:nvPr/>
          </p:nvSpPr>
          <p:spPr>
            <a:xfrm>
              <a:off x="903288" y="3313113"/>
              <a:ext cx="336550" cy="338138"/>
            </a:xfrm>
            <a:custGeom>
              <a:rect b="b" l="l" r="r" t="t"/>
              <a:pathLst>
                <a:path extrusionOk="0" h="150" w="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49" name="Google Shape;149;p22"/>
            <p:cNvSpPr/>
            <p:nvPr/>
          </p:nvSpPr>
          <p:spPr>
            <a:xfrm>
              <a:off x="4162425" y="3344863"/>
              <a:ext cx="334963" cy="328613"/>
            </a:xfrm>
            <a:custGeom>
              <a:rect b="b" l="l" r="r" t="t"/>
              <a:pathLst>
                <a:path extrusionOk="0" h="146" w="149">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50" name="Google Shape;150;p22"/>
            <p:cNvSpPr/>
            <p:nvPr/>
          </p:nvSpPr>
          <p:spPr>
            <a:xfrm>
              <a:off x="4162425" y="3359150"/>
              <a:ext cx="334963" cy="309563"/>
            </a:xfrm>
            <a:custGeom>
              <a:rect b="b" l="l" r="r" t="t"/>
              <a:pathLst>
                <a:path extrusionOk="0" h="138" w="149">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51" name="Google Shape;151;p22"/>
            <p:cNvSpPr/>
            <p:nvPr/>
          </p:nvSpPr>
          <p:spPr>
            <a:xfrm>
              <a:off x="4205288" y="5753100"/>
              <a:ext cx="303213" cy="344488"/>
            </a:xfrm>
            <a:custGeom>
              <a:rect b="b" l="l" r="r" t="t"/>
              <a:pathLst>
                <a:path extrusionOk="0" h="153" w="135">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52" name="Google Shape;152;p22"/>
            <p:cNvSpPr/>
            <p:nvPr/>
          </p:nvSpPr>
          <p:spPr>
            <a:xfrm>
              <a:off x="4202113" y="5762625"/>
              <a:ext cx="306388" cy="311150"/>
            </a:xfrm>
            <a:custGeom>
              <a:rect b="b" l="l" r="r" t="t"/>
              <a:pathLst>
                <a:path extrusionOk="0" h="138" w="136">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grpSp>
      <p:sp>
        <p:nvSpPr>
          <p:cNvPr descr="An empty placeholder to add an image. Click on the placeholder and select the image that you wish to add." id="153" name="Google Shape;153;p22"/>
          <p:cNvSpPr/>
          <p:nvPr>
            <p:ph idx="5" type="pic"/>
          </p:nvPr>
        </p:nvSpPr>
        <p:spPr>
          <a:xfrm>
            <a:off x="8222798" y="1824285"/>
            <a:ext cx="2715768" cy="2776308"/>
          </a:xfrm>
          <a:prstGeom prst="rect">
            <a:avLst/>
          </a:prstGeom>
          <a:solidFill>
            <a:schemeClr val="lt2"/>
          </a:solidFill>
          <a:ln cap="flat" cmpd="sng" w="38100">
            <a:solidFill>
              <a:schemeClr val="lt1"/>
            </a:solidFill>
            <a:prstDash val="solid"/>
            <a:round/>
            <a:headEnd len="sm" w="sm" type="none"/>
            <a:tailEnd len="sm" w="sm" type="none"/>
          </a:ln>
        </p:spPr>
        <p:txBody>
          <a:bodyPr anchorCtr="0" anchor="t" bIns="45700" lIns="91425" spcFirstLastPara="1" rIns="91425" wrap="square" tIns="45700">
            <a:normAutofit/>
          </a:bodyPr>
          <a:lstStyle>
            <a:lvl1pPr lvl="0" marR="0" rtl="0" algn="ctr">
              <a:lnSpc>
                <a:spcPct val="100000"/>
              </a:lnSpc>
              <a:spcBef>
                <a:spcPts val="1800"/>
              </a:spcBef>
              <a:spcAft>
                <a:spcPts val="0"/>
              </a:spcAft>
              <a:buClr>
                <a:schemeClr val="dk1"/>
              </a:buClr>
              <a:buSzPts val="2400"/>
              <a:buFont typeface="Arial"/>
              <a:buNone/>
              <a:defRPr b="0" i="0" sz="2400" u="none" cap="none" strike="noStrike">
                <a:solidFill>
                  <a:schemeClr val="dk1"/>
                </a:solidFill>
                <a:latin typeface="Quattrocento Sans"/>
                <a:ea typeface="Quattrocento Sans"/>
                <a:cs typeface="Quattrocento Sans"/>
                <a:sym typeface="Quattrocento Sans"/>
              </a:defRPr>
            </a:lvl1pPr>
            <a:lvl2pPr lvl="1" marR="0" rtl="0" algn="l">
              <a:lnSpc>
                <a:spcPct val="100000"/>
              </a:lnSpc>
              <a:spcBef>
                <a:spcPts val="12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2pPr>
            <a:lvl3pPr lvl="2" marR="0" rtl="0" algn="l">
              <a:lnSpc>
                <a:spcPct val="100000"/>
              </a:lnSpc>
              <a:spcBef>
                <a:spcPts val="8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3pPr>
            <a:lvl4pPr lvl="3"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Quattrocento Sans"/>
                <a:ea typeface="Quattrocento Sans"/>
                <a:cs typeface="Quattrocento Sans"/>
                <a:sym typeface="Quattrocento Sans"/>
              </a:defRPr>
            </a:lvl4pPr>
            <a:lvl5pPr lvl="4"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600"/>
              </a:spcBef>
              <a:spcAft>
                <a:spcPts val="0"/>
              </a:spcAft>
              <a:buClr>
                <a:schemeClr val="dk1"/>
              </a:buClr>
              <a:buSzPts val="1600"/>
              <a:buFont typeface="Arial"/>
              <a:buChar char="•"/>
              <a:defRPr b="0" i="0" sz="16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600"/>
              </a:spcBef>
              <a:spcAft>
                <a:spcPts val="0"/>
              </a:spcAft>
              <a:buClr>
                <a:schemeClr val="dk1"/>
              </a:buClr>
              <a:buSzPts val="1600"/>
              <a:buFont typeface="Arial"/>
              <a:buChar char="•"/>
              <a:defRPr b="0" i="0" sz="16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600"/>
              </a:spcBef>
              <a:spcAft>
                <a:spcPts val="0"/>
              </a:spcAft>
              <a:buClr>
                <a:schemeClr val="dk1"/>
              </a:buClr>
              <a:buSzPts val="1600"/>
              <a:buFont typeface="Arial"/>
              <a:buChar char="•"/>
              <a:defRPr b="0" i="0" sz="16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600"/>
              </a:spcBef>
              <a:spcAft>
                <a:spcPts val="0"/>
              </a:spcAft>
              <a:buClr>
                <a:schemeClr val="dk1"/>
              </a:buClr>
              <a:buSzPts val="1600"/>
              <a:buFont typeface="Arial"/>
              <a:buChar char="•"/>
              <a:defRPr b="0" i="0" sz="1600" u="none" cap="none" strike="noStrike">
                <a:solidFill>
                  <a:schemeClr val="dk1"/>
                </a:solidFill>
                <a:latin typeface="Quattrocento Sans"/>
                <a:ea typeface="Quattrocento Sans"/>
                <a:cs typeface="Quattrocento Sans"/>
                <a:sym typeface="Quattrocento Sans"/>
              </a:defRPr>
            </a:lvl9pPr>
          </a:lstStyle>
          <a:p/>
        </p:txBody>
      </p:sp>
      <p:sp>
        <p:nvSpPr>
          <p:cNvPr id="154" name="Google Shape;154;p22"/>
          <p:cNvSpPr txBox="1"/>
          <p:nvPr>
            <p:ph idx="6" type="body"/>
          </p:nvPr>
        </p:nvSpPr>
        <p:spPr>
          <a:xfrm>
            <a:off x="8209082" y="4947405"/>
            <a:ext cx="2743200" cy="9144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600"/>
              </a:spcBef>
              <a:spcAft>
                <a:spcPts val="0"/>
              </a:spcAft>
              <a:buClr>
                <a:schemeClr val="dk1"/>
              </a:buClr>
              <a:buSzPts val="1600"/>
              <a:buNone/>
              <a:defRPr sz="1600"/>
            </a:lvl1pPr>
            <a:lvl2pPr indent="-228600" lvl="1" marL="914400" algn="l">
              <a:lnSpc>
                <a:spcPct val="100000"/>
              </a:lnSpc>
              <a:spcBef>
                <a:spcPts val="1200"/>
              </a:spcBef>
              <a:spcAft>
                <a:spcPts val="0"/>
              </a:spcAft>
              <a:buClr>
                <a:schemeClr val="dk1"/>
              </a:buClr>
              <a:buSzPts val="1400"/>
              <a:buNone/>
              <a:defRPr sz="1400"/>
            </a:lvl2pPr>
            <a:lvl3pPr indent="-228600" lvl="2" marL="1371600" algn="l">
              <a:lnSpc>
                <a:spcPct val="100000"/>
              </a:lnSpc>
              <a:spcBef>
                <a:spcPts val="800"/>
              </a:spcBef>
              <a:spcAft>
                <a:spcPts val="0"/>
              </a:spcAft>
              <a:buClr>
                <a:schemeClr val="dk1"/>
              </a:buClr>
              <a:buSzPts val="1200"/>
              <a:buNone/>
              <a:defRPr sz="1200"/>
            </a:lvl3pPr>
            <a:lvl4pPr indent="-228600" lvl="3" marL="1828800" algn="l">
              <a:lnSpc>
                <a:spcPct val="100000"/>
              </a:lnSpc>
              <a:spcBef>
                <a:spcPts val="600"/>
              </a:spcBef>
              <a:spcAft>
                <a:spcPts val="0"/>
              </a:spcAft>
              <a:buClr>
                <a:schemeClr val="dk1"/>
              </a:buClr>
              <a:buSzPts val="1000"/>
              <a:buNone/>
              <a:defRPr sz="1000"/>
            </a:lvl4pPr>
            <a:lvl5pPr indent="-228600" lvl="4" marL="2286000" algn="l">
              <a:lnSpc>
                <a:spcPct val="100000"/>
              </a:lnSpc>
              <a:spcBef>
                <a:spcPts val="600"/>
              </a:spcBef>
              <a:spcAft>
                <a:spcPts val="0"/>
              </a:spcAft>
              <a:buClr>
                <a:schemeClr val="dk1"/>
              </a:buClr>
              <a:buSzPts val="1000"/>
              <a:buNone/>
              <a:defRPr sz="1000"/>
            </a:lvl5pPr>
            <a:lvl6pPr indent="-228600" lvl="5" marL="2743200" algn="l">
              <a:lnSpc>
                <a:spcPct val="90000"/>
              </a:lnSpc>
              <a:spcBef>
                <a:spcPts val="600"/>
              </a:spcBef>
              <a:spcAft>
                <a:spcPts val="0"/>
              </a:spcAft>
              <a:buClr>
                <a:schemeClr val="dk1"/>
              </a:buClr>
              <a:buSzPts val="1000"/>
              <a:buNone/>
              <a:defRPr sz="1000"/>
            </a:lvl6pPr>
            <a:lvl7pPr indent="-228600" lvl="6" marL="3200400" algn="l">
              <a:lnSpc>
                <a:spcPct val="90000"/>
              </a:lnSpc>
              <a:spcBef>
                <a:spcPts val="600"/>
              </a:spcBef>
              <a:spcAft>
                <a:spcPts val="0"/>
              </a:spcAft>
              <a:buClr>
                <a:schemeClr val="dk1"/>
              </a:buClr>
              <a:buSzPts val="1000"/>
              <a:buNone/>
              <a:defRPr sz="1000"/>
            </a:lvl7pPr>
            <a:lvl8pPr indent="-228600" lvl="7" marL="3657600" algn="l">
              <a:lnSpc>
                <a:spcPct val="90000"/>
              </a:lnSpc>
              <a:spcBef>
                <a:spcPts val="600"/>
              </a:spcBef>
              <a:spcAft>
                <a:spcPts val="0"/>
              </a:spcAft>
              <a:buClr>
                <a:schemeClr val="dk1"/>
              </a:buClr>
              <a:buSzPts val="1000"/>
              <a:buNone/>
              <a:defRPr sz="1000"/>
            </a:lvl8pPr>
            <a:lvl9pPr indent="-228600" lvl="8" marL="4114800" algn="l">
              <a:lnSpc>
                <a:spcPct val="90000"/>
              </a:lnSpc>
              <a:spcBef>
                <a:spcPts val="600"/>
              </a:spcBef>
              <a:spcAft>
                <a:spcPts val="0"/>
              </a:spcAft>
              <a:buClr>
                <a:schemeClr val="dk1"/>
              </a:buClr>
              <a:buSzPts val="1000"/>
              <a:buNone/>
              <a:defRPr sz="1000"/>
            </a:lvl9pPr>
          </a:lstStyle>
          <a:p/>
        </p:txBody>
      </p:sp>
      <p:sp>
        <p:nvSpPr>
          <p:cNvPr id="155" name="Google Shape;155;p22"/>
          <p:cNvSpPr txBox="1"/>
          <p:nvPr>
            <p:ph idx="12" type="sldNum"/>
          </p:nvPr>
        </p:nvSpPr>
        <p:spPr>
          <a:xfrm>
            <a:off x="1065213" y="6019801"/>
            <a:ext cx="762000" cy="22860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156" name="Google Shape;156;p22"/>
          <p:cNvSpPr txBox="1"/>
          <p:nvPr>
            <p:ph idx="11" type="ftr"/>
          </p:nvPr>
        </p:nvSpPr>
        <p:spPr>
          <a:xfrm>
            <a:off x="1979613" y="6019801"/>
            <a:ext cx="5943600"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7" name="Google Shape;157;p22"/>
          <p:cNvSpPr txBox="1"/>
          <p:nvPr>
            <p:ph idx="10" type="dt"/>
          </p:nvPr>
        </p:nvSpPr>
        <p:spPr>
          <a:xfrm>
            <a:off x="8075611" y="6019801"/>
            <a:ext cx="1396260"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Pictures with Caption">
  <p:cSld name="Three Pictures with Caption">
    <p:spTree>
      <p:nvGrpSpPr>
        <p:cNvPr id="158" name="Shape 158"/>
        <p:cNvGrpSpPr/>
        <p:nvPr/>
      </p:nvGrpSpPr>
      <p:grpSpPr>
        <a:xfrm>
          <a:off x="0" y="0"/>
          <a:ext cx="0" cy="0"/>
          <a:chOff x="0" y="0"/>
          <a:chExt cx="0" cy="0"/>
        </a:xfrm>
      </p:grpSpPr>
      <p:sp>
        <p:nvSpPr>
          <p:cNvPr id="159" name="Google Shape;159;p23"/>
          <p:cNvSpPr txBox="1"/>
          <p:nvPr>
            <p:ph type="title"/>
          </p:nvPr>
        </p:nvSpPr>
        <p:spPr>
          <a:xfrm>
            <a:off x="9066214" y="421594"/>
            <a:ext cx="2286000" cy="1885508"/>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4D290A"/>
              </a:buClr>
              <a:buSzPts val="2400"/>
              <a:buFont typeface="Quattrocento Sans"/>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grpSp>
        <p:nvGrpSpPr>
          <p:cNvPr id="160" name="Google Shape;160;p23"/>
          <p:cNvGrpSpPr/>
          <p:nvPr/>
        </p:nvGrpSpPr>
        <p:grpSpPr>
          <a:xfrm flipH="1" rot="5400000">
            <a:off x="274315" y="1102304"/>
            <a:ext cx="5053664" cy="4411852"/>
            <a:chOff x="895350" y="3313113"/>
            <a:chExt cx="3613151" cy="2790825"/>
          </a:xfrm>
        </p:grpSpPr>
        <p:sp>
          <p:nvSpPr>
            <p:cNvPr id="161" name="Google Shape;161;p23"/>
            <p:cNvSpPr/>
            <p:nvPr/>
          </p:nvSpPr>
          <p:spPr>
            <a:xfrm>
              <a:off x="963613" y="3725863"/>
              <a:ext cx="11113" cy="1952625"/>
            </a:xfrm>
            <a:custGeom>
              <a:rect b="b" l="l" r="r" t="t"/>
              <a:pathLst>
                <a:path extrusionOk="0" h="868" w="5">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62" name="Google Shape;162;p23"/>
            <p:cNvSpPr/>
            <p:nvPr/>
          </p:nvSpPr>
          <p:spPr>
            <a:xfrm>
              <a:off x="1350963" y="6038850"/>
              <a:ext cx="2736850" cy="11113"/>
            </a:xfrm>
            <a:custGeom>
              <a:rect b="b" l="l" r="r" t="t"/>
              <a:pathLst>
                <a:path extrusionOk="0" h="5" w="1216">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63" name="Google Shape;163;p23"/>
            <p:cNvSpPr/>
            <p:nvPr/>
          </p:nvSpPr>
          <p:spPr>
            <a:xfrm>
              <a:off x="1330325" y="3378200"/>
              <a:ext cx="2743200" cy="11113"/>
            </a:xfrm>
            <a:custGeom>
              <a:rect b="b" l="l" r="r" t="t"/>
              <a:pathLst>
                <a:path extrusionOk="0" h="5" w="1219">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64" name="Google Shape;164;p23"/>
            <p:cNvSpPr/>
            <p:nvPr/>
          </p:nvSpPr>
          <p:spPr>
            <a:xfrm>
              <a:off x="4443413" y="3759200"/>
              <a:ext cx="9525" cy="1919288"/>
            </a:xfrm>
            <a:custGeom>
              <a:rect b="b" l="l" r="r" t="t"/>
              <a:pathLst>
                <a:path extrusionOk="0" h="853" w="4">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65" name="Google Shape;165;p23"/>
            <p:cNvSpPr/>
            <p:nvPr/>
          </p:nvSpPr>
          <p:spPr>
            <a:xfrm>
              <a:off x="903288" y="5772150"/>
              <a:ext cx="341313" cy="331788"/>
            </a:xfrm>
            <a:custGeom>
              <a:rect b="b" l="l" r="r" t="t"/>
              <a:pathLst>
                <a:path extrusionOk="0" h="148" w="152">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66" name="Google Shape;166;p23"/>
            <p:cNvSpPr/>
            <p:nvPr/>
          </p:nvSpPr>
          <p:spPr>
            <a:xfrm>
              <a:off x="906463" y="5768975"/>
              <a:ext cx="341313" cy="323850"/>
            </a:xfrm>
            <a:custGeom>
              <a:rect b="b" l="l" r="r" t="t"/>
              <a:pathLst>
                <a:path extrusionOk="0" h="144" w="151">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67" name="Google Shape;167;p23"/>
            <p:cNvSpPr/>
            <p:nvPr/>
          </p:nvSpPr>
          <p:spPr>
            <a:xfrm>
              <a:off x="895350" y="3316288"/>
              <a:ext cx="363538" cy="328613"/>
            </a:xfrm>
            <a:custGeom>
              <a:rect b="b" l="l" r="r" t="t"/>
              <a:pathLst>
                <a:path extrusionOk="0" h="146" w="161">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68" name="Google Shape;168;p23"/>
            <p:cNvSpPr/>
            <p:nvPr/>
          </p:nvSpPr>
          <p:spPr>
            <a:xfrm>
              <a:off x="903288" y="3313113"/>
              <a:ext cx="336550" cy="338138"/>
            </a:xfrm>
            <a:custGeom>
              <a:rect b="b" l="l" r="r" t="t"/>
              <a:pathLst>
                <a:path extrusionOk="0" h="150" w="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69" name="Google Shape;169;p23"/>
            <p:cNvSpPr/>
            <p:nvPr/>
          </p:nvSpPr>
          <p:spPr>
            <a:xfrm>
              <a:off x="4162425" y="3344863"/>
              <a:ext cx="334963" cy="328613"/>
            </a:xfrm>
            <a:custGeom>
              <a:rect b="b" l="l" r="r" t="t"/>
              <a:pathLst>
                <a:path extrusionOk="0" h="146" w="149">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70" name="Google Shape;170;p23"/>
            <p:cNvSpPr/>
            <p:nvPr/>
          </p:nvSpPr>
          <p:spPr>
            <a:xfrm>
              <a:off x="4162425" y="3359150"/>
              <a:ext cx="334963" cy="309563"/>
            </a:xfrm>
            <a:custGeom>
              <a:rect b="b" l="l" r="r" t="t"/>
              <a:pathLst>
                <a:path extrusionOk="0" h="138" w="149">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71" name="Google Shape;171;p23"/>
            <p:cNvSpPr/>
            <p:nvPr/>
          </p:nvSpPr>
          <p:spPr>
            <a:xfrm>
              <a:off x="4205288" y="5753100"/>
              <a:ext cx="303213" cy="344488"/>
            </a:xfrm>
            <a:custGeom>
              <a:rect b="b" l="l" r="r" t="t"/>
              <a:pathLst>
                <a:path extrusionOk="0" h="153" w="135">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72" name="Google Shape;172;p23"/>
            <p:cNvSpPr/>
            <p:nvPr/>
          </p:nvSpPr>
          <p:spPr>
            <a:xfrm>
              <a:off x="4202113" y="5762625"/>
              <a:ext cx="306388" cy="311150"/>
            </a:xfrm>
            <a:custGeom>
              <a:rect b="b" l="l" r="r" t="t"/>
              <a:pathLst>
                <a:path extrusionOk="0" h="138" w="136">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grpSp>
      <p:sp>
        <p:nvSpPr>
          <p:cNvPr descr="An empty placeholder to add an image. Click on the placeholder and select the image that you wish to add." id="173" name="Google Shape;173;p23"/>
          <p:cNvSpPr/>
          <p:nvPr>
            <p:ph idx="2" type="pic"/>
          </p:nvPr>
        </p:nvSpPr>
        <p:spPr>
          <a:xfrm>
            <a:off x="840795" y="1020193"/>
            <a:ext cx="3886200" cy="4572000"/>
          </a:xfrm>
          <a:prstGeom prst="rect">
            <a:avLst/>
          </a:prstGeom>
          <a:solidFill>
            <a:schemeClr val="lt2"/>
          </a:solidFill>
          <a:ln cap="flat" cmpd="sng" w="38100">
            <a:solidFill>
              <a:schemeClr val="lt1"/>
            </a:solidFill>
            <a:prstDash val="solid"/>
            <a:round/>
            <a:headEnd len="sm" w="sm" type="none"/>
            <a:tailEnd len="sm" w="sm" type="none"/>
          </a:ln>
        </p:spPr>
        <p:txBody>
          <a:bodyPr anchorCtr="0" anchor="t" bIns="45700" lIns="91425" spcFirstLastPara="1" rIns="91425" wrap="square" tIns="45700">
            <a:normAutofit/>
          </a:bodyPr>
          <a:lstStyle>
            <a:lvl1pPr lvl="0" marR="0" rtl="0" algn="ctr">
              <a:lnSpc>
                <a:spcPct val="100000"/>
              </a:lnSpc>
              <a:spcBef>
                <a:spcPts val="1800"/>
              </a:spcBef>
              <a:spcAft>
                <a:spcPts val="0"/>
              </a:spcAft>
              <a:buClr>
                <a:schemeClr val="dk1"/>
              </a:buClr>
              <a:buSzPts val="2400"/>
              <a:buFont typeface="Arial"/>
              <a:buNone/>
              <a:defRPr b="0" i="0" sz="2400" u="none" cap="none" strike="noStrike">
                <a:solidFill>
                  <a:schemeClr val="dk1"/>
                </a:solidFill>
                <a:latin typeface="Quattrocento Sans"/>
                <a:ea typeface="Quattrocento Sans"/>
                <a:cs typeface="Quattrocento Sans"/>
                <a:sym typeface="Quattrocento Sans"/>
              </a:defRPr>
            </a:lvl1pPr>
            <a:lvl2pPr lvl="1" marR="0" rtl="0" algn="l">
              <a:lnSpc>
                <a:spcPct val="100000"/>
              </a:lnSpc>
              <a:spcBef>
                <a:spcPts val="12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2pPr>
            <a:lvl3pPr lvl="2" marR="0" rtl="0" algn="l">
              <a:lnSpc>
                <a:spcPct val="100000"/>
              </a:lnSpc>
              <a:spcBef>
                <a:spcPts val="8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3pPr>
            <a:lvl4pPr lvl="3"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Quattrocento Sans"/>
                <a:ea typeface="Quattrocento Sans"/>
                <a:cs typeface="Quattrocento Sans"/>
                <a:sym typeface="Quattrocento Sans"/>
              </a:defRPr>
            </a:lvl4pPr>
            <a:lvl5pPr lvl="4"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600"/>
              </a:spcBef>
              <a:spcAft>
                <a:spcPts val="0"/>
              </a:spcAft>
              <a:buClr>
                <a:schemeClr val="dk1"/>
              </a:buClr>
              <a:buSzPts val="1600"/>
              <a:buFont typeface="Arial"/>
              <a:buChar char="•"/>
              <a:defRPr b="0" i="0" sz="16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600"/>
              </a:spcBef>
              <a:spcAft>
                <a:spcPts val="0"/>
              </a:spcAft>
              <a:buClr>
                <a:schemeClr val="dk1"/>
              </a:buClr>
              <a:buSzPts val="1600"/>
              <a:buFont typeface="Arial"/>
              <a:buChar char="•"/>
              <a:defRPr b="0" i="0" sz="16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600"/>
              </a:spcBef>
              <a:spcAft>
                <a:spcPts val="0"/>
              </a:spcAft>
              <a:buClr>
                <a:schemeClr val="dk1"/>
              </a:buClr>
              <a:buSzPts val="1600"/>
              <a:buFont typeface="Arial"/>
              <a:buChar char="•"/>
              <a:defRPr b="0" i="0" sz="16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600"/>
              </a:spcBef>
              <a:spcAft>
                <a:spcPts val="0"/>
              </a:spcAft>
              <a:buClr>
                <a:schemeClr val="dk1"/>
              </a:buClr>
              <a:buSzPts val="1600"/>
              <a:buFont typeface="Arial"/>
              <a:buChar char="•"/>
              <a:defRPr b="0" i="0" sz="1600" u="none" cap="none" strike="noStrike">
                <a:solidFill>
                  <a:schemeClr val="dk1"/>
                </a:solidFill>
                <a:latin typeface="Quattrocento Sans"/>
                <a:ea typeface="Quattrocento Sans"/>
                <a:cs typeface="Quattrocento Sans"/>
                <a:sym typeface="Quattrocento Sans"/>
              </a:defRPr>
            </a:lvl9pPr>
          </a:lstStyle>
          <a:p/>
        </p:txBody>
      </p:sp>
      <p:grpSp>
        <p:nvGrpSpPr>
          <p:cNvPr id="174" name="Google Shape;174;p23"/>
          <p:cNvGrpSpPr/>
          <p:nvPr/>
        </p:nvGrpSpPr>
        <p:grpSpPr>
          <a:xfrm>
            <a:off x="5322489" y="319177"/>
            <a:ext cx="3389607" cy="2710838"/>
            <a:chOff x="895350" y="3313113"/>
            <a:chExt cx="3613151" cy="2790825"/>
          </a:xfrm>
        </p:grpSpPr>
        <p:sp>
          <p:nvSpPr>
            <p:cNvPr id="175" name="Google Shape;175;p23"/>
            <p:cNvSpPr/>
            <p:nvPr/>
          </p:nvSpPr>
          <p:spPr>
            <a:xfrm>
              <a:off x="963613" y="3725863"/>
              <a:ext cx="11113" cy="1952625"/>
            </a:xfrm>
            <a:custGeom>
              <a:rect b="b" l="l" r="r" t="t"/>
              <a:pathLst>
                <a:path extrusionOk="0" h="868" w="5">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76" name="Google Shape;176;p23"/>
            <p:cNvSpPr/>
            <p:nvPr/>
          </p:nvSpPr>
          <p:spPr>
            <a:xfrm>
              <a:off x="1350963" y="6038850"/>
              <a:ext cx="2736850" cy="11113"/>
            </a:xfrm>
            <a:custGeom>
              <a:rect b="b" l="l" r="r" t="t"/>
              <a:pathLst>
                <a:path extrusionOk="0" h="5" w="1216">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77" name="Google Shape;177;p23"/>
            <p:cNvSpPr/>
            <p:nvPr/>
          </p:nvSpPr>
          <p:spPr>
            <a:xfrm>
              <a:off x="1330325" y="3378200"/>
              <a:ext cx="2743200" cy="11113"/>
            </a:xfrm>
            <a:custGeom>
              <a:rect b="b" l="l" r="r" t="t"/>
              <a:pathLst>
                <a:path extrusionOk="0" h="5" w="1219">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78" name="Google Shape;178;p23"/>
            <p:cNvSpPr/>
            <p:nvPr/>
          </p:nvSpPr>
          <p:spPr>
            <a:xfrm>
              <a:off x="4443413" y="3759200"/>
              <a:ext cx="9525" cy="1919288"/>
            </a:xfrm>
            <a:custGeom>
              <a:rect b="b" l="l" r="r" t="t"/>
              <a:pathLst>
                <a:path extrusionOk="0" h="853" w="4">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79" name="Google Shape;179;p23"/>
            <p:cNvSpPr/>
            <p:nvPr/>
          </p:nvSpPr>
          <p:spPr>
            <a:xfrm>
              <a:off x="903288" y="5772150"/>
              <a:ext cx="341313" cy="331788"/>
            </a:xfrm>
            <a:custGeom>
              <a:rect b="b" l="l" r="r" t="t"/>
              <a:pathLst>
                <a:path extrusionOk="0" h="148" w="152">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80" name="Google Shape;180;p23"/>
            <p:cNvSpPr/>
            <p:nvPr/>
          </p:nvSpPr>
          <p:spPr>
            <a:xfrm>
              <a:off x="906463" y="5768975"/>
              <a:ext cx="341313" cy="323850"/>
            </a:xfrm>
            <a:custGeom>
              <a:rect b="b" l="l" r="r" t="t"/>
              <a:pathLst>
                <a:path extrusionOk="0" h="144" w="151">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81" name="Google Shape;181;p23"/>
            <p:cNvSpPr/>
            <p:nvPr/>
          </p:nvSpPr>
          <p:spPr>
            <a:xfrm>
              <a:off x="895350" y="3316288"/>
              <a:ext cx="363538" cy="328613"/>
            </a:xfrm>
            <a:custGeom>
              <a:rect b="b" l="l" r="r" t="t"/>
              <a:pathLst>
                <a:path extrusionOk="0" h="146" w="161">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82" name="Google Shape;182;p23"/>
            <p:cNvSpPr/>
            <p:nvPr/>
          </p:nvSpPr>
          <p:spPr>
            <a:xfrm>
              <a:off x="903288" y="3313113"/>
              <a:ext cx="336550" cy="338138"/>
            </a:xfrm>
            <a:custGeom>
              <a:rect b="b" l="l" r="r" t="t"/>
              <a:pathLst>
                <a:path extrusionOk="0" h="150" w="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83" name="Google Shape;183;p23"/>
            <p:cNvSpPr/>
            <p:nvPr/>
          </p:nvSpPr>
          <p:spPr>
            <a:xfrm>
              <a:off x="4162425" y="3344863"/>
              <a:ext cx="334963" cy="328613"/>
            </a:xfrm>
            <a:custGeom>
              <a:rect b="b" l="l" r="r" t="t"/>
              <a:pathLst>
                <a:path extrusionOk="0" h="146" w="149">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84" name="Google Shape;184;p23"/>
            <p:cNvSpPr/>
            <p:nvPr/>
          </p:nvSpPr>
          <p:spPr>
            <a:xfrm>
              <a:off x="4162425" y="3359150"/>
              <a:ext cx="334963" cy="309563"/>
            </a:xfrm>
            <a:custGeom>
              <a:rect b="b" l="l" r="r" t="t"/>
              <a:pathLst>
                <a:path extrusionOk="0" h="138" w="149">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85" name="Google Shape;185;p23"/>
            <p:cNvSpPr/>
            <p:nvPr/>
          </p:nvSpPr>
          <p:spPr>
            <a:xfrm>
              <a:off x="4205288" y="5753100"/>
              <a:ext cx="303213" cy="344488"/>
            </a:xfrm>
            <a:custGeom>
              <a:rect b="b" l="l" r="r" t="t"/>
              <a:pathLst>
                <a:path extrusionOk="0" h="153" w="135">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86" name="Google Shape;186;p23"/>
            <p:cNvSpPr/>
            <p:nvPr/>
          </p:nvSpPr>
          <p:spPr>
            <a:xfrm>
              <a:off x="4202113" y="5762625"/>
              <a:ext cx="306388" cy="311150"/>
            </a:xfrm>
            <a:custGeom>
              <a:rect b="b" l="l" r="r" t="t"/>
              <a:pathLst>
                <a:path extrusionOk="0" h="138" w="136">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grpSp>
      <p:sp>
        <p:nvSpPr>
          <p:cNvPr descr="An empty placeholder to add an image. Click on the placeholder and select the image that you wish to add." id="187" name="Google Shape;187;p23"/>
          <p:cNvSpPr/>
          <p:nvPr>
            <p:ph idx="3" type="pic"/>
          </p:nvPr>
        </p:nvSpPr>
        <p:spPr>
          <a:xfrm>
            <a:off x="5546780" y="529603"/>
            <a:ext cx="2993366" cy="2305338"/>
          </a:xfrm>
          <a:prstGeom prst="rect">
            <a:avLst/>
          </a:prstGeom>
          <a:solidFill>
            <a:schemeClr val="lt2"/>
          </a:solidFill>
          <a:ln cap="flat" cmpd="sng" w="38100">
            <a:solidFill>
              <a:schemeClr val="lt1"/>
            </a:solidFill>
            <a:prstDash val="solid"/>
            <a:round/>
            <a:headEnd len="sm" w="sm" type="none"/>
            <a:tailEnd len="sm" w="sm" type="none"/>
          </a:ln>
        </p:spPr>
        <p:txBody>
          <a:bodyPr anchorCtr="0" anchor="t" bIns="45700" lIns="91425" spcFirstLastPara="1" rIns="91425" wrap="square" tIns="45700">
            <a:normAutofit/>
          </a:bodyPr>
          <a:lstStyle>
            <a:lvl1pPr lvl="0" marR="0" rtl="0" algn="ctr">
              <a:lnSpc>
                <a:spcPct val="100000"/>
              </a:lnSpc>
              <a:spcBef>
                <a:spcPts val="1800"/>
              </a:spcBef>
              <a:spcAft>
                <a:spcPts val="0"/>
              </a:spcAft>
              <a:buClr>
                <a:schemeClr val="dk1"/>
              </a:buClr>
              <a:buSzPts val="2400"/>
              <a:buFont typeface="Arial"/>
              <a:buNone/>
              <a:defRPr b="0" i="0" sz="2400" u="none" cap="none" strike="noStrike">
                <a:solidFill>
                  <a:schemeClr val="dk1"/>
                </a:solidFill>
                <a:latin typeface="Quattrocento Sans"/>
                <a:ea typeface="Quattrocento Sans"/>
                <a:cs typeface="Quattrocento Sans"/>
                <a:sym typeface="Quattrocento Sans"/>
              </a:defRPr>
            </a:lvl1pPr>
            <a:lvl2pPr lvl="1" marR="0" rtl="0" algn="l">
              <a:lnSpc>
                <a:spcPct val="100000"/>
              </a:lnSpc>
              <a:spcBef>
                <a:spcPts val="12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2pPr>
            <a:lvl3pPr lvl="2" marR="0" rtl="0" algn="l">
              <a:lnSpc>
                <a:spcPct val="100000"/>
              </a:lnSpc>
              <a:spcBef>
                <a:spcPts val="8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3pPr>
            <a:lvl4pPr lvl="3"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Quattrocento Sans"/>
                <a:ea typeface="Quattrocento Sans"/>
                <a:cs typeface="Quattrocento Sans"/>
                <a:sym typeface="Quattrocento Sans"/>
              </a:defRPr>
            </a:lvl4pPr>
            <a:lvl5pPr lvl="4"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600"/>
              </a:spcBef>
              <a:spcAft>
                <a:spcPts val="0"/>
              </a:spcAft>
              <a:buClr>
                <a:schemeClr val="dk1"/>
              </a:buClr>
              <a:buSzPts val="1600"/>
              <a:buFont typeface="Arial"/>
              <a:buChar char="•"/>
              <a:defRPr b="0" i="0" sz="16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600"/>
              </a:spcBef>
              <a:spcAft>
                <a:spcPts val="0"/>
              </a:spcAft>
              <a:buClr>
                <a:schemeClr val="dk1"/>
              </a:buClr>
              <a:buSzPts val="1600"/>
              <a:buFont typeface="Arial"/>
              <a:buChar char="•"/>
              <a:defRPr b="0" i="0" sz="16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600"/>
              </a:spcBef>
              <a:spcAft>
                <a:spcPts val="0"/>
              </a:spcAft>
              <a:buClr>
                <a:schemeClr val="dk1"/>
              </a:buClr>
              <a:buSzPts val="1600"/>
              <a:buFont typeface="Arial"/>
              <a:buChar char="•"/>
              <a:defRPr b="0" i="0" sz="16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600"/>
              </a:spcBef>
              <a:spcAft>
                <a:spcPts val="0"/>
              </a:spcAft>
              <a:buClr>
                <a:schemeClr val="dk1"/>
              </a:buClr>
              <a:buSzPts val="1600"/>
              <a:buFont typeface="Arial"/>
              <a:buChar char="•"/>
              <a:defRPr b="0" i="0" sz="1600" u="none" cap="none" strike="noStrike">
                <a:solidFill>
                  <a:schemeClr val="dk1"/>
                </a:solidFill>
                <a:latin typeface="Quattrocento Sans"/>
                <a:ea typeface="Quattrocento Sans"/>
                <a:cs typeface="Quattrocento Sans"/>
                <a:sym typeface="Quattrocento Sans"/>
              </a:defRPr>
            </a:lvl9pPr>
          </a:lstStyle>
          <a:p/>
        </p:txBody>
      </p:sp>
      <p:grpSp>
        <p:nvGrpSpPr>
          <p:cNvPr id="188" name="Google Shape;188;p23"/>
          <p:cNvGrpSpPr/>
          <p:nvPr/>
        </p:nvGrpSpPr>
        <p:grpSpPr>
          <a:xfrm>
            <a:off x="5322489" y="3245640"/>
            <a:ext cx="3389607" cy="2710838"/>
            <a:chOff x="895350" y="3313113"/>
            <a:chExt cx="3613151" cy="2790825"/>
          </a:xfrm>
        </p:grpSpPr>
        <p:sp>
          <p:nvSpPr>
            <p:cNvPr id="189" name="Google Shape;189;p23"/>
            <p:cNvSpPr/>
            <p:nvPr/>
          </p:nvSpPr>
          <p:spPr>
            <a:xfrm>
              <a:off x="963613" y="3725863"/>
              <a:ext cx="11113" cy="1952625"/>
            </a:xfrm>
            <a:custGeom>
              <a:rect b="b" l="l" r="r" t="t"/>
              <a:pathLst>
                <a:path extrusionOk="0" h="868" w="5">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90" name="Google Shape;190;p23"/>
            <p:cNvSpPr/>
            <p:nvPr/>
          </p:nvSpPr>
          <p:spPr>
            <a:xfrm>
              <a:off x="1350963" y="6038850"/>
              <a:ext cx="2736850" cy="11113"/>
            </a:xfrm>
            <a:custGeom>
              <a:rect b="b" l="l" r="r" t="t"/>
              <a:pathLst>
                <a:path extrusionOk="0" h="5" w="1216">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91" name="Google Shape;191;p23"/>
            <p:cNvSpPr/>
            <p:nvPr/>
          </p:nvSpPr>
          <p:spPr>
            <a:xfrm>
              <a:off x="1330325" y="3378200"/>
              <a:ext cx="2743200" cy="11113"/>
            </a:xfrm>
            <a:custGeom>
              <a:rect b="b" l="l" r="r" t="t"/>
              <a:pathLst>
                <a:path extrusionOk="0" h="5" w="1219">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92" name="Google Shape;192;p23"/>
            <p:cNvSpPr/>
            <p:nvPr/>
          </p:nvSpPr>
          <p:spPr>
            <a:xfrm>
              <a:off x="4443413" y="3759200"/>
              <a:ext cx="9525" cy="1919288"/>
            </a:xfrm>
            <a:custGeom>
              <a:rect b="b" l="l" r="r" t="t"/>
              <a:pathLst>
                <a:path extrusionOk="0" h="853" w="4">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93" name="Google Shape;193;p23"/>
            <p:cNvSpPr/>
            <p:nvPr/>
          </p:nvSpPr>
          <p:spPr>
            <a:xfrm>
              <a:off x="903288" y="5772150"/>
              <a:ext cx="341313" cy="331788"/>
            </a:xfrm>
            <a:custGeom>
              <a:rect b="b" l="l" r="r" t="t"/>
              <a:pathLst>
                <a:path extrusionOk="0" h="148" w="152">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94" name="Google Shape;194;p23"/>
            <p:cNvSpPr/>
            <p:nvPr/>
          </p:nvSpPr>
          <p:spPr>
            <a:xfrm>
              <a:off x="906463" y="5768975"/>
              <a:ext cx="341313" cy="323850"/>
            </a:xfrm>
            <a:custGeom>
              <a:rect b="b" l="l" r="r" t="t"/>
              <a:pathLst>
                <a:path extrusionOk="0" h="144" w="151">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95" name="Google Shape;195;p23"/>
            <p:cNvSpPr/>
            <p:nvPr/>
          </p:nvSpPr>
          <p:spPr>
            <a:xfrm>
              <a:off x="895350" y="3316288"/>
              <a:ext cx="363538" cy="328613"/>
            </a:xfrm>
            <a:custGeom>
              <a:rect b="b" l="l" r="r" t="t"/>
              <a:pathLst>
                <a:path extrusionOk="0" h="146" w="161">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96" name="Google Shape;196;p23"/>
            <p:cNvSpPr/>
            <p:nvPr/>
          </p:nvSpPr>
          <p:spPr>
            <a:xfrm>
              <a:off x="903288" y="3313113"/>
              <a:ext cx="336550" cy="338138"/>
            </a:xfrm>
            <a:custGeom>
              <a:rect b="b" l="l" r="r" t="t"/>
              <a:pathLst>
                <a:path extrusionOk="0" h="150" w="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97" name="Google Shape;197;p23"/>
            <p:cNvSpPr/>
            <p:nvPr/>
          </p:nvSpPr>
          <p:spPr>
            <a:xfrm>
              <a:off x="4162425" y="3344863"/>
              <a:ext cx="334963" cy="328613"/>
            </a:xfrm>
            <a:custGeom>
              <a:rect b="b" l="l" r="r" t="t"/>
              <a:pathLst>
                <a:path extrusionOk="0" h="146" w="149">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98" name="Google Shape;198;p23"/>
            <p:cNvSpPr/>
            <p:nvPr/>
          </p:nvSpPr>
          <p:spPr>
            <a:xfrm>
              <a:off x="4162425" y="3359150"/>
              <a:ext cx="334963" cy="309563"/>
            </a:xfrm>
            <a:custGeom>
              <a:rect b="b" l="l" r="r" t="t"/>
              <a:pathLst>
                <a:path extrusionOk="0" h="138" w="149">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99" name="Google Shape;199;p23"/>
            <p:cNvSpPr/>
            <p:nvPr/>
          </p:nvSpPr>
          <p:spPr>
            <a:xfrm>
              <a:off x="4205288" y="5753100"/>
              <a:ext cx="303213" cy="344488"/>
            </a:xfrm>
            <a:custGeom>
              <a:rect b="b" l="l" r="r" t="t"/>
              <a:pathLst>
                <a:path extrusionOk="0" h="153" w="135">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00" name="Google Shape;200;p23"/>
            <p:cNvSpPr/>
            <p:nvPr/>
          </p:nvSpPr>
          <p:spPr>
            <a:xfrm>
              <a:off x="4202113" y="5762625"/>
              <a:ext cx="306388" cy="311150"/>
            </a:xfrm>
            <a:custGeom>
              <a:rect b="b" l="l" r="r" t="t"/>
              <a:pathLst>
                <a:path extrusionOk="0" h="138" w="136">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grpSp>
      <p:sp>
        <p:nvSpPr>
          <p:cNvPr descr="An empty placeholder to add an image. Click on the placeholder and select the image that you wish to add." id="201" name="Google Shape;201;p23"/>
          <p:cNvSpPr/>
          <p:nvPr>
            <p:ph idx="4" type="pic"/>
          </p:nvPr>
        </p:nvSpPr>
        <p:spPr>
          <a:xfrm>
            <a:off x="5546780" y="3456066"/>
            <a:ext cx="2993366" cy="2305338"/>
          </a:xfrm>
          <a:prstGeom prst="rect">
            <a:avLst/>
          </a:prstGeom>
          <a:solidFill>
            <a:schemeClr val="lt2"/>
          </a:solidFill>
          <a:ln cap="flat" cmpd="sng" w="38100">
            <a:solidFill>
              <a:schemeClr val="lt1"/>
            </a:solidFill>
            <a:prstDash val="solid"/>
            <a:round/>
            <a:headEnd len="sm" w="sm" type="none"/>
            <a:tailEnd len="sm" w="sm" type="none"/>
          </a:ln>
        </p:spPr>
        <p:txBody>
          <a:bodyPr anchorCtr="0" anchor="t" bIns="45700" lIns="91425" spcFirstLastPara="1" rIns="91425" wrap="square" tIns="45700">
            <a:normAutofit/>
          </a:bodyPr>
          <a:lstStyle>
            <a:lvl1pPr lvl="0" marR="0" rtl="0" algn="ctr">
              <a:lnSpc>
                <a:spcPct val="100000"/>
              </a:lnSpc>
              <a:spcBef>
                <a:spcPts val="1800"/>
              </a:spcBef>
              <a:spcAft>
                <a:spcPts val="0"/>
              </a:spcAft>
              <a:buClr>
                <a:schemeClr val="dk1"/>
              </a:buClr>
              <a:buSzPts val="2400"/>
              <a:buFont typeface="Arial"/>
              <a:buNone/>
              <a:defRPr b="0" i="0" sz="2400" u="none" cap="none" strike="noStrike">
                <a:solidFill>
                  <a:schemeClr val="dk1"/>
                </a:solidFill>
                <a:latin typeface="Quattrocento Sans"/>
                <a:ea typeface="Quattrocento Sans"/>
                <a:cs typeface="Quattrocento Sans"/>
                <a:sym typeface="Quattrocento Sans"/>
              </a:defRPr>
            </a:lvl1pPr>
            <a:lvl2pPr lvl="1" marR="0" rtl="0" algn="l">
              <a:lnSpc>
                <a:spcPct val="100000"/>
              </a:lnSpc>
              <a:spcBef>
                <a:spcPts val="12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2pPr>
            <a:lvl3pPr lvl="2" marR="0" rtl="0" algn="l">
              <a:lnSpc>
                <a:spcPct val="100000"/>
              </a:lnSpc>
              <a:spcBef>
                <a:spcPts val="8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3pPr>
            <a:lvl4pPr lvl="3"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Quattrocento Sans"/>
                <a:ea typeface="Quattrocento Sans"/>
                <a:cs typeface="Quattrocento Sans"/>
                <a:sym typeface="Quattrocento Sans"/>
              </a:defRPr>
            </a:lvl4pPr>
            <a:lvl5pPr lvl="4"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600"/>
              </a:spcBef>
              <a:spcAft>
                <a:spcPts val="0"/>
              </a:spcAft>
              <a:buClr>
                <a:schemeClr val="dk1"/>
              </a:buClr>
              <a:buSzPts val="1600"/>
              <a:buFont typeface="Arial"/>
              <a:buChar char="•"/>
              <a:defRPr b="0" i="0" sz="16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600"/>
              </a:spcBef>
              <a:spcAft>
                <a:spcPts val="0"/>
              </a:spcAft>
              <a:buClr>
                <a:schemeClr val="dk1"/>
              </a:buClr>
              <a:buSzPts val="1600"/>
              <a:buFont typeface="Arial"/>
              <a:buChar char="•"/>
              <a:defRPr b="0" i="0" sz="16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600"/>
              </a:spcBef>
              <a:spcAft>
                <a:spcPts val="0"/>
              </a:spcAft>
              <a:buClr>
                <a:schemeClr val="dk1"/>
              </a:buClr>
              <a:buSzPts val="1600"/>
              <a:buFont typeface="Arial"/>
              <a:buChar char="•"/>
              <a:defRPr b="0" i="0" sz="16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600"/>
              </a:spcBef>
              <a:spcAft>
                <a:spcPts val="0"/>
              </a:spcAft>
              <a:buClr>
                <a:schemeClr val="dk1"/>
              </a:buClr>
              <a:buSzPts val="1600"/>
              <a:buFont typeface="Arial"/>
              <a:buChar char="•"/>
              <a:defRPr b="0" i="0" sz="1600" u="none" cap="none" strike="noStrike">
                <a:solidFill>
                  <a:schemeClr val="dk1"/>
                </a:solidFill>
                <a:latin typeface="Quattrocento Sans"/>
                <a:ea typeface="Quattrocento Sans"/>
                <a:cs typeface="Quattrocento Sans"/>
                <a:sym typeface="Quattrocento Sans"/>
              </a:defRPr>
            </a:lvl9pPr>
          </a:lstStyle>
          <a:p/>
        </p:txBody>
      </p:sp>
      <p:sp>
        <p:nvSpPr>
          <p:cNvPr id="202" name="Google Shape;202;p23"/>
          <p:cNvSpPr txBox="1"/>
          <p:nvPr>
            <p:ph idx="1" type="body"/>
          </p:nvPr>
        </p:nvSpPr>
        <p:spPr>
          <a:xfrm>
            <a:off x="9066214" y="2484992"/>
            <a:ext cx="2286000" cy="3248729"/>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600"/>
              </a:spcBef>
              <a:spcAft>
                <a:spcPts val="0"/>
              </a:spcAft>
              <a:buClr>
                <a:schemeClr val="dk1"/>
              </a:buClr>
              <a:buSzPts val="1600"/>
              <a:buNone/>
              <a:defRPr sz="1600"/>
            </a:lvl1pPr>
            <a:lvl2pPr indent="-228600" lvl="1" marL="914400" algn="l">
              <a:lnSpc>
                <a:spcPct val="100000"/>
              </a:lnSpc>
              <a:spcBef>
                <a:spcPts val="1200"/>
              </a:spcBef>
              <a:spcAft>
                <a:spcPts val="0"/>
              </a:spcAft>
              <a:buClr>
                <a:schemeClr val="dk1"/>
              </a:buClr>
              <a:buSzPts val="1400"/>
              <a:buNone/>
              <a:defRPr sz="1400"/>
            </a:lvl2pPr>
            <a:lvl3pPr indent="-228600" lvl="2" marL="1371600" algn="l">
              <a:lnSpc>
                <a:spcPct val="100000"/>
              </a:lnSpc>
              <a:spcBef>
                <a:spcPts val="800"/>
              </a:spcBef>
              <a:spcAft>
                <a:spcPts val="0"/>
              </a:spcAft>
              <a:buClr>
                <a:schemeClr val="dk1"/>
              </a:buClr>
              <a:buSzPts val="1200"/>
              <a:buNone/>
              <a:defRPr sz="1200"/>
            </a:lvl3pPr>
            <a:lvl4pPr indent="-228600" lvl="3" marL="1828800" algn="l">
              <a:lnSpc>
                <a:spcPct val="100000"/>
              </a:lnSpc>
              <a:spcBef>
                <a:spcPts val="600"/>
              </a:spcBef>
              <a:spcAft>
                <a:spcPts val="0"/>
              </a:spcAft>
              <a:buClr>
                <a:schemeClr val="dk1"/>
              </a:buClr>
              <a:buSzPts val="1000"/>
              <a:buNone/>
              <a:defRPr sz="1000"/>
            </a:lvl4pPr>
            <a:lvl5pPr indent="-228600" lvl="4" marL="2286000" algn="l">
              <a:lnSpc>
                <a:spcPct val="100000"/>
              </a:lnSpc>
              <a:spcBef>
                <a:spcPts val="600"/>
              </a:spcBef>
              <a:spcAft>
                <a:spcPts val="0"/>
              </a:spcAft>
              <a:buClr>
                <a:schemeClr val="dk1"/>
              </a:buClr>
              <a:buSzPts val="1000"/>
              <a:buNone/>
              <a:defRPr sz="1000"/>
            </a:lvl5pPr>
            <a:lvl6pPr indent="-228600" lvl="5" marL="2743200" algn="l">
              <a:lnSpc>
                <a:spcPct val="90000"/>
              </a:lnSpc>
              <a:spcBef>
                <a:spcPts val="600"/>
              </a:spcBef>
              <a:spcAft>
                <a:spcPts val="0"/>
              </a:spcAft>
              <a:buClr>
                <a:schemeClr val="dk1"/>
              </a:buClr>
              <a:buSzPts val="1000"/>
              <a:buNone/>
              <a:defRPr sz="1000"/>
            </a:lvl6pPr>
            <a:lvl7pPr indent="-228600" lvl="6" marL="3200400" algn="l">
              <a:lnSpc>
                <a:spcPct val="90000"/>
              </a:lnSpc>
              <a:spcBef>
                <a:spcPts val="600"/>
              </a:spcBef>
              <a:spcAft>
                <a:spcPts val="0"/>
              </a:spcAft>
              <a:buClr>
                <a:schemeClr val="dk1"/>
              </a:buClr>
              <a:buSzPts val="1000"/>
              <a:buNone/>
              <a:defRPr sz="1000"/>
            </a:lvl7pPr>
            <a:lvl8pPr indent="-228600" lvl="7" marL="3657600" algn="l">
              <a:lnSpc>
                <a:spcPct val="90000"/>
              </a:lnSpc>
              <a:spcBef>
                <a:spcPts val="600"/>
              </a:spcBef>
              <a:spcAft>
                <a:spcPts val="0"/>
              </a:spcAft>
              <a:buClr>
                <a:schemeClr val="dk1"/>
              </a:buClr>
              <a:buSzPts val="1000"/>
              <a:buNone/>
              <a:defRPr sz="1000"/>
            </a:lvl8pPr>
            <a:lvl9pPr indent="-228600" lvl="8" marL="4114800" algn="l">
              <a:lnSpc>
                <a:spcPct val="90000"/>
              </a:lnSpc>
              <a:spcBef>
                <a:spcPts val="600"/>
              </a:spcBef>
              <a:spcAft>
                <a:spcPts val="0"/>
              </a:spcAft>
              <a:buClr>
                <a:schemeClr val="dk1"/>
              </a:buClr>
              <a:buSzPts val="1000"/>
              <a:buNone/>
              <a:defRPr sz="1000"/>
            </a:lvl9pPr>
          </a:lstStyle>
          <a:p/>
        </p:txBody>
      </p:sp>
      <p:sp>
        <p:nvSpPr>
          <p:cNvPr id="203" name="Google Shape;203;p23"/>
          <p:cNvSpPr txBox="1"/>
          <p:nvPr>
            <p:ph idx="12" type="sldNum"/>
          </p:nvPr>
        </p:nvSpPr>
        <p:spPr>
          <a:xfrm>
            <a:off x="1065213" y="6019801"/>
            <a:ext cx="762000" cy="22860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204" name="Google Shape;204;p23"/>
          <p:cNvSpPr txBox="1"/>
          <p:nvPr>
            <p:ph idx="11" type="ftr"/>
          </p:nvPr>
        </p:nvSpPr>
        <p:spPr>
          <a:xfrm>
            <a:off x="1979613" y="6019801"/>
            <a:ext cx="5943600"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5" name="Google Shape;205;p23"/>
          <p:cNvSpPr txBox="1"/>
          <p:nvPr>
            <p:ph idx="10" type="dt"/>
          </p:nvPr>
        </p:nvSpPr>
        <p:spPr>
          <a:xfrm>
            <a:off x="8075611" y="6019801"/>
            <a:ext cx="1396260"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06" name="Shape 206"/>
        <p:cNvGrpSpPr/>
        <p:nvPr/>
      </p:nvGrpSpPr>
      <p:grpSpPr>
        <a:xfrm>
          <a:off x="0" y="0"/>
          <a:ext cx="0" cy="0"/>
          <a:chOff x="0" y="0"/>
          <a:chExt cx="0" cy="0"/>
        </a:xfrm>
      </p:grpSpPr>
      <p:sp>
        <p:nvSpPr>
          <p:cNvPr id="207" name="Google Shape;207;p24"/>
          <p:cNvSpPr txBox="1"/>
          <p:nvPr>
            <p:ph type="title"/>
          </p:nvPr>
        </p:nvSpPr>
        <p:spPr>
          <a:xfrm>
            <a:off x="7511732" y="1330347"/>
            <a:ext cx="3840480" cy="210312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4D290A"/>
              </a:buClr>
              <a:buSzPts val="3600"/>
              <a:buFont typeface="Quattrocento San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8" name="Google Shape;208;p24"/>
          <p:cNvSpPr txBox="1"/>
          <p:nvPr>
            <p:ph idx="1" type="body"/>
          </p:nvPr>
        </p:nvSpPr>
        <p:spPr>
          <a:xfrm>
            <a:off x="836613" y="914400"/>
            <a:ext cx="6172201" cy="5029200"/>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1800"/>
              </a:spcBef>
              <a:spcAft>
                <a:spcPts val="0"/>
              </a:spcAft>
              <a:buClr>
                <a:schemeClr val="dk1"/>
              </a:buClr>
              <a:buSzPts val="2400"/>
              <a:buChar char="•"/>
              <a:defRPr sz="2400"/>
            </a:lvl1pPr>
            <a:lvl2pPr indent="-355600" lvl="1" marL="914400" algn="l">
              <a:lnSpc>
                <a:spcPct val="100000"/>
              </a:lnSpc>
              <a:spcBef>
                <a:spcPts val="1200"/>
              </a:spcBef>
              <a:spcAft>
                <a:spcPts val="0"/>
              </a:spcAft>
              <a:buClr>
                <a:schemeClr val="dk1"/>
              </a:buClr>
              <a:buSzPts val="2000"/>
              <a:buChar char="•"/>
              <a:defRPr sz="2000"/>
            </a:lvl2pPr>
            <a:lvl3pPr indent="-342900" lvl="2" marL="1371600" algn="l">
              <a:lnSpc>
                <a:spcPct val="100000"/>
              </a:lnSpc>
              <a:spcBef>
                <a:spcPts val="800"/>
              </a:spcBef>
              <a:spcAft>
                <a:spcPts val="0"/>
              </a:spcAft>
              <a:buClr>
                <a:schemeClr val="dk1"/>
              </a:buClr>
              <a:buSzPts val="1800"/>
              <a:buChar char="•"/>
              <a:defRPr sz="1800"/>
            </a:lvl3pPr>
            <a:lvl4pPr indent="-330200" lvl="3" marL="1828800" algn="l">
              <a:lnSpc>
                <a:spcPct val="100000"/>
              </a:lnSpc>
              <a:spcBef>
                <a:spcPts val="600"/>
              </a:spcBef>
              <a:spcAft>
                <a:spcPts val="0"/>
              </a:spcAft>
              <a:buClr>
                <a:schemeClr val="dk1"/>
              </a:buClr>
              <a:buSzPts val="1600"/>
              <a:buChar char="•"/>
              <a:defRPr sz="1600"/>
            </a:lvl4pPr>
            <a:lvl5pPr indent="-330200" lvl="4" marL="2286000" algn="l">
              <a:lnSpc>
                <a:spcPct val="100000"/>
              </a:lnSpc>
              <a:spcBef>
                <a:spcPts val="600"/>
              </a:spcBef>
              <a:spcAft>
                <a:spcPts val="0"/>
              </a:spcAft>
              <a:buClr>
                <a:schemeClr val="dk1"/>
              </a:buClr>
              <a:buSzPts val="1600"/>
              <a:buChar char="•"/>
              <a:defRPr sz="1600"/>
            </a:lvl5pPr>
            <a:lvl6pPr indent="-355600" lvl="5" marL="2743200" algn="l">
              <a:lnSpc>
                <a:spcPct val="90000"/>
              </a:lnSpc>
              <a:spcBef>
                <a:spcPts val="600"/>
              </a:spcBef>
              <a:spcAft>
                <a:spcPts val="0"/>
              </a:spcAft>
              <a:buClr>
                <a:schemeClr val="dk1"/>
              </a:buClr>
              <a:buSzPts val="2000"/>
              <a:buChar char="•"/>
              <a:defRPr sz="2000"/>
            </a:lvl6pPr>
            <a:lvl7pPr indent="-355600" lvl="6" marL="3200400" algn="l">
              <a:lnSpc>
                <a:spcPct val="90000"/>
              </a:lnSpc>
              <a:spcBef>
                <a:spcPts val="600"/>
              </a:spcBef>
              <a:spcAft>
                <a:spcPts val="0"/>
              </a:spcAft>
              <a:buClr>
                <a:schemeClr val="dk1"/>
              </a:buClr>
              <a:buSzPts val="2000"/>
              <a:buChar char="•"/>
              <a:defRPr sz="2000"/>
            </a:lvl7pPr>
            <a:lvl8pPr indent="-355600" lvl="7" marL="3657600" algn="l">
              <a:lnSpc>
                <a:spcPct val="90000"/>
              </a:lnSpc>
              <a:spcBef>
                <a:spcPts val="600"/>
              </a:spcBef>
              <a:spcAft>
                <a:spcPts val="0"/>
              </a:spcAft>
              <a:buClr>
                <a:schemeClr val="dk1"/>
              </a:buClr>
              <a:buSzPts val="2000"/>
              <a:buChar char="•"/>
              <a:defRPr sz="2000"/>
            </a:lvl8pPr>
            <a:lvl9pPr indent="-355600" lvl="8" marL="4114800" algn="l">
              <a:lnSpc>
                <a:spcPct val="90000"/>
              </a:lnSpc>
              <a:spcBef>
                <a:spcPts val="600"/>
              </a:spcBef>
              <a:spcAft>
                <a:spcPts val="0"/>
              </a:spcAft>
              <a:buClr>
                <a:schemeClr val="dk1"/>
              </a:buClr>
              <a:buSzPts val="2000"/>
              <a:buChar char="•"/>
              <a:defRPr sz="2000"/>
            </a:lvl9pPr>
          </a:lstStyle>
          <a:p/>
        </p:txBody>
      </p:sp>
      <p:sp>
        <p:nvSpPr>
          <p:cNvPr id="209" name="Google Shape;209;p24"/>
          <p:cNvSpPr txBox="1"/>
          <p:nvPr>
            <p:ph idx="2" type="body"/>
          </p:nvPr>
        </p:nvSpPr>
        <p:spPr>
          <a:xfrm>
            <a:off x="7511732" y="3555523"/>
            <a:ext cx="3840480" cy="2388077"/>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800"/>
              </a:spcBef>
              <a:spcAft>
                <a:spcPts val="0"/>
              </a:spcAft>
              <a:buClr>
                <a:schemeClr val="dk1"/>
              </a:buClr>
              <a:buSzPts val="1800"/>
              <a:buNone/>
              <a:defRPr sz="1800"/>
            </a:lvl1pPr>
            <a:lvl2pPr indent="-228600" lvl="1" marL="914400" algn="l">
              <a:lnSpc>
                <a:spcPct val="100000"/>
              </a:lnSpc>
              <a:spcBef>
                <a:spcPts val="1200"/>
              </a:spcBef>
              <a:spcAft>
                <a:spcPts val="0"/>
              </a:spcAft>
              <a:buClr>
                <a:schemeClr val="dk1"/>
              </a:buClr>
              <a:buSzPts val="1400"/>
              <a:buNone/>
              <a:defRPr sz="1400"/>
            </a:lvl2pPr>
            <a:lvl3pPr indent="-228600" lvl="2" marL="1371600" algn="l">
              <a:lnSpc>
                <a:spcPct val="100000"/>
              </a:lnSpc>
              <a:spcBef>
                <a:spcPts val="800"/>
              </a:spcBef>
              <a:spcAft>
                <a:spcPts val="0"/>
              </a:spcAft>
              <a:buClr>
                <a:schemeClr val="dk1"/>
              </a:buClr>
              <a:buSzPts val="1200"/>
              <a:buNone/>
              <a:defRPr sz="1200"/>
            </a:lvl3pPr>
            <a:lvl4pPr indent="-228600" lvl="3" marL="1828800" algn="l">
              <a:lnSpc>
                <a:spcPct val="100000"/>
              </a:lnSpc>
              <a:spcBef>
                <a:spcPts val="600"/>
              </a:spcBef>
              <a:spcAft>
                <a:spcPts val="0"/>
              </a:spcAft>
              <a:buClr>
                <a:schemeClr val="dk1"/>
              </a:buClr>
              <a:buSzPts val="1000"/>
              <a:buNone/>
              <a:defRPr sz="1000"/>
            </a:lvl4pPr>
            <a:lvl5pPr indent="-228600" lvl="4" marL="2286000" algn="l">
              <a:lnSpc>
                <a:spcPct val="100000"/>
              </a:lnSpc>
              <a:spcBef>
                <a:spcPts val="600"/>
              </a:spcBef>
              <a:spcAft>
                <a:spcPts val="0"/>
              </a:spcAft>
              <a:buClr>
                <a:schemeClr val="dk1"/>
              </a:buClr>
              <a:buSzPts val="1000"/>
              <a:buNone/>
              <a:defRPr sz="1000"/>
            </a:lvl5pPr>
            <a:lvl6pPr indent="-228600" lvl="5" marL="2743200" algn="l">
              <a:lnSpc>
                <a:spcPct val="90000"/>
              </a:lnSpc>
              <a:spcBef>
                <a:spcPts val="600"/>
              </a:spcBef>
              <a:spcAft>
                <a:spcPts val="0"/>
              </a:spcAft>
              <a:buClr>
                <a:schemeClr val="dk1"/>
              </a:buClr>
              <a:buSzPts val="1000"/>
              <a:buNone/>
              <a:defRPr sz="1000"/>
            </a:lvl6pPr>
            <a:lvl7pPr indent="-228600" lvl="6" marL="3200400" algn="l">
              <a:lnSpc>
                <a:spcPct val="90000"/>
              </a:lnSpc>
              <a:spcBef>
                <a:spcPts val="600"/>
              </a:spcBef>
              <a:spcAft>
                <a:spcPts val="0"/>
              </a:spcAft>
              <a:buClr>
                <a:schemeClr val="dk1"/>
              </a:buClr>
              <a:buSzPts val="1000"/>
              <a:buNone/>
              <a:defRPr sz="1000"/>
            </a:lvl7pPr>
            <a:lvl8pPr indent="-228600" lvl="7" marL="3657600" algn="l">
              <a:lnSpc>
                <a:spcPct val="90000"/>
              </a:lnSpc>
              <a:spcBef>
                <a:spcPts val="600"/>
              </a:spcBef>
              <a:spcAft>
                <a:spcPts val="0"/>
              </a:spcAft>
              <a:buClr>
                <a:schemeClr val="dk1"/>
              </a:buClr>
              <a:buSzPts val="1000"/>
              <a:buNone/>
              <a:defRPr sz="1000"/>
            </a:lvl8pPr>
            <a:lvl9pPr indent="-228600" lvl="8" marL="4114800" algn="l">
              <a:lnSpc>
                <a:spcPct val="90000"/>
              </a:lnSpc>
              <a:spcBef>
                <a:spcPts val="600"/>
              </a:spcBef>
              <a:spcAft>
                <a:spcPts val="0"/>
              </a:spcAft>
              <a:buClr>
                <a:schemeClr val="dk1"/>
              </a:buClr>
              <a:buSzPts val="1000"/>
              <a:buNone/>
              <a:defRPr sz="1000"/>
            </a:lvl9pPr>
          </a:lstStyle>
          <a:p/>
        </p:txBody>
      </p:sp>
      <p:sp>
        <p:nvSpPr>
          <p:cNvPr id="210" name="Google Shape;210;p24"/>
          <p:cNvSpPr txBox="1"/>
          <p:nvPr>
            <p:ph idx="12" type="sldNum"/>
          </p:nvPr>
        </p:nvSpPr>
        <p:spPr>
          <a:xfrm>
            <a:off x="1065213" y="6019801"/>
            <a:ext cx="762000" cy="22860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sz="1100">
                <a:solidFill>
                  <a:schemeClr val="dk1"/>
                </a:solidFill>
                <a:latin typeface="Quattrocento Sans"/>
                <a:ea typeface="Quattrocento Sans"/>
                <a:cs typeface="Quattrocento Sans"/>
                <a:sym typeface="Quattrocento Sans"/>
              </a:defRPr>
            </a:lvl1pPr>
            <a:lvl2pPr indent="0" lvl="1" marL="0" algn="l">
              <a:spcBef>
                <a:spcPts val="0"/>
              </a:spcBef>
              <a:buNone/>
              <a:defRPr sz="1100">
                <a:solidFill>
                  <a:schemeClr val="dk1"/>
                </a:solidFill>
                <a:latin typeface="Quattrocento Sans"/>
                <a:ea typeface="Quattrocento Sans"/>
                <a:cs typeface="Quattrocento Sans"/>
                <a:sym typeface="Quattrocento Sans"/>
              </a:defRPr>
            </a:lvl2pPr>
            <a:lvl3pPr indent="0" lvl="2" marL="0" algn="l">
              <a:spcBef>
                <a:spcPts val="0"/>
              </a:spcBef>
              <a:buNone/>
              <a:defRPr sz="1100">
                <a:solidFill>
                  <a:schemeClr val="dk1"/>
                </a:solidFill>
                <a:latin typeface="Quattrocento Sans"/>
                <a:ea typeface="Quattrocento Sans"/>
                <a:cs typeface="Quattrocento Sans"/>
                <a:sym typeface="Quattrocento Sans"/>
              </a:defRPr>
            </a:lvl3pPr>
            <a:lvl4pPr indent="0" lvl="3" marL="0" algn="l">
              <a:spcBef>
                <a:spcPts val="0"/>
              </a:spcBef>
              <a:buNone/>
              <a:defRPr sz="1100">
                <a:solidFill>
                  <a:schemeClr val="dk1"/>
                </a:solidFill>
                <a:latin typeface="Quattrocento Sans"/>
                <a:ea typeface="Quattrocento Sans"/>
                <a:cs typeface="Quattrocento Sans"/>
                <a:sym typeface="Quattrocento Sans"/>
              </a:defRPr>
            </a:lvl4pPr>
            <a:lvl5pPr indent="0" lvl="4" marL="0" algn="l">
              <a:spcBef>
                <a:spcPts val="0"/>
              </a:spcBef>
              <a:buNone/>
              <a:defRPr sz="1100">
                <a:solidFill>
                  <a:schemeClr val="dk1"/>
                </a:solidFill>
                <a:latin typeface="Quattrocento Sans"/>
                <a:ea typeface="Quattrocento Sans"/>
                <a:cs typeface="Quattrocento Sans"/>
                <a:sym typeface="Quattrocento Sans"/>
              </a:defRPr>
            </a:lvl5pPr>
            <a:lvl6pPr indent="0" lvl="5" marL="0" algn="l">
              <a:spcBef>
                <a:spcPts val="0"/>
              </a:spcBef>
              <a:buNone/>
              <a:defRPr sz="1100">
                <a:solidFill>
                  <a:schemeClr val="dk1"/>
                </a:solidFill>
                <a:latin typeface="Quattrocento Sans"/>
                <a:ea typeface="Quattrocento Sans"/>
                <a:cs typeface="Quattrocento Sans"/>
                <a:sym typeface="Quattrocento Sans"/>
              </a:defRPr>
            </a:lvl6pPr>
            <a:lvl7pPr indent="0" lvl="6" marL="0" algn="l">
              <a:spcBef>
                <a:spcPts val="0"/>
              </a:spcBef>
              <a:buNone/>
              <a:defRPr sz="1100">
                <a:solidFill>
                  <a:schemeClr val="dk1"/>
                </a:solidFill>
                <a:latin typeface="Quattrocento Sans"/>
                <a:ea typeface="Quattrocento Sans"/>
                <a:cs typeface="Quattrocento Sans"/>
                <a:sym typeface="Quattrocento Sans"/>
              </a:defRPr>
            </a:lvl7pPr>
            <a:lvl8pPr indent="0" lvl="7" marL="0" algn="l">
              <a:spcBef>
                <a:spcPts val="0"/>
              </a:spcBef>
              <a:buNone/>
              <a:defRPr sz="1100">
                <a:solidFill>
                  <a:schemeClr val="dk1"/>
                </a:solidFill>
                <a:latin typeface="Quattrocento Sans"/>
                <a:ea typeface="Quattrocento Sans"/>
                <a:cs typeface="Quattrocento Sans"/>
                <a:sym typeface="Quattrocento Sans"/>
              </a:defRPr>
            </a:lvl8pPr>
            <a:lvl9pPr indent="0" lvl="8" marL="0" algn="l">
              <a:spcBef>
                <a:spcPts val="0"/>
              </a:spcBef>
              <a:buNone/>
              <a:defRPr sz="1100">
                <a:solidFill>
                  <a:schemeClr val="dk1"/>
                </a:solidFill>
                <a:latin typeface="Quattrocento Sans"/>
                <a:ea typeface="Quattrocento Sans"/>
                <a:cs typeface="Quattrocento Sans"/>
                <a:sym typeface="Quattrocento Sans"/>
              </a:defRPr>
            </a:lvl9pPr>
          </a:lstStyle>
          <a:p>
            <a:pPr indent="0" lvl="0" marL="0" rtl="0" algn="l">
              <a:spcBef>
                <a:spcPts val="0"/>
              </a:spcBef>
              <a:spcAft>
                <a:spcPts val="0"/>
              </a:spcAft>
              <a:buNone/>
            </a:pPr>
            <a:fld id="{00000000-1234-1234-1234-123412341234}" type="slidenum">
              <a:rPr lang="en-US"/>
              <a:t>‹#›</a:t>
            </a:fld>
            <a:endParaRPr/>
          </a:p>
        </p:txBody>
      </p:sp>
      <p:sp>
        <p:nvSpPr>
          <p:cNvPr id="211" name="Google Shape;211;p24"/>
          <p:cNvSpPr txBox="1"/>
          <p:nvPr>
            <p:ph idx="11" type="ftr"/>
          </p:nvPr>
        </p:nvSpPr>
        <p:spPr>
          <a:xfrm>
            <a:off x="1979613" y="6019801"/>
            <a:ext cx="5943600"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2" name="Google Shape;212;p24"/>
          <p:cNvSpPr txBox="1"/>
          <p:nvPr>
            <p:ph idx="10" type="dt"/>
          </p:nvPr>
        </p:nvSpPr>
        <p:spPr>
          <a:xfrm>
            <a:off x="8075611" y="6019801"/>
            <a:ext cx="1396260"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13" name="Shape 213"/>
        <p:cNvGrpSpPr/>
        <p:nvPr/>
      </p:nvGrpSpPr>
      <p:grpSpPr>
        <a:xfrm>
          <a:off x="0" y="0"/>
          <a:ext cx="0" cy="0"/>
          <a:chOff x="0" y="0"/>
          <a:chExt cx="0" cy="0"/>
        </a:xfrm>
      </p:grpSpPr>
      <p:sp>
        <p:nvSpPr>
          <p:cNvPr id="214" name="Google Shape;214;p25"/>
          <p:cNvSpPr txBox="1"/>
          <p:nvPr>
            <p:ph type="title"/>
          </p:nvPr>
        </p:nvSpPr>
        <p:spPr>
          <a:xfrm>
            <a:off x="1065212" y="304800"/>
            <a:ext cx="10058402" cy="1219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4D290A"/>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5" name="Google Shape;215;p25"/>
          <p:cNvSpPr txBox="1"/>
          <p:nvPr>
            <p:ph idx="1" type="body"/>
          </p:nvPr>
        </p:nvSpPr>
        <p:spPr>
          <a:xfrm rot="5400000">
            <a:off x="3979864" y="-1162050"/>
            <a:ext cx="4229100" cy="100584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800"/>
              </a:spcBef>
              <a:spcAft>
                <a:spcPts val="0"/>
              </a:spcAft>
              <a:buClr>
                <a:schemeClr val="dk1"/>
              </a:buClr>
              <a:buSzPts val="1800"/>
              <a:buChar char="•"/>
              <a:defRPr/>
            </a:lvl1pPr>
            <a:lvl2pPr indent="-342900" lvl="1" marL="914400" algn="l">
              <a:lnSpc>
                <a:spcPct val="100000"/>
              </a:lnSpc>
              <a:spcBef>
                <a:spcPts val="1200"/>
              </a:spcBef>
              <a:spcAft>
                <a:spcPts val="0"/>
              </a:spcAft>
              <a:buClr>
                <a:schemeClr val="dk1"/>
              </a:buClr>
              <a:buSzPts val="1800"/>
              <a:buChar char="•"/>
              <a:defRPr/>
            </a:lvl2pPr>
            <a:lvl3pPr indent="-342900" lvl="2" marL="1371600" algn="l">
              <a:lnSpc>
                <a:spcPct val="100000"/>
              </a:lnSpc>
              <a:spcBef>
                <a:spcPts val="800"/>
              </a:spcBef>
              <a:spcAft>
                <a:spcPts val="0"/>
              </a:spcAft>
              <a:buClr>
                <a:schemeClr val="dk1"/>
              </a:buClr>
              <a:buSzPts val="1800"/>
              <a:buChar char="•"/>
              <a:defRPr/>
            </a:lvl3pPr>
            <a:lvl4pPr indent="-342900" lvl="3" marL="1828800" algn="l">
              <a:lnSpc>
                <a:spcPct val="100000"/>
              </a:lnSpc>
              <a:spcBef>
                <a:spcPts val="600"/>
              </a:spcBef>
              <a:spcAft>
                <a:spcPts val="0"/>
              </a:spcAft>
              <a:buClr>
                <a:schemeClr val="dk1"/>
              </a:buClr>
              <a:buSzPts val="1800"/>
              <a:buChar char="•"/>
              <a:defRPr/>
            </a:lvl4pPr>
            <a:lvl5pPr indent="-342900" lvl="4" marL="2286000" algn="l">
              <a:lnSpc>
                <a:spcPct val="100000"/>
              </a:lnSpc>
              <a:spcBef>
                <a:spcPts val="600"/>
              </a:spcBef>
              <a:spcAft>
                <a:spcPts val="0"/>
              </a:spcAft>
              <a:buClr>
                <a:schemeClr val="dk1"/>
              </a:buClr>
              <a:buSzPts val="1800"/>
              <a:buChar char="•"/>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600"/>
              </a:spcBef>
              <a:spcAft>
                <a:spcPts val="0"/>
              </a:spcAft>
              <a:buClr>
                <a:schemeClr val="dk1"/>
              </a:buClr>
              <a:buSzPts val="1800"/>
              <a:buChar char="•"/>
              <a:defRPr/>
            </a:lvl7pPr>
            <a:lvl8pPr indent="-342900" lvl="7" marL="3657600" algn="l">
              <a:lnSpc>
                <a:spcPct val="90000"/>
              </a:lnSpc>
              <a:spcBef>
                <a:spcPts val="600"/>
              </a:spcBef>
              <a:spcAft>
                <a:spcPts val="0"/>
              </a:spcAft>
              <a:buClr>
                <a:schemeClr val="dk1"/>
              </a:buClr>
              <a:buSzPts val="1800"/>
              <a:buChar char="•"/>
              <a:defRPr/>
            </a:lvl8pPr>
            <a:lvl9pPr indent="-342900" lvl="8" marL="4114800" algn="l">
              <a:lnSpc>
                <a:spcPct val="90000"/>
              </a:lnSpc>
              <a:spcBef>
                <a:spcPts val="600"/>
              </a:spcBef>
              <a:spcAft>
                <a:spcPts val="0"/>
              </a:spcAft>
              <a:buClr>
                <a:schemeClr val="dk1"/>
              </a:buClr>
              <a:buSzPts val="1800"/>
              <a:buChar char="•"/>
              <a:defRPr/>
            </a:lvl9pPr>
          </a:lstStyle>
          <a:p/>
        </p:txBody>
      </p:sp>
      <p:sp>
        <p:nvSpPr>
          <p:cNvPr id="216" name="Google Shape;216;p25"/>
          <p:cNvSpPr txBox="1"/>
          <p:nvPr>
            <p:ph idx="12" type="sldNum"/>
          </p:nvPr>
        </p:nvSpPr>
        <p:spPr>
          <a:xfrm>
            <a:off x="1065213" y="6019801"/>
            <a:ext cx="762000" cy="22860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217" name="Google Shape;217;p25"/>
          <p:cNvSpPr txBox="1"/>
          <p:nvPr>
            <p:ph idx="11" type="ftr"/>
          </p:nvPr>
        </p:nvSpPr>
        <p:spPr>
          <a:xfrm>
            <a:off x="1979613" y="6019801"/>
            <a:ext cx="5943600"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8" name="Google Shape;218;p25"/>
          <p:cNvSpPr txBox="1"/>
          <p:nvPr>
            <p:ph idx="10" type="dt"/>
          </p:nvPr>
        </p:nvSpPr>
        <p:spPr>
          <a:xfrm>
            <a:off x="8075611" y="6019801"/>
            <a:ext cx="1396260"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mc:AlternateContent>
    <mc:Choice Requires="p14">
      <p:transition spd="slow" p14:dur="700">
        <p:fade/>
      </p:transition>
    </mc:Choice>
    <mc:Fallback>
      <p:transition spd="slow">
        <p:fade/>
      </p:transition>
    </mc:Fallback>
  </mc:AlternateContent>
  <p:extLst>
    <p:ext uri="{DCECCB84-F9BA-43D5-87BE-67443E8EF086}">
      <p15:sldGuideLst>
        <p15:guide id="1" orient="horz" pos="216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bg>
      <p:bgPr>
        <a:blipFill>
          <a:blip r:embed="rId2">
            <a:alphaModFix/>
          </a:blip>
          <a:stretch>
            <a:fillRect/>
          </a:stretch>
        </a:blipFill>
      </p:bgPr>
    </p:bg>
    <p:spTree>
      <p:nvGrpSpPr>
        <p:cNvPr id="219" name="Shape 219"/>
        <p:cNvGrpSpPr/>
        <p:nvPr/>
      </p:nvGrpSpPr>
      <p:grpSpPr>
        <a:xfrm>
          <a:off x="0" y="0"/>
          <a:ext cx="0" cy="0"/>
          <a:chOff x="0" y="0"/>
          <a:chExt cx="0" cy="0"/>
        </a:xfrm>
      </p:grpSpPr>
      <p:sp>
        <p:nvSpPr>
          <p:cNvPr id="220" name="Google Shape;220;p26"/>
          <p:cNvSpPr txBox="1"/>
          <p:nvPr>
            <p:ph type="title"/>
          </p:nvPr>
        </p:nvSpPr>
        <p:spPr>
          <a:xfrm rot="5400000">
            <a:off x="7650584" y="2278485"/>
            <a:ext cx="5676900" cy="1729531"/>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4D290A"/>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1" name="Google Shape;221;p26"/>
          <p:cNvSpPr txBox="1"/>
          <p:nvPr>
            <p:ph idx="1" type="body"/>
          </p:nvPr>
        </p:nvSpPr>
        <p:spPr>
          <a:xfrm rot="5400000">
            <a:off x="2316585" y="-1173586"/>
            <a:ext cx="5676900" cy="8633671"/>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800"/>
              </a:spcBef>
              <a:spcAft>
                <a:spcPts val="0"/>
              </a:spcAft>
              <a:buClr>
                <a:schemeClr val="dk1"/>
              </a:buClr>
              <a:buSzPts val="1800"/>
              <a:buChar char="•"/>
              <a:defRPr/>
            </a:lvl1pPr>
            <a:lvl2pPr indent="-342900" lvl="1" marL="914400" algn="l">
              <a:lnSpc>
                <a:spcPct val="100000"/>
              </a:lnSpc>
              <a:spcBef>
                <a:spcPts val="1200"/>
              </a:spcBef>
              <a:spcAft>
                <a:spcPts val="0"/>
              </a:spcAft>
              <a:buClr>
                <a:schemeClr val="dk1"/>
              </a:buClr>
              <a:buSzPts val="1800"/>
              <a:buChar char="•"/>
              <a:defRPr/>
            </a:lvl2pPr>
            <a:lvl3pPr indent="-342900" lvl="2" marL="1371600" algn="l">
              <a:lnSpc>
                <a:spcPct val="100000"/>
              </a:lnSpc>
              <a:spcBef>
                <a:spcPts val="800"/>
              </a:spcBef>
              <a:spcAft>
                <a:spcPts val="0"/>
              </a:spcAft>
              <a:buClr>
                <a:schemeClr val="dk1"/>
              </a:buClr>
              <a:buSzPts val="1800"/>
              <a:buChar char="•"/>
              <a:defRPr/>
            </a:lvl3pPr>
            <a:lvl4pPr indent="-342900" lvl="3" marL="1828800" algn="l">
              <a:lnSpc>
                <a:spcPct val="100000"/>
              </a:lnSpc>
              <a:spcBef>
                <a:spcPts val="600"/>
              </a:spcBef>
              <a:spcAft>
                <a:spcPts val="0"/>
              </a:spcAft>
              <a:buClr>
                <a:schemeClr val="dk1"/>
              </a:buClr>
              <a:buSzPts val="1800"/>
              <a:buChar char="•"/>
              <a:defRPr/>
            </a:lvl4pPr>
            <a:lvl5pPr indent="-342900" lvl="4" marL="2286000" algn="l">
              <a:lnSpc>
                <a:spcPct val="100000"/>
              </a:lnSpc>
              <a:spcBef>
                <a:spcPts val="600"/>
              </a:spcBef>
              <a:spcAft>
                <a:spcPts val="0"/>
              </a:spcAft>
              <a:buClr>
                <a:schemeClr val="dk1"/>
              </a:buClr>
              <a:buSzPts val="1800"/>
              <a:buChar char="•"/>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600"/>
              </a:spcBef>
              <a:spcAft>
                <a:spcPts val="0"/>
              </a:spcAft>
              <a:buClr>
                <a:schemeClr val="dk1"/>
              </a:buClr>
              <a:buSzPts val="1800"/>
              <a:buChar char="•"/>
              <a:defRPr/>
            </a:lvl7pPr>
            <a:lvl8pPr indent="-342900" lvl="7" marL="3657600" algn="l">
              <a:lnSpc>
                <a:spcPct val="90000"/>
              </a:lnSpc>
              <a:spcBef>
                <a:spcPts val="600"/>
              </a:spcBef>
              <a:spcAft>
                <a:spcPts val="0"/>
              </a:spcAft>
              <a:buClr>
                <a:schemeClr val="dk1"/>
              </a:buClr>
              <a:buSzPts val="1800"/>
              <a:buChar char="•"/>
              <a:defRPr/>
            </a:lvl8pPr>
            <a:lvl9pPr indent="-342900" lvl="8" marL="4114800" algn="l">
              <a:lnSpc>
                <a:spcPct val="90000"/>
              </a:lnSpc>
              <a:spcBef>
                <a:spcPts val="600"/>
              </a:spcBef>
              <a:spcAft>
                <a:spcPts val="0"/>
              </a:spcAft>
              <a:buClr>
                <a:schemeClr val="dk1"/>
              </a:buClr>
              <a:buSzPts val="1800"/>
              <a:buChar char="•"/>
              <a:defRPr/>
            </a:lvl9pPr>
          </a:lstStyle>
          <a:p/>
        </p:txBody>
      </p:sp>
      <p:sp>
        <p:nvSpPr>
          <p:cNvPr id="222" name="Google Shape;222;p26"/>
          <p:cNvSpPr txBox="1"/>
          <p:nvPr>
            <p:ph idx="12" type="sldNum"/>
          </p:nvPr>
        </p:nvSpPr>
        <p:spPr>
          <a:xfrm>
            <a:off x="1065213" y="6019801"/>
            <a:ext cx="762000" cy="22860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223" name="Google Shape;223;p26"/>
          <p:cNvSpPr txBox="1"/>
          <p:nvPr>
            <p:ph idx="11" type="ftr"/>
          </p:nvPr>
        </p:nvSpPr>
        <p:spPr>
          <a:xfrm>
            <a:off x="1979613" y="6019801"/>
            <a:ext cx="5943600"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4" name="Google Shape;224;p26"/>
          <p:cNvSpPr txBox="1"/>
          <p:nvPr>
            <p:ph idx="10" type="dt"/>
          </p:nvPr>
        </p:nvSpPr>
        <p:spPr>
          <a:xfrm>
            <a:off x="8075611" y="6019801"/>
            <a:ext cx="1396260"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8" name="Shape 18"/>
        <p:cNvGrpSpPr/>
        <p:nvPr/>
      </p:nvGrpSpPr>
      <p:grpSpPr>
        <a:xfrm>
          <a:off x="0" y="0"/>
          <a:ext cx="0" cy="0"/>
          <a:chOff x="0" y="0"/>
          <a:chExt cx="0" cy="0"/>
        </a:xfrm>
      </p:grpSpPr>
      <p:sp>
        <p:nvSpPr>
          <p:cNvPr id="19" name="Google Shape;19;p14"/>
          <p:cNvSpPr txBox="1"/>
          <p:nvPr>
            <p:ph type="title"/>
          </p:nvPr>
        </p:nvSpPr>
        <p:spPr>
          <a:xfrm>
            <a:off x="1065212" y="304800"/>
            <a:ext cx="10058402" cy="1219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4D290A"/>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14"/>
          <p:cNvSpPr txBox="1"/>
          <p:nvPr>
            <p:ph idx="1" type="body"/>
          </p:nvPr>
        </p:nvSpPr>
        <p:spPr>
          <a:xfrm>
            <a:off x="1065214" y="1752600"/>
            <a:ext cx="10058400" cy="42291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800"/>
              </a:spcBef>
              <a:spcAft>
                <a:spcPts val="0"/>
              </a:spcAft>
              <a:buClr>
                <a:schemeClr val="dk1"/>
              </a:buClr>
              <a:buSzPts val="1800"/>
              <a:buChar char="•"/>
              <a:defRPr/>
            </a:lvl1pPr>
            <a:lvl2pPr indent="-342900" lvl="1" marL="914400" algn="l">
              <a:lnSpc>
                <a:spcPct val="100000"/>
              </a:lnSpc>
              <a:spcBef>
                <a:spcPts val="1200"/>
              </a:spcBef>
              <a:spcAft>
                <a:spcPts val="0"/>
              </a:spcAft>
              <a:buClr>
                <a:schemeClr val="dk1"/>
              </a:buClr>
              <a:buSzPts val="1800"/>
              <a:buChar char="•"/>
              <a:defRPr/>
            </a:lvl2pPr>
            <a:lvl3pPr indent="-342900" lvl="2" marL="1371600" algn="l">
              <a:lnSpc>
                <a:spcPct val="100000"/>
              </a:lnSpc>
              <a:spcBef>
                <a:spcPts val="800"/>
              </a:spcBef>
              <a:spcAft>
                <a:spcPts val="0"/>
              </a:spcAft>
              <a:buClr>
                <a:schemeClr val="dk1"/>
              </a:buClr>
              <a:buSzPts val="1800"/>
              <a:buChar char="•"/>
              <a:defRPr/>
            </a:lvl3pPr>
            <a:lvl4pPr indent="-342900" lvl="3" marL="1828800" algn="l">
              <a:lnSpc>
                <a:spcPct val="100000"/>
              </a:lnSpc>
              <a:spcBef>
                <a:spcPts val="600"/>
              </a:spcBef>
              <a:spcAft>
                <a:spcPts val="0"/>
              </a:spcAft>
              <a:buClr>
                <a:schemeClr val="dk1"/>
              </a:buClr>
              <a:buSzPts val="1800"/>
              <a:buChar char="•"/>
              <a:defRPr/>
            </a:lvl4pPr>
            <a:lvl5pPr indent="-342900" lvl="4" marL="2286000" algn="l">
              <a:lnSpc>
                <a:spcPct val="100000"/>
              </a:lnSpc>
              <a:spcBef>
                <a:spcPts val="600"/>
              </a:spcBef>
              <a:spcAft>
                <a:spcPts val="0"/>
              </a:spcAft>
              <a:buClr>
                <a:schemeClr val="dk1"/>
              </a:buClr>
              <a:buSzPts val="1800"/>
              <a:buChar char="•"/>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600"/>
              </a:spcBef>
              <a:spcAft>
                <a:spcPts val="0"/>
              </a:spcAft>
              <a:buClr>
                <a:schemeClr val="dk1"/>
              </a:buClr>
              <a:buSzPts val="1800"/>
              <a:buChar char="•"/>
              <a:defRPr/>
            </a:lvl7pPr>
            <a:lvl8pPr indent="-342900" lvl="7" marL="3657600" algn="l">
              <a:lnSpc>
                <a:spcPct val="90000"/>
              </a:lnSpc>
              <a:spcBef>
                <a:spcPts val="600"/>
              </a:spcBef>
              <a:spcAft>
                <a:spcPts val="0"/>
              </a:spcAft>
              <a:buClr>
                <a:schemeClr val="dk1"/>
              </a:buClr>
              <a:buSzPts val="1800"/>
              <a:buChar char="•"/>
              <a:defRPr/>
            </a:lvl8pPr>
            <a:lvl9pPr indent="-342900" lvl="8" marL="4114800" algn="l">
              <a:lnSpc>
                <a:spcPct val="90000"/>
              </a:lnSpc>
              <a:spcBef>
                <a:spcPts val="600"/>
              </a:spcBef>
              <a:spcAft>
                <a:spcPts val="0"/>
              </a:spcAft>
              <a:buClr>
                <a:schemeClr val="dk1"/>
              </a:buClr>
              <a:buSzPts val="1800"/>
              <a:buChar char="•"/>
              <a:defRPr/>
            </a:lvl9pPr>
          </a:lstStyle>
          <a:p/>
        </p:txBody>
      </p:sp>
      <p:sp>
        <p:nvSpPr>
          <p:cNvPr id="21" name="Google Shape;21;p14"/>
          <p:cNvSpPr txBox="1"/>
          <p:nvPr>
            <p:ph idx="12" type="sldNum"/>
          </p:nvPr>
        </p:nvSpPr>
        <p:spPr>
          <a:xfrm>
            <a:off x="1065213" y="6019801"/>
            <a:ext cx="762000" cy="22860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22" name="Google Shape;22;p14"/>
          <p:cNvSpPr txBox="1"/>
          <p:nvPr>
            <p:ph idx="11" type="ftr"/>
          </p:nvPr>
        </p:nvSpPr>
        <p:spPr>
          <a:xfrm>
            <a:off x="1979613" y="6019801"/>
            <a:ext cx="5943600"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14"/>
          <p:cNvSpPr txBox="1"/>
          <p:nvPr>
            <p:ph idx="10" type="dt"/>
          </p:nvPr>
        </p:nvSpPr>
        <p:spPr>
          <a:xfrm>
            <a:off x="8075611" y="6019801"/>
            <a:ext cx="1396260"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24" name="Shape 24"/>
        <p:cNvGrpSpPr/>
        <p:nvPr/>
      </p:nvGrpSpPr>
      <p:grpSpPr>
        <a:xfrm>
          <a:off x="0" y="0"/>
          <a:ext cx="0" cy="0"/>
          <a:chOff x="0" y="0"/>
          <a:chExt cx="0" cy="0"/>
        </a:xfrm>
      </p:grpSpPr>
      <p:sp>
        <p:nvSpPr>
          <p:cNvPr id="25" name="Google Shape;25;p15"/>
          <p:cNvSpPr txBox="1"/>
          <p:nvPr>
            <p:ph type="title"/>
          </p:nvPr>
        </p:nvSpPr>
        <p:spPr>
          <a:xfrm>
            <a:off x="7492891" y="1330347"/>
            <a:ext cx="3840480" cy="210312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4D290A"/>
              </a:buClr>
              <a:buSzPts val="3600"/>
              <a:buFont typeface="Quattrocento San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grpSp>
        <p:nvGrpSpPr>
          <p:cNvPr id="26" name="Google Shape;26;p15"/>
          <p:cNvGrpSpPr/>
          <p:nvPr/>
        </p:nvGrpSpPr>
        <p:grpSpPr>
          <a:xfrm>
            <a:off x="595546" y="781397"/>
            <a:ext cx="6433398" cy="5053665"/>
            <a:chOff x="5162444" y="781397"/>
            <a:chExt cx="6433398" cy="5053665"/>
          </a:xfrm>
        </p:grpSpPr>
        <p:sp>
          <p:nvSpPr>
            <p:cNvPr id="27" name="Google Shape;27;p15"/>
            <p:cNvSpPr/>
            <p:nvPr/>
          </p:nvSpPr>
          <p:spPr>
            <a:xfrm flipH="1" rot="5400000">
              <a:off x="3342557" y="3275021"/>
              <a:ext cx="3827994" cy="17568"/>
            </a:xfrm>
            <a:custGeom>
              <a:rect b="b" l="l" r="r" t="t"/>
              <a:pathLst>
                <a:path extrusionOk="0" h="5" w="1216">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8" name="Google Shape;28;p15"/>
            <p:cNvSpPr/>
            <p:nvPr/>
          </p:nvSpPr>
          <p:spPr>
            <a:xfrm flipH="1" rot="5400000">
              <a:off x="9565728" y="3299447"/>
              <a:ext cx="3836876" cy="17568"/>
            </a:xfrm>
            <a:custGeom>
              <a:rect b="b" l="l" r="r" t="t"/>
              <a:pathLst>
                <a:path extrusionOk="0" h="5" w="1219">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grpSp>
          <p:nvGrpSpPr>
            <p:cNvPr id="29" name="Google Shape;29;p15"/>
            <p:cNvGrpSpPr/>
            <p:nvPr/>
          </p:nvGrpSpPr>
          <p:grpSpPr>
            <a:xfrm>
              <a:off x="5814205" y="859113"/>
              <a:ext cx="5129147" cy="4880471"/>
              <a:chOff x="7856559" y="859113"/>
              <a:chExt cx="3086792" cy="4880471"/>
            </a:xfrm>
          </p:grpSpPr>
          <p:sp>
            <p:nvSpPr>
              <p:cNvPr id="30" name="Google Shape;30;p15"/>
              <p:cNvSpPr/>
              <p:nvPr/>
            </p:nvSpPr>
            <p:spPr>
              <a:xfrm flipH="1" rot="5400000">
                <a:off x="9392183" y="4188416"/>
                <a:ext cx="15544" cy="3086791"/>
              </a:xfrm>
              <a:custGeom>
                <a:rect b="b" l="l" r="r" t="t"/>
                <a:pathLst>
                  <a:path extrusionOk="0" h="868" w="5">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1" name="Google Shape;31;p15"/>
              <p:cNvSpPr/>
              <p:nvPr/>
            </p:nvSpPr>
            <p:spPr>
              <a:xfrm flipH="1" rot="5400000">
                <a:off x="9366943" y="-651271"/>
                <a:ext cx="13322" cy="3034090"/>
              </a:xfrm>
              <a:custGeom>
                <a:rect b="b" l="l" r="r" t="t"/>
                <a:pathLst>
                  <a:path extrusionOk="0" h="853" w="4">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grpSp>
        <p:sp>
          <p:nvSpPr>
            <p:cNvPr id="32" name="Google Shape;32;p15"/>
            <p:cNvSpPr/>
            <p:nvPr/>
          </p:nvSpPr>
          <p:spPr>
            <a:xfrm flipH="1" rot="5400000">
              <a:off x="5186001" y="5323012"/>
              <a:ext cx="477390" cy="524504"/>
            </a:xfrm>
            <a:custGeom>
              <a:rect b="b" l="l" r="r" t="t"/>
              <a:pathLst>
                <a:path extrusionOk="0" h="148" w="152">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3" name="Google Shape;33;p15"/>
            <p:cNvSpPr/>
            <p:nvPr/>
          </p:nvSpPr>
          <p:spPr>
            <a:xfrm flipH="1" rot="5400000">
              <a:off x="5197295" y="5324846"/>
              <a:ext cx="477390" cy="511956"/>
            </a:xfrm>
            <a:custGeom>
              <a:rect b="b" l="l" r="r" t="t"/>
              <a:pathLst>
                <a:path extrusionOk="0" h="144" w="151">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4" name="Google Shape;34;p15"/>
            <p:cNvSpPr/>
            <p:nvPr/>
          </p:nvSpPr>
          <p:spPr>
            <a:xfrm flipH="1" rot="5400000">
              <a:off x="11076843" y="5321082"/>
              <a:ext cx="508476" cy="519485"/>
            </a:xfrm>
            <a:custGeom>
              <a:rect b="b" l="l" r="r" t="t"/>
              <a:pathLst>
                <a:path extrusionOk="0" h="146" w="161">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5" name="Google Shape;35;p15"/>
            <p:cNvSpPr/>
            <p:nvPr/>
          </p:nvSpPr>
          <p:spPr>
            <a:xfrm flipH="1" rot="5400000">
              <a:off x="11093207" y="5321324"/>
              <a:ext cx="470728" cy="534543"/>
            </a:xfrm>
            <a:custGeom>
              <a:rect b="b" l="l" r="r" t="t"/>
              <a:pathLst>
                <a:path extrusionOk="0" h="150" w="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6" name="Google Shape;36;p15"/>
            <p:cNvSpPr/>
            <p:nvPr/>
          </p:nvSpPr>
          <p:spPr>
            <a:xfrm flipH="1" rot="5400000">
              <a:off x="11051654" y="771453"/>
              <a:ext cx="468508" cy="519485"/>
            </a:xfrm>
            <a:custGeom>
              <a:rect b="b" l="l" r="r" t="t"/>
              <a:pathLst>
                <a:path extrusionOk="0" h="146" w="149">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7" name="Google Shape;37;p15"/>
            <p:cNvSpPr/>
            <p:nvPr/>
          </p:nvSpPr>
          <p:spPr>
            <a:xfrm flipH="1" rot="5400000">
              <a:off x="11044126" y="786511"/>
              <a:ext cx="468508" cy="489370"/>
            </a:xfrm>
            <a:custGeom>
              <a:rect b="b" l="l" r="r" t="t"/>
              <a:pathLst>
                <a:path extrusionOk="0" h="138" w="149">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8" name="Google Shape;38;p15"/>
            <p:cNvSpPr/>
            <p:nvPr/>
          </p:nvSpPr>
          <p:spPr>
            <a:xfrm flipH="1" rot="5400000">
              <a:off x="5232723" y="721157"/>
              <a:ext cx="424100" cy="544581"/>
            </a:xfrm>
            <a:custGeom>
              <a:rect b="b" l="l" r="r" t="t"/>
              <a:pathLst>
                <a:path extrusionOk="0" h="153" w="135">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39" name="Google Shape;39;p15"/>
            <p:cNvSpPr/>
            <p:nvPr/>
          </p:nvSpPr>
          <p:spPr>
            <a:xfrm flipH="1" rot="5400000">
              <a:off x="5241796" y="749729"/>
              <a:ext cx="428541" cy="491879"/>
            </a:xfrm>
            <a:custGeom>
              <a:rect b="b" l="l" r="r" t="t"/>
              <a:pathLst>
                <a:path extrusionOk="0" h="138" w="136">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grpSp>
      <p:sp>
        <p:nvSpPr>
          <p:cNvPr descr="An empty placeholder to add an image. Click on the placeholder and select the image that you wish to add." id="40" name="Google Shape;40;p15"/>
          <p:cNvSpPr/>
          <p:nvPr>
            <p:ph idx="2" type="pic"/>
          </p:nvPr>
        </p:nvSpPr>
        <p:spPr>
          <a:xfrm>
            <a:off x="836613" y="1031195"/>
            <a:ext cx="5943600" cy="4572000"/>
          </a:xfrm>
          <a:prstGeom prst="rect">
            <a:avLst/>
          </a:prstGeom>
          <a:solidFill>
            <a:srgbClr val="CFE4F9"/>
          </a:solidFill>
          <a:ln cap="flat" cmpd="sng" w="38100">
            <a:solidFill>
              <a:schemeClr val="lt1"/>
            </a:solidFill>
            <a:prstDash val="solid"/>
            <a:round/>
            <a:headEnd len="sm" w="sm" type="none"/>
            <a:tailEnd len="sm" w="sm" type="none"/>
          </a:ln>
        </p:spPr>
        <p:txBody>
          <a:bodyPr anchorCtr="0" anchor="t" bIns="45700" lIns="91425" spcFirstLastPara="1" rIns="91425" wrap="square" tIns="45700">
            <a:normAutofit/>
          </a:bodyPr>
          <a:lstStyle>
            <a:lvl1pPr lvl="0" marR="0" rtl="0" algn="l">
              <a:lnSpc>
                <a:spcPct val="100000"/>
              </a:lnSpc>
              <a:spcBef>
                <a:spcPts val="1800"/>
              </a:spcBef>
              <a:spcAft>
                <a:spcPts val="0"/>
              </a:spcAft>
              <a:buClr>
                <a:schemeClr val="dk1"/>
              </a:buClr>
              <a:buSzPts val="3200"/>
              <a:buFont typeface="Arial"/>
              <a:buNone/>
              <a:defRPr b="0" i="0" sz="3200" u="none" cap="none" strike="noStrike">
                <a:solidFill>
                  <a:schemeClr val="dk1"/>
                </a:solidFill>
                <a:latin typeface="Quattrocento Sans"/>
                <a:ea typeface="Quattrocento Sans"/>
                <a:cs typeface="Quattrocento Sans"/>
                <a:sym typeface="Quattrocento Sans"/>
              </a:defRPr>
            </a:lvl1pPr>
            <a:lvl2pPr lvl="1" marR="0" rtl="0" algn="l">
              <a:lnSpc>
                <a:spcPct val="100000"/>
              </a:lnSpc>
              <a:spcBef>
                <a:spcPts val="1200"/>
              </a:spcBef>
              <a:spcAft>
                <a:spcPts val="0"/>
              </a:spcAft>
              <a:buClr>
                <a:schemeClr val="dk1"/>
              </a:buClr>
              <a:buSzPts val="2800"/>
              <a:buFont typeface="Arial"/>
              <a:buNone/>
              <a:defRPr b="0" i="0" sz="2800" u="none" cap="none" strike="noStrike">
                <a:solidFill>
                  <a:schemeClr val="dk1"/>
                </a:solidFill>
                <a:latin typeface="Quattrocento Sans"/>
                <a:ea typeface="Quattrocento Sans"/>
                <a:cs typeface="Quattrocento Sans"/>
                <a:sym typeface="Quattrocento Sans"/>
              </a:defRPr>
            </a:lvl2pPr>
            <a:lvl3pPr lvl="2" marR="0" rtl="0" algn="l">
              <a:lnSpc>
                <a:spcPct val="100000"/>
              </a:lnSpc>
              <a:spcBef>
                <a:spcPts val="800"/>
              </a:spcBef>
              <a:spcAft>
                <a:spcPts val="0"/>
              </a:spcAft>
              <a:buClr>
                <a:schemeClr val="dk1"/>
              </a:buClr>
              <a:buSzPts val="2400"/>
              <a:buFont typeface="Arial"/>
              <a:buNone/>
              <a:defRPr b="0" i="0" sz="2400" u="none" cap="none" strike="noStrike">
                <a:solidFill>
                  <a:schemeClr val="dk1"/>
                </a:solidFill>
                <a:latin typeface="Quattrocento Sans"/>
                <a:ea typeface="Quattrocento Sans"/>
                <a:cs typeface="Quattrocento Sans"/>
                <a:sym typeface="Quattrocento Sans"/>
              </a:defRPr>
            </a:lvl3pPr>
            <a:lvl4pPr lvl="3" marR="0" rtl="0" algn="l">
              <a:lnSpc>
                <a:spcPct val="100000"/>
              </a:lnSpc>
              <a:spcBef>
                <a:spcPts val="600"/>
              </a:spcBef>
              <a:spcAft>
                <a:spcPts val="0"/>
              </a:spcAft>
              <a:buClr>
                <a:schemeClr val="dk1"/>
              </a:buClr>
              <a:buSzPts val="2000"/>
              <a:buFont typeface="Arial"/>
              <a:buNone/>
              <a:defRPr b="0" i="0" sz="2000" u="none" cap="none" strike="noStrike">
                <a:solidFill>
                  <a:schemeClr val="dk1"/>
                </a:solidFill>
                <a:latin typeface="Quattrocento Sans"/>
                <a:ea typeface="Quattrocento Sans"/>
                <a:cs typeface="Quattrocento Sans"/>
                <a:sym typeface="Quattrocento Sans"/>
              </a:defRPr>
            </a:lvl4pPr>
            <a:lvl5pPr lvl="4" marR="0" rtl="0" algn="l">
              <a:lnSpc>
                <a:spcPct val="100000"/>
              </a:lnSpc>
              <a:spcBef>
                <a:spcPts val="600"/>
              </a:spcBef>
              <a:spcAft>
                <a:spcPts val="0"/>
              </a:spcAft>
              <a:buClr>
                <a:schemeClr val="dk1"/>
              </a:buClr>
              <a:buSzPts val="2000"/>
              <a:buFont typeface="Arial"/>
              <a:buNone/>
              <a:defRPr b="0" i="0" sz="20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600"/>
              </a:spcBef>
              <a:spcAft>
                <a:spcPts val="0"/>
              </a:spcAft>
              <a:buClr>
                <a:schemeClr val="dk1"/>
              </a:buClr>
              <a:buSzPts val="2000"/>
              <a:buFont typeface="Arial"/>
              <a:buNone/>
              <a:defRPr b="0" i="0" sz="20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600"/>
              </a:spcBef>
              <a:spcAft>
                <a:spcPts val="0"/>
              </a:spcAft>
              <a:buClr>
                <a:schemeClr val="dk1"/>
              </a:buClr>
              <a:buSzPts val="2000"/>
              <a:buFont typeface="Arial"/>
              <a:buNone/>
              <a:defRPr b="0" i="0" sz="20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600"/>
              </a:spcBef>
              <a:spcAft>
                <a:spcPts val="0"/>
              </a:spcAft>
              <a:buClr>
                <a:schemeClr val="dk1"/>
              </a:buClr>
              <a:buSzPts val="2000"/>
              <a:buFont typeface="Arial"/>
              <a:buNone/>
              <a:defRPr b="0" i="0" sz="20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600"/>
              </a:spcBef>
              <a:spcAft>
                <a:spcPts val="0"/>
              </a:spcAft>
              <a:buClr>
                <a:schemeClr val="dk1"/>
              </a:buClr>
              <a:buSzPts val="2000"/>
              <a:buFont typeface="Arial"/>
              <a:buNone/>
              <a:defRPr b="0" i="0" sz="2000" u="none" cap="none" strike="noStrike">
                <a:solidFill>
                  <a:schemeClr val="dk1"/>
                </a:solidFill>
                <a:latin typeface="Quattrocento Sans"/>
                <a:ea typeface="Quattrocento Sans"/>
                <a:cs typeface="Quattrocento Sans"/>
                <a:sym typeface="Quattrocento Sans"/>
              </a:defRPr>
            </a:lvl9pPr>
          </a:lstStyle>
          <a:p/>
        </p:txBody>
      </p:sp>
      <p:sp>
        <p:nvSpPr>
          <p:cNvPr id="41" name="Google Shape;41;p15"/>
          <p:cNvSpPr txBox="1"/>
          <p:nvPr>
            <p:ph idx="1" type="body"/>
          </p:nvPr>
        </p:nvSpPr>
        <p:spPr>
          <a:xfrm>
            <a:off x="7492891" y="3555521"/>
            <a:ext cx="3840480" cy="2168517"/>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800"/>
              </a:spcBef>
              <a:spcAft>
                <a:spcPts val="0"/>
              </a:spcAft>
              <a:buClr>
                <a:schemeClr val="dk1"/>
              </a:buClr>
              <a:buSzPts val="1800"/>
              <a:buNone/>
              <a:defRPr sz="1800"/>
            </a:lvl1pPr>
            <a:lvl2pPr indent="-228600" lvl="1" marL="914400" algn="l">
              <a:lnSpc>
                <a:spcPct val="100000"/>
              </a:lnSpc>
              <a:spcBef>
                <a:spcPts val="1200"/>
              </a:spcBef>
              <a:spcAft>
                <a:spcPts val="0"/>
              </a:spcAft>
              <a:buClr>
                <a:schemeClr val="dk1"/>
              </a:buClr>
              <a:buSzPts val="1400"/>
              <a:buNone/>
              <a:defRPr sz="1400"/>
            </a:lvl2pPr>
            <a:lvl3pPr indent="-228600" lvl="2" marL="1371600" algn="l">
              <a:lnSpc>
                <a:spcPct val="100000"/>
              </a:lnSpc>
              <a:spcBef>
                <a:spcPts val="800"/>
              </a:spcBef>
              <a:spcAft>
                <a:spcPts val="0"/>
              </a:spcAft>
              <a:buClr>
                <a:schemeClr val="dk1"/>
              </a:buClr>
              <a:buSzPts val="1200"/>
              <a:buNone/>
              <a:defRPr sz="1200"/>
            </a:lvl3pPr>
            <a:lvl4pPr indent="-228600" lvl="3" marL="1828800" algn="l">
              <a:lnSpc>
                <a:spcPct val="100000"/>
              </a:lnSpc>
              <a:spcBef>
                <a:spcPts val="600"/>
              </a:spcBef>
              <a:spcAft>
                <a:spcPts val="0"/>
              </a:spcAft>
              <a:buClr>
                <a:schemeClr val="dk1"/>
              </a:buClr>
              <a:buSzPts val="1000"/>
              <a:buNone/>
              <a:defRPr sz="1000"/>
            </a:lvl4pPr>
            <a:lvl5pPr indent="-228600" lvl="4" marL="2286000" algn="l">
              <a:lnSpc>
                <a:spcPct val="100000"/>
              </a:lnSpc>
              <a:spcBef>
                <a:spcPts val="600"/>
              </a:spcBef>
              <a:spcAft>
                <a:spcPts val="0"/>
              </a:spcAft>
              <a:buClr>
                <a:schemeClr val="dk1"/>
              </a:buClr>
              <a:buSzPts val="1000"/>
              <a:buNone/>
              <a:defRPr sz="1000"/>
            </a:lvl5pPr>
            <a:lvl6pPr indent="-228600" lvl="5" marL="2743200" algn="l">
              <a:lnSpc>
                <a:spcPct val="90000"/>
              </a:lnSpc>
              <a:spcBef>
                <a:spcPts val="600"/>
              </a:spcBef>
              <a:spcAft>
                <a:spcPts val="0"/>
              </a:spcAft>
              <a:buClr>
                <a:schemeClr val="dk1"/>
              </a:buClr>
              <a:buSzPts val="1000"/>
              <a:buNone/>
              <a:defRPr sz="1000"/>
            </a:lvl6pPr>
            <a:lvl7pPr indent="-228600" lvl="6" marL="3200400" algn="l">
              <a:lnSpc>
                <a:spcPct val="90000"/>
              </a:lnSpc>
              <a:spcBef>
                <a:spcPts val="600"/>
              </a:spcBef>
              <a:spcAft>
                <a:spcPts val="0"/>
              </a:spcAft>
              <a:buClr>
                <a:schemeClr val="dk1"/>
              </a:buClr>
              <a:buSzPts val="1000"/>
              <a:buNone/>
              <a:defRPr sz="1000"/>
            </a:lvl7pPr>
            <a:lvl8pPr indent="-228600" lvl="7" marL="3657600" algn="l">
              <a:lnSpc>
                <a:spcPct val="90000"/>
              </a:lnSpc>
              <a:spcBef>
                <a:spcPts val="600"/>
              </a:spcBef>
              <a:spcAft>
                <a:spcPts val="0"/>
              </a:spcAft>
              <a:buClr>
                <a:schemeClr val="dk1"/>
              </a:buClr>
              <a:buSzPts val="1000"/>
              <a:buNone/>
              <a:defRPr sz="1000"/>
            </a:lvl8pPr>
            <a:lvl9pPr indent="-228600" lvl="8" marL="4114800" algn="l">
              <a:lnSpc>
                <a:spcPct val="90000"/>
              </a:lnSpc>
              <a:spcBef>
                <a:spcPts val="600"/>
              </a:spcBef>
              <a:spcAft>
                <a:spcPts val="0"/>
              </a:spcAft>
              <a:buClr>
                <a:schemeClr val="dk1"/>
              </a:buClr>
              <a:buSzPts val="1000"/>
              <a:buNone/>
              <a:defRPr sz="1000"/>
            </a:lvl9pPr>
          </a:lstStyle>
          <a:p/>
        </p:txBody>
      </p:sp>
      <p:sp>
        <p:nvSpPr>
          <p:cNvPr id="42" name="Google Shape;42;p15"/>
          <p:cNvSpPr txBox="1"/>
          <p:nvPr>
            <p:ph idx="12" type="sldNum"/>
          </p:nvPr>
        </p:nvSpPr>
        <p:spPr>
          <a:xfrm>
            <a:off x="1065213" y="6019801"/>
            <a:ext cx="762000" cy="22860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43" name="Google Shape;43;p15"/>
          <p:cNvSpPr txBox="1"/>
          <p:nvPr>
            <p:ph idx="11" type="ftr"/>
          </p:nvPr>
        </p:nvSpPr>
        <p:spPr>
          <a:xfrm>
            <a:off x="1979613" y="6019801"/>
            <a:ext cx="5943600"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5"/>
          <p:cNvSpPr txBox="1"/>
          <p:nvPr>
            <p:ph idx="10" type="dt"/>
          </p:nvPr>
        </p:nvSpPr>
        <p:spPr>
          <a:xfrm>
            <a:off x="8075611" y="6019801"/>
            <a:ext cx="1396260"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5" name="Shape 45"/>
        <p:cNvGrpSpPr/>
        <p:nvPr/>
      </p:nvGrpSpPr>
      <p:grpSpPr>
        <a:xfrm>
          <a:off x="0" y="0"/>
          <a:ext cx="0" cy="0"/>
          <a:chOff x="0" y="0"/>
          <a:chExt cx="0" cy="0"/>
        </a:xfrm>
      </p:grpSpPr>
      <p:sp>
        <p:nvSpPr>
          <p:cNvPr id="46" name="Google Shape;46;p16"/>
          <p:cNvSpPr txBox="1"/>
          <p:nvPr>
            <p:ph type="title"/>
          </p:nvPr>
        </p:nvSpPr>
        <p:spPr>
          <a:xfrm>
            <a:off x="1065212" y="304800"/>
            <a:ext cx="10058402" cy="1219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4D290A"/>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16"/>
          <p:cNvSpPr txBox="1"/>
          <p:nvPr>
            <p:ph idx="1" type="body"/>
          </p:nvPr>
        </p:nvSpPr>
        <p:spPr>
          <a:xfrm>
            <a:off x="1065212" y="1825625"/>
            <a:ext cx="4954588" cy="4187952"/>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800"/>
              </a:spcBef>
              <a:spcAft>
                <a:spcPts val="0"/>
              </a:spcAft>
              <a:buClr>
                <a:schemeClr val="dk1"/>
              </a:buClr>
              <a:buSzPts val="1800"/>
              <a:buChar char="•"/>
              <a:defRPr/>
            </a:lvl1pPr>
            <a:lvl2pPr indent="-342900" lvl="1" marL="914400" algn="l">
              <a:lnSpc>
                <a:spcPct val="100000"/>
              </a:lnSpc>
              <a:spcBef>
                <a:spcPts val="1200"/>
              </a:spcBef>
              <a:spcAft>
                <a:spcPts val="0"/>
              </a:spcAft>
              <a:buClr>
                <a:schemeClr val="dk1"/>
              </a:buClr>
              <a:buSzPts val="1800"/>
              <a:buChar char="•"/>
              <a:defRPr/>
            </a:lvl2pPr>
            <a:lvl3pPr indent="-342900" lvl="2" marL="1371600" algn="l">
              <a:lnSpc>
                <a:spcPct val="100000"/>
              </a:lnSpc>
              <a:spcBef>
                <a:spcPts val="800"/>
              </a:spcBef>
              <a:spcAft>
                <a:spcPts val="0"/>
              </a:spcAft>
              <a:buClr>
                <a:schemeClr val="dk1"/>
              </a:buClr>
              <a:buSzPts val="1800"/>
              <a:buChar char="•"/>
              <a:defRPr/>
            </a:lvl3pPr>
            <a:lvl4pPr indent="-342900" lvl="3" marL="1828800" algn="l">
              <a:lnSpc>
                <a:spcPct val="100000"/>
              </a:lnSpc>
              <a:spcBef>
                <a:spcPts val="600"/>
              </a:spcBef>
              <a:spcAft>
                <a:spcPts val="0"/>
              </a:spcAft>
              <a:buClr>
                <a:schemeClr val="dk1"/>
              </a:buClr>
              <a:buSzPts val="1800"/>
              <a:buChar char="•"/>
              <a:defRPr/>
            </a:lvl4pPr>
            <a:lvl5pPr indent="-342900" lvl="4" marL="2286000" algn="l">
              <a:lnSpc>
                <a:spcPct val="100000"/>
              </a:lnSpc>
              <a:spcBef>
                <a:spcPts val="600"/>
              </a:spcBef>
              <a:spcAft>
                <a:spcPts val="0"/>
              </a:spcAft>
              <a:buClr>
                <a:schemeClr val="dk1"/>
              </a:buClr>
              <a:buSzPts val="1800"/>
              <a:buChar char="•"/>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600"/>
              </a:spcBef>
              <a:spcAft>
                <a:spcPts val="0"/>
              </a:spcAft>
              <a:buClr>
                <a:schemeClr val="dk1"/>
              </a:buClr>
              <a:buSzPts val="1800"/>
              <a:buChar char="•"/>
              <a:defRPr/>
            </a:lvl7pPr>
            <a:lvl8pPr indent="-342900" lvl="7" marL="3657600" algn="l">
              <a:lnSpc>
                <a:spcPct val="90000"/>
              </a:lnSpc>
              <a:spcBef>
                <a:spcPts val="600"/>
              </a:spcBef>
              <a:spcAft>
                <a:spcPts val="0"/>
              </a:spcAft>
              <a:buClr>
                <a:schemeClr val="dk1"/>
              </a:buClr>
              <a:buSzPts val="1800"/>
              <a:buChar char="•"/>
              <a:defRPr/>
            </a:lvl8pPr>
            <a:lvl9pPr indent="-342900" lvl="8" marL="4114800" algn="l">
              <a:lnSpc>
                <a:spcPct val="90000"/>
              </a:lnSpc>
              <a:spcBef>
                <a:spcPts val="600"/>
              </a:spcBef>
              <a:spcAft>
                <a:spcPts val="0"/>
              </a:spcAft>
              <a:buClr>
                <a:schemeClr val="dk1"/>
              </a:buClr>
              <a:buSzPts val="1800"/>
              <a:buChar char="•"/>
              <a:defRPr/>
            </a:lvl9pPr>
          </a:lstStyle>
          <a:p/>
        </p:txBody>
      </p:sp>
      <p:sp>
        <p:nvSpPr>
          <p:cNvPr id="48" name="Google Shape;48;p16"/>
          <p:cNvSpPr txBox="1"/>
          <p:nvPr>
            <p:ph idx="2" type="body"/>
          </p:nvPr>
        </p:nvSpPr>
        <p:spPr>
          <a:xfrm>
            <a:off x="6172200" y="1825625"/>
            <a:ext cx="4951414" cy="4187952"/>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800"/>
              </a:spcBef>
              <a:spcAft>
                <a:spcPts val="0"/>
              </a:spcAft>
              <a:buClr>
                <a:schemeClr val="dk1"/>
              </a:buClr>
              <a:buSzPts val="1800"/>
              <a:buChar char="•"/>
              <a:defRPr/>
            </a:lvl1pPr>
            <a:lvl2pPr indent="-342900" lvl="1" marL="914400" algn="l">
              <a:lnSpc>
                <a:spcPct val="100000"/>
              </a:lnSpc>
              <a:spcBef>
                <a:spcPts val="1200"/>
              </a:spcBef>
              <a:spcAft>
                <a:spcPts val="0"/>
              </a:spcAft>
              <a:buClr>
                <a:schemeClr val="dk1"/>
              </a:buClr>
              <a:buSzPts val="1800"/>
              <a:buChar char="•"/>
              <a:defRPr/>
            </a:lvl2pPr>
            <a:lvl3pPr indent="-342900" lvl="2" marL="1371600" algn="l">
              <a:lnSpc>
                <a:spcPct val="100000"/>
              </a:lnSpc>
              <a:spcBef>
                <a:spcPts val="800"/>
              </a:spcBef>
              <a:spcAft>
                <a:spcPts val="0"/>
              </a:spcAft>
              <a:buClr>
                <a:schemeClr val="dk1"/>
              </a:buClr>
              <a:buSzPts val="1800"/>
              <a:buChar char="•"/>
              <a:defRPr/>
            </a:lvl3pPr>
            <a:lvl4pPr indent="-342900" lvl="3" marL="1828800" algn="l">
              <a:lnSpc>
                <a:spcPct val="100000"/>
              </a:lnSpc>
              <a:spcBef>
                <a:spcPts val="600"/>
              </a:spcBef>
              <a:spcAft>
                <a:spcPts val="0"/>
              </a:spcAft>
              <a:buClr>
                <a:schemeClr val="dk1"/>
              </a:buClr>
              <a:buSzPts val="1800"/>
              <a:buChar char="•"/>
              <a:defRPr/>
            </a:lvl4pPr>
            <a:lvl5pPr indent="-342900" lvl="4" marL="2286000" algn="l">
              <a:lnSpc>
                <a:spcPct val="100000"/>
              </a:lnSpc>
              <a:spcBef>
                <a:spcPts val="600"/>
              </a:spcBef>
              <a:spcAft>
                <a:spcPts val="0"/>
              </a:spcAft>
              <a:buClr>
                <a:schemeClr val="dk1"/>
              </a:buClr>
              <a:buSzPts val="1800"/>
              <a:buChar char="•"/>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600"/>
              </a:spcBef>
              <a:spcAft>
                <a:spcPts val="0"/>
              </a:spcAft>
              <a:buClr>
                <a:schemeClr val="dk1"/>
              </a:buClr>
              <a:buSzPts val="1800"/>
              <a:buChar char="•"/>
              <a:defRPr/>
            </a:lvl7pPr>
            <a:lvl8pPr indent="-342900" lvl="7" marL="3657600" algn="l">
              <a:lnSpc>
                <a:spcPct val="90000"/>
              </a:lnSpc>
              <a:spcBef>
                <a:spcPts val="600"/>
              </a:spcBef>
              <a:spcAft>
                <a:spcPts val="0"/>
              </a:spcAft>
              <a:buClr>
                <a:schemeClr val="dk1"/>
              </a:buClr>
              <a:buSzPts val="1800"/>
              <a:buChar char="•"/>
              <a:defRPr/>
            </a:lvl8pPr>
            <a:lvl9pPr indent="-342900" lvl="8" marL="4114800" algn="l">
              <a:lnSpc>
                <a:spcPct val="90000"/>
              </a:lnSpc>
              <a:spcBef>
                <a:spcPts val="600"/>
              </a:spcBef>
              <a:spcAft>
                <a:spcPts val="0"/>
              </a:spcAft>
              <a:buClr>
                <a:schemeClr val="dk1"/>
              </a:buClr>
              <a:buSzPts val="1800"/>
              <a:buChar char="•"/>
              <a:defRPr/>
            </a:lvl9pPr>
          </a:lstStyle>
          <a:p/>
        </p:txBody>
      </p:sp>
      <p:sp>
        <p:nvSpPr>
          <p:cNvPr id="49" name="Google Shape;49;p16"/>
          <p:cNvSpPr txBox="1"/>
          <p:nvPr>
            <p:ph idx="12" type="sldNum"/>
          </p:nvPr>
        </p:nvSpPr>
        <p:spPr>
          <a:xfrm>
            <a:off x="1065213" y="6019801"/>
            <a:ext cx="762000" cy="22860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50" name="Google Shape;50;p16"/>
          <p:cNvSpPr txBox="1"/>
          <p:nvPr>
            <p:ph idx="11" type="ftr"/>
          </p:nvPr>
        </p:nvSpPr>
        <p:spPr>
          <a:xfrm>
            <a:off x="1979613" y="6019801"/>
            <a:ext cx="5943600"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6"/>
          <p:cNvSpPr txBox="1"/>
          <p:nvPr>
            <p:ph idx="10" type="dt"/>
          </p:nvPr>
        </p:nvSpPr>
        <p:spPr>
          <a:xfrm>
            <a:off x="8075611" y="6019801"/>
            <a:ext cx="1396260"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blipFill>
          <a:blip r:embed="rId2">
            <a:alphaModFix/>
          </a:blip>
          <a:stretch>
            <a:fillRect/>
          </a:stretch>
        </a:blipFill>
      </p:bgPr>
    </p:bg>
    <p:spTree>
      <p:nvGrpSpPr>
        <p:cNvPr id="52" name="Shape 52"/>
        <p:cNvGrpSpPr/>
        <p:nvPr/>
      </p:nvGrpSpPr>
      <p:grpSpPr>
        <a:xfrm>
          <a:off x="0" y="0"/>
          <a:ext cx="0" cy="0"/>
          <a:chOff x="0" y="0"/>
          <a:chExt cx="0" cy="0"/>
        </a:xfrm>
      </p:grpSpPr>
      <p:sp>
        <p:nvSpPr>
          <p:cNvPr id="53" name="Google Shape;53;p17"/>
          <p:cNvSpPr txBox="1"/>
          <p:nvPr>
            <p:ph type="title"/>
          </p:nvPr>
        </p:nvSpPr>
        <p:spPr>
          <a:xfrm>
            <a:off x="4265613" y="1828800"/>
            <a:ext cx="6858002" cy="18288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4D290A"/>
              </a:buClr>
              <a:buSzPts val="4400"/>
              <a:buFont typeface="Quattrocento Sans"/>
              <a:buNone/>
              <a:defRPr sz="4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4" name="Google Shape;54;p17"/>
          <p:cNvSpPr txBox="1"/>
          <p:nvPr>
            <p:ph idx="1" type="body"/>
          </p:nvPr>
        </p:nvSpPr>
        <p:spPr>
          <a:xfrm>
            <a:off x="4265610" y="3733800"/>
            <a:ext cx="6858002" cy="9144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0"/>
              </a:spcBef>
              <a:spcAft>
                <a:spcPts val="0"/>
              </a:spcAft>
              <a:buClr>
                <a:schemeClr val="dk1"/>
              </a:buClr>
              <a:buSzPts val="2400"/>
              <a:buNone/>
              <a:defRPr sz="2400">
                <a:solidFill>
                  <a:schemeClr val="dk1"/>
                </a:solidFill>
              </a:defRPr>
            </a:lvl1pPr>
            <a:lvl2pPr indent="-228600" lvl="1" marL="914400" algn="l">
              <a:lnSpc>
                <a:spcPct val="100000"/>
              </a:lnSpc>
              <a:spcBef>
                <a:spcPts val="1200"/>
              </a:spcBef>
              <a:spcAft>
                <a:spcPts val="0"/>
              </a:spcAft>
              <a:buClr>
                <a:srgbClr val="BA9789"/>
              </a:buClr>
              <a:buSzPts val="2000"/>
              <a:buNone/>
              <a:defRPr sz="2000">
                <a:solidFill>
                  <a:srgbClr val="BA9789"/>
                </a:solidFill>
              </a:defRPr>
            </a:lvl2pPr>
            <a:lvl3pPr indent="-228600" lvl="2" marL="1371600" algn="l">
              <a:lnSpc>
                <a:spcPct val="100000"/>
              </a:lnSpc>
              <a:spcBef>
                <a:spcPts val="800"/>
              </a:spcBef>
              <a:spcAft>
                <a:spcPts val="0"/>
              </a:spcAft>
              <a:buClr>
                <a:srgbClr val="BA9789"/>
              </a:buClr>
              <a:buSzPts val="1800"/>
              <a:buNone/>
              <a:defRPr sz="1800">
                <a:solidFill>
                  <a:srgbClr val="BA9789"/>
                </a:solidFill>
              </a:defRPr>
            </a:lvl3pPr>
            <a:lvl4pPr indent="-228600" lvl="3" marL="1828800" algn="l">
              <a:lnSpc>
                <a:spcPct val="100000"/>
              </a:lnSpc>
              <a:spcBef>
                <a:spcPts val="600"/>
              </a:spcBef>
              <a:spcAft>
                <a:spcPts val="0"/>
              </a:spcAft>
              <a:buClr>
                <a:srgbClr val="BA9789"/>
              </a:buClr>
              <a:buSzPts val="1600"/>
              <a:buNone/>
              <a:defRPr sz="1600">
                <a:solidFill>
                  <a:srgbClr val="BA9789"/>
                </a:solidFill>
              </a:defRPr>
            </a:lvl4pPr>
            <a:lvl5pPr indent="-228600" lvl="4" marL="2286000" algn="l">
              <a:lnSpc>
                <a:spcPct val="100000"/>
              </a:lnSpc>
              <a:spcBef>
                <a:spcPts val="600"/>
              </a:spcBef>
              <a:spcAft>
                <a:spcPts val="0"/>
              </a:spcAft>
              <a:buClr>
                <a:srgbClr val="BA9789"/>
              </a:buClr>
              <a:buSzPts val="1600"/>
              <a:buNone/>
              <a:defRPr sz="1600">
                <a:solidFill>
                  <a:srgbClr val="BA9789"/>
                </a:solidFill>
              </a:defRPr>
            </a:lvl5pPr>
            <a:lvl6pPr indent="-228600" lvl="5" marL="2743200" algn="l">
              <a:lnSpc>
                <a:spcPct val="90000"/>
              </a:lnSpc>
              <a:spcBef>
                <a:spcPts val="600"/>
              </a:spcBef>
              <a:spcAft>
                <a:spcPts val="0"/>
              </a:spcAft>
              <a:buClr>
                <a:srgbClr val="BA9789"/>
              </a:buClr>
              <a:buSzPts val="1600"/>
              <a:buNone/>
              <a:defRPr sz="1600">
                <a:solidFill>
                  <a:srgbClr val="BA9789"/>
                </a:solidFill>
              </a:defRPr>
            </a:lvl6pPr>
            <a:lvl7pPr indent="-228600" lvl="6" marL="3200400" algn="l">
              <a:lnSpc>
                <a:spcPct val="90000"/>
              </a:lnSpc>
              <a:spcBef>
                <a:spcPts val="600"/>
              </a:spcBef>
              <a:spcAft>
                <a:spcPts val="0"/>
              </a:spcAft>
              <a:buClr>
                <a:srgbClr val="BA9789"/>
              </a:buClr>
              <a:buSzPts val="1600"/>
              <a:buNone/>
              <a:defRPr sz="1600">
                <a:solidFill>
                  <a:srgbClr val="BA9789"/>
                </a:solidFill>
              </a:defRPr>
            </a:lvl7pPr>
            <a:lvl8pPr indent="-228600" lvl="7" marL="3657600" algn="l">
              <a:lnSpc>
                <a:spcPct val="90000"/>
              </a:lnSpc>
              <a:spcBef>
                <a:spcPts val="600"/>
              </a:spcBef>
              <a:spcAft>
                <a:spcPts val="0"/>
              </a:spcAft>
              <a:buClr>
                <a:srgbClr val="BA9789"/>
              </a:buClr>
              <a:buSzPts val="1600"/>
              <a:buNone/>
              <a:defRPr sz="1600">
                <a:solidFill>
                  <a:srgbClr val="BA9789"/>
                </a:solidFill>
              </a:defRPr>
            </a:lvl8pPr>
            <a:lvl9pPr indent="-228600" lvl="8" marL="4114800" algn="l">
              <a:lnSpc>
                <a:spcPct val="90000"/>
              </a:lnSpc>
              <a:spcBef>
                <a:spcPts val="600"/>
              </a:spcBef>
              <a:spcAft>
                <a:spcPts val="0"/>
              </a:spcAft>
              <a:buClr>
                <a:srgbClr val="BA9789"/>
              </a:buClr>
              <a:buSzPts val="1600"/>
              <a:buNone/>
              <a:defRPr sz="1600">
                <a:solidFill>
                  <a:srgbClr val="BA9789"/>
                </a:solidFill>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5" name="Shape 55"/>
        <p:cNvGrpSpPr/>
        <p:nvPr/>
      </p:nvGrpSpPr>
      <p:grpSpPr>
        <a:xfrm>
          <a:off x="0" y="0"/>
          <a:ext cx="0" cy="0"/>
          <a:chOff x="0" y="0"/>
          <a:chExt cx="0" cy="0"/>
        </a:xfrm>
      </p:grpSpPr>
      <p:sp>
        <p:nvSpPr>
          <p:cNvPr id="56" name="Google Shape;56;p18"/>
          <p:cNvSpPr txBox="1"/>
          <p:nvPr>
            <p:ph type="title"/>
          </p:nvPr>
        </p:nvSpPr>
        <p:spPr>
          <a:xfrm>
            <a:off x="1065212" y="304800"/>
            <a:ext cx="10058402" cy="1219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4D290A"/>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18"/>
          <p:cNvSpPr txBox="1"/>
          <p:nvPr>
            <p:ph idx="1" type="body"/>
          </p:nvPr>
        </p:nvSpPr>
        <p:spPr>
          <a:xfrm>
            <a:off x="1069848" y="1681163"/>
            <a:ext cx="495604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0"/>
              </a:spcBef>
              <a:spcAft>
                <a:spcPts val="0"/>
              </a:spcAft>
              <a:buClr>
                <a:schemeClr val="dk1"/>
              </a:buClr>
              <a:buSzPts val="2400"/>
              <a:buNone/>
              <a:defRPr b="1" sz="2400"/>
            </a:lvl1pPr>
            <a:lvl2pPr indent="-228600" lvl="1" marL="914400" algn="l">
              <a:lnSpc>
                <a:spcPct val="100000"/>
              </a:lnSpc>
              <a:spcBef>
                <a:spcPts val="1200"/>
              </a:spcBef>
              <a:spcAft>
                <a:spcPts val="0"/>
              </a:spcAft>
              <a:buClr>
                <a:schemeClr val="dk1"/>
              </a:buClr>
              <a:buSzPts val="2000"/>
              <a:buNone/>
              <a:defRPr b="1" sz="2000"/>
            </a:lvl2pPr>
            <a:lvl3pPr indent="-228600" lvl="2" marL="1371600" algn="l">
              <a:lnSpc>
                <a:spcPct val="100000"/>
              </a:lnSpc>
              <a:spcBef>
                <a:spcPts val="800"/>
              </a:spcBef>
              <a:spcAft>
                <a:spcPts val="0"/>
              </a:spcAft>
              <a:buClr>
                <a:schemeClr val="dk1"/>
              </a:buClr>
              <a:buSzPts val="1800"/>
              <a:buNone/>
              <a:defRPr b="1" sz="1800"/>
            </a:lvl3pPr>
            <a:lvl4pPr indent="-228600" lvl="3" marL="1828800" algn="l">
              <a:lnSpc>
                <a:spcPct val="100000"/>
              </a:lnSpc>
              <a:spcBef>
                <a:spcPts val="600"/>
              </a:spcBef>
              <a:spcAft>
                <a:spcPts val="0"/>
              </a:spcAft>
              <a:buClr>
                <a:schemeClr val="dk1"/>
              </a:buClr>
              <a:buSzPts val="1600"/>
              <a:buNone/>
              <a:defRPr b="1" sz="1600"/>
            </a:lvl4pPr>
            <a:lvl5pPr indent="-228600" lvl="4" marL="2286000" algn="l">
              <a:lnSpc>
                <a:spcPct val="100000"/>
              </a:lnSpc>
              <a:spcBef>
                <a:spcPts val="600"/>
              </a:spcBef>
              <a:spcAft>
                <a:spcPts val="0"/>
              </a:spcAft>
              <a:buClr>
                <a:schemeClr val="dk1"/>
              </a:buClr>
              <a:buSzPts val="1600"/>
              <a:buNone/>
              <a:defRPr b="1" sz="1600"/>
            </a:lvl5pPr>
            <a:lvl6pPr indent="-228600" lvl="5" marL="2743200" algn="l">
              <a:lnSpc>
                <a:spcPct val="90000"/>
              </a:lnSpc>
              <a:spcBef>
                <a:spcPts val="600"/>
              </a:spcBef>
              <a:spcAft>
                <a:spcPts val="0"/>
              </a:spcAft>
              <a:buClr>
                <a:schemeClr val="dk1"/>
              </a:buClr>
              <a:buSzPts val="1600"/>
              <a:buNone/>
              <a:defRPr b="1" sz="1600"/>
            </a:lvl6pPr>
            <a:lvl7pPr indent="-228600" lvl="6" marL="3200400" algn="l">
              <a:lnSpc>
                <a:spcPct val="90000"/>
              </a:lnSpc>
              <a:spcBef>
                <a:spcPts val="600"/>
              </a:spcBef>
              <a:spcAft>
                <a:spcPts val="0"/>
              </a:spcAft>
              <a:buClr>
                <a:schemeClr val="dk1"/>
              </a:buClr>
              <a:buSzPts val="1600"/>
              <a:buNone/>
              <a:defRPr b="1" sz="1600"/>
            </a:lvl7pPr>
            <a:lvl8pPr indent="-228600" lvl="7" marL="3657600" algn="l">
              <a:lnSpc>
                <a:spcPct val="90000"/>
              </a:lnSpc>
              <a:spcBef>
                <a:spcPts val="600"/>
              </a:spcBef>
              <a:spcAft>
                <a:spcPts val="0"/>
              </a:spcAft>
              <a:buClr>
                <a:schemeClr val="dk1"/>
              </a:buClr>
              <a:buSzPts val="1600"/>
              <a:buNone/>
              <a:defRPr b="1" sz="1600"/>
            </a:lvl8pPr>
            <a:lvl9pPr indent="-228600" lvl="8" marL="4114800" algn="l">
              <a:lnSpc>
                <a:spcPct val="90000"/>
              </a:lnSpc>
              <a:spcBef>
                <a:spcPts val="600"/>
              </a:spcBef>
              <a:spcAft>
                <a:spcPts val="0"/>
              </a:spcAft>
              <a:buClr>
                <a:schemeClr val="dk1"/>
              </a:buClr>
              <a:buSzPts val="1600"/>
              <a:buNone/>
              <a:defRPr b="1" sz="1600"/>
            </a:lvl9pPr>
          </a:lstStyle>
          <a:p/>
        </p:txBody>
      </p:sp>
      <p:sp>
        <p:nvSpPr>
          <p:cNvPr id="58" name="Google Shape;58;p18"/>
          <p:cNvSpPr txBox="1"/>
          <p:nvPr>
            <p:ph idx="2" type="body"/>
          </p:nvPr>
        </p:nvSpPr>
        <p:spPr>
          <a:xfrm>
            <a:off x="1069848" y="2505075"/>
            <a:ext cx="4956048" cy="3476625"/>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800"/>
              </a:spcBef>
              <a:spcAft>
                <a:spcPts val="0"/>
              </a:spcAft>
              <a:buClr>
                <a:schemeClr val="dk1"/>
              </a:buClr>
              <a:buSzPts val="1800"/>
              <a:buChar char="•"/>
              <a:defRPr/>
            </a:lvl1pPr>
            <a:lvl2pPr indent="-342900" lvl="1" marL="914400" algn="l">
              <a:lnSpc>
                <a:spcPct val="100000"/>
              </a:lnSpc>
              <a:spcBef>
                <a:spcPts val="1200"/>
              </a:spcBef>
              <a:spcAft>
                <a:spcPts val="0"/>
              </a:spcAft>
              <a:buClr>
                <a:schemeClr val="dk1"/>
              </a:buClr>
              <a:buSzPts val="1800"/>
              <a:buChar char="•"/>
              <a:defRPr/>
            </a:lvl2pPr>
            <a:lvl3pPr indent="-342900" lvl="2" marL="1371600" algn="l">
              <a:lnSpc>
                <a:spcPct val="100000"/>
              </a:lnSpc>
              <a:spcBef>
                <a:spcPts val="800"/>
              </a:spcBef>
              <a:spcAft>
                <a:spcPts val="0"/>
              </a:spcAft>
              <a:buClr>
                <a:schemeClr val="dk1"/>
              </a:buClr>
              <a:buSzPts val="1800"/>
              <a:buChar char="•"/>
              <a:defRPr/>
            </a:lvl3pPr>
            <a:lvl4pPr indent="-342900" lvl="3" marL="1828800" algn="l">
              <a:lnSpc>
                <a:spcPct val="100000"/>
              </a:lnSpc>
              <a:spcBef>
                <a:spcPts val="600"/>
              </a:spcBef>
              <a:spcAft>
                <a:spcPts val="0"/>
              </a:spcAft>
              <a:buClr>
                <a:schemeClr val="dk1"/>
              </a:buClr>
              <a:buSzPts val="1800"/>
              <a:buChar char="•"/>
              <a:defRPr/>
            </a:lvl4pPr>
            <a:lvl5pPr indent="-342900" lvl="4" marL="2286000" algn="l">
              <a:lnSpc>
                <a:spcPct val="100000"/>
              </a:lnSpc>
              <a:spcBef>
                <a:spcPts val="600"/>
              </a:spcBef>
              <a:spcAft>
                <a:spcPts val="0"/>
              </a:spcAft>
              <a:buClr>
                <a:schemeClr val="dk1"/>
              </a:buClr>
              <a:buSzPts val="1800"/>
              <a:buChar char="•"/>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600"/>
              </a:spcBef>
              <a:spcAft>
                <a:spcPts val="0"/>
              </a:spcAft>
              <a:buClr>
                <a:schemeClr val="dk1"/>
              </a:buClr>
              <a:buSzPts val="1800"/>
              <a:buChar char="•"/>
              <a:defRPr/>
            </a:lvl7pPr>
            <a:lvl8pPr indent="-342900" lvl="7" marL="3657600" algn="l">
              <a:lnSpc>
                <a:spcPct val="90000"/>
              </a:lnSpc>
              <a:spcBef>
                <a:spcPts val="600"/>
              </a:spcBef>
              <a:spcAft>
                <a:spcPts val="0"/>
              </a:spcAft>
              <a:buClr>
                <a:schemeClr val="dk1"/>
              </a:buClr>
              <a:buSzPts val="1800"/>
              <a:buChar char="•"/>
              <a:defRPr/>
            </a:lvl8pPr>
            <a:lvl9pPr indent="-342900" lvl="8" marL="4114800" algn="l">
              <a:lnSpc>
                <a:spcPct val="90000"/>
              </a:lnSpc>
              <a:spcBef>
                <a:spcPts val="600"/>
              </a:spcBef>
              <a:spcAft>
                <a:spcPts val="0"/>
              </a:spcAft>
              <a:buClr>
                <a:schemeClr val="dk1"/>
              </a:buClr>
              <a:buSzPts val="1800"/>
              <a:buChar char="•"/>
              <a:defRPr/>
            </a:lvl9pPr>
          </a:lstStyle>
          <a:p/>
        </p:txBody>
      </p:sp>
      <p:sp>
        <p:nvSpPr>
          <p:cNvPr id="59" name="Google Shape;59;p18"/>
          <p:cNvSpPr txBox="1"/>
          <p:nvPr>
            <p:ph idx="3" type="body"/>
          </p:nvPr>
        </p:nvSpPr>
        <p:spPr>
          <a:xfrm>
            <a:off x="6172200" y="1681163"/>
            <a:ext cx="495604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0"/>
              </a:spcBef>
              <a:spcAft>
                <a:spcPts val="0"/>
              </a:spcAft>
              <a:buClr>
                <a:schemeClr val="dk1"/>
              </a:buClr>
              <a:buSzPts val="2400"/>
              <a:buNone/>
              <a:defRPr b="1" sz="2400"/>
            </a:lvl1pPr>
            <a:lvl2pPr indent="-228600" lvl="1" marL="914400" algn="l">
              <a:lnSpc>
                <a:spcPct val="100000"/>
              </a:lnSpc>
              <a:spcBef>
                <a:spcPts val="1200"/>
              </a:spcBef>
              <a:spcAft>
                <a:spcPts val="0"/>
              </a:spcAft>
              <a:buClr>
                <a:schemeClr val="dk1"/>
              </a:buClr>
              <a:buSzPts val="2000"/>
              <a:buNone/>
              <a:defRPr b="1" sz="2000"/>
            </a:lvl2pPr>
            <a:lvl3pPr indent="-228600" lvl="2" marL="1371600" algn="l">
              <a:lnSpc>
                <a:spcPct val="100000"/>
              </a:lnSpc>
              <a:spcBef>
                <a:spcPts val="800"/>
              </a:spcBef>
              <a:spcAft>
                <a:spcPts val="0"/>
              </a:spcAft>
              <a:buClr>
                <a:schemeClr val="dk1"/>
              </a:buClr>
              <a:buSzPts val="1800"/>
              <a:buNone/>
              <a:defRPr b="1" sz="1800"/>
            </a:lvl3pPr>
            <a:lvl4pPr indent="-228600" lvl="3" marL="1828800" algn="l">
              <a:lnSpc>
                <a:spcPct val="100000"/>
              </a:lnSpc>
              <a:spcBef>
                <a:spcPts val="600"/>
              </a:spcBef>
              <a:spcAft>
                <a:spcPts val="0"/>
              </a:spcAft>
              <a:buClr>
                <a:schemeClr val="dk1"/>
              </a:buClr>
              <a:buSzPts val="1600"/>
              <a:buNone/>
              <a:defRPr b="1" sz="1600"/>
            </a:lvl4pPr>
            <a:lvl5pPr indent="-228600" lvl="4" marL="2286000" algn="l">
              <a:lnSpc>
                <a:spcPct val="100000"/>
              </a:lnSpc>
              <a:spcBef>
                <a:spcPts val="600"/>
              </a:spcBef>
              <a:spcAft>
                <a:spcPts val="0"/>
              </a:spcAft>
              <a:buClr>
                <a:schemeClr val="dk1"/>
              </a:buClr>
              <a:buSzPts val="1600"/>
              <a:buNone/>
              <a:defRPr b="1" sz="1600"/>
            </a:lvl5pPr>
            <a:lvl6pPr indent="-228600" lvl="5" marL="2743200" algn="l">
              <a:lnSpc>
                <a:spcPct val="90000"/>
              </a:lnSpc>
              <a:spcBef>
                <a:spcPts val="600"/>
              </a:spcBef>
              <a:spcAft>
                <a:spcPts val="0"/>
              </a:spcAft>
              <a:buClr>
                <a:schemeClr val="dk1"/>
              </a:buClr>
              <a:buSzPts val="1600"/>
              <a:buNone/>
              <a:defRPr b="1" sz="1600"/>
            </a:lvl6pPr>
            <a:lvl7pPr indent="-228600" lvl="6" marL="3200400" algn="l">
              <a:lnSpc>
                <a:spcPct val="90000"/>
              </a:lnSpc>
              <a:spcBef>
                <a:spcPts val="600"/>
              </a:spcBef>
              <a:spcAft>
                <a:spcPts val="0"/>
              </a:spcAft>
              <a:buClr>
                <a:schemeClr val="dk1"/>
              </a:buClr>
              <a:buSzPts val="1600"/>
              <a:buNone/>
              <a:defRPr b="1" sz="1600"/>
            </a:lvl7pPr>
            <a:lvl8pPr indent="-228600" lvl="7" marL="3657600" algn="l">
              <a:lnSpc>
                <a:spcPct val="90000"/>
              </a:lnSpc>
              <a:spcBef>
                <a:spcPts val="600"/>
              </a:spcBef>
              <a:spcAft>
                <a:spcPts val="0"/>
              </a:spcAft>
              <a:buClr>
                <a:schemeClr val="dk1"/>
              </a:buClr>
              <a:buSzPts val="1600"/>
              <a:buNone/>
              <a:defRPr b="1" sz="1600"/>
            </a:lvl8pPr>
            <a:lvl9pPr indent="-228600" lvl="8" marL="4114800" algn="l">
              <a:lnSpc>
                <a:spcPct val="90000"/>
              </a:lnSpc>
              <a:spcBef>
                <a:spcPts val="600"/>
              </a:spcBef>
              <a:spcAft>
                <a:spcPts val="0"/>
              </a:spcAft>
              <a:buClr>
                <a:schemeClr val="dk1"/>
              </a:buClr>
              <a:buSzPts val="1600"/>
              <a:buNone/>
              <a:defRPr b="1" sz="1600"/>
            </a:lvl9pPr>
          </a:lstStyle>
          <a:p/>
        </p:txBody>
      </p:sp>
      <p:sp>
        <p:nvSpPr>
          <p:cNvPr id="60" name="Google Shape;60;p18"/>
          <p:cNvSpPr txBox="1"/>
          <p:nvPr>
            <p:ph idx="4" type="body"/>
          </p:nvPr>
        </p:nvSpPr>
        <p:spPr>
          <a:xfrm>
            <a:off x="6172200" y="2505075"/>
            <a:ext cx="4956048" cy="3476625"/>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800"/>
              </a:spcBef>
              <a:spcAft>
                <a:spcPts val="0"/>
              </a:spcAft>
              <a:buClr>
                <a:schemeClr val="dk1"/>
              </a:buClr>
              <a:buSzPts val="1800"/>
              <a:buChar char="•"/>
              <a:defRPr/>
            </a:lvl1pPr>
            <a:lvl2pPr indent="-342900" lvl="1" marL="914400" algn="l">
              <a:lnSpc>
                <a:spcPct val="100000"/>
              </a:lnSpc>
              <a:spcBef>
                <a:spcPts val="1200"/>
              </a:spcBef>
              <a:spcAft>
                <a:spcPts val="0"/>
              </a:spcAft>
              <a:buClr>
                <a:schemeClr val="dk1"/>
              </a:buClr>
              <a:buSzPts val="1800"/>
              <a:buChar char="•"/>
              <a:defRPr/>
            </a:lvl2pPr>
            <a:lvl3pPr indent="-342900" lvl="2" marL="1371600" algn="l">
              <a:lnSpc>
                <a:spcPct val="100000"/>
              </a:lnSpc>
              <a:spcBef>
                <a:spcPts val="800"/>
              </a:spcBef>
              <a:spcAft>
                <a:spcPts val="0"/>
              </a:spcAft>
              <a:buClr>
                <a:schemeClr val="dk1"/>
              </a:buClr>
              <a:buSzPts val="1800"/>
              <a:buChar char="•"/>
              <a:defRPr/>
            </a:lvl3pPr>
            <a:lvl4pPr indent="-342900" lvl="3" marL="1828800" algn="l">
              <a:lnSpc>
                <a:spcPct val="100000"/>
              </a:lnSpc>
              <a:spcBef>
                <a:spcPts val="600"/>
              </a:spcBef>
              <a:spcAft>
                <a:spcPts val="0"/>
              </a:spcAft>
              <a:buClr>
                <a:schemeClr val="dk1"/>
              </a:buClr>
              <a:buSzPts val="1800"/>
              <a:buChar char="•"/>
              <a:defRPr/>
            </a:lvl4pPr>
            <a:lvl5pPr indent="-342900" lvl="4" marL="2286000" algn="l">
              <a:lnSpc>
                <a:spcPct val="100000"/>
              </a:lnSpc>
              <a:spcBef>
                <a:spcPts val="600"/>
              </a:spcBef>
              <a:spcAft>
                <a:spcPts val="0"/>
              </a:spcAft>
              <a:buClr>
                <a:schemeClr val="dk1"/>
              </a:buClr>
              <a:buSzPts val="1800"/>
              <a:buChar char="•"/>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600"/>
              </a:spcBef>
              <a:spcAft>
                <a:spcPts val="0"/>
              </a:spcAft>
              <a:buClr>
                <a:schemeClr val="dk1"/>
              </a:buClr>
              <a:buSzPts val="1800"/>
              <a:buChar char="•"/>
              <a:defRPr/>
            </a:lvl7pPr>
            <a:lvl8pPr indent="-342900" lvl="7" marL="3657600" algn="l">
              <a:lnSpc>
                <a:spcPct val="90000"/>
              </a:lnSpc>
              <a:spcBef>
                <a:spcPts val="600"/>
              </a:spcBef>
              <a:spcAft>
                <a:spcPts val="0"/>
              </a:spcAft>
              <a:buClr>
                <a:schemeClr val="dk1"/>
              </a:buClr>
              <a:buSzPts val="1800"/>
              <a:buChar char="•"/>
              <a:defRPr/>
            </a:lvl8pPr>
            <a:lvl9pPr indent="-342900" lvl="8" marL="4114800" algn="l">
              <a:lnSpc>
                <a:spcPct val="90000"/>
              </a:lnSpc>
              <a:spcBef>
                <a:spcPts val="600"/>
              </a:spcBef>
              <a:spcAft>
                <a:spcPts val="0"/>
              </a:spcAft>
              <a:buClr>
                <a:schemeClr val="dk1"/>
              </a:buClr>
              <a:buSzPts val="1800"/>
              <a:buChar char="•"/>
              <a:defRPr/>
            </a:lvl9pPr>
          </a:lstStyle>
          <a:p/>
        </p:txBody>
      </p:sp>
      <p:sp>
        <p:nvSpPr>
          <p:cNvPr id="61" name="Google Shape;61;p18"/>
          <p:cNvSpPr txBox="1"/>
          <p:nvPr>
            <p:ph idx="12" type="sldNum"/>
          </p:nvPr>
        </p:nvSpPr>
        <p:spPr>
          <a:xfrm>
            <a:off x="1065213" y="6019801"/>
            <a:ext cx="762000" cy="22860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62" name="Google Shape;62;p18"/>
          <p:cNvSpPr txBox="1"/>
          <p:nvPr>
            <p:ph idx="11" type="ftr"/>
          </p:nvPr>
        </p:nvSpPr>
        <p:spPr>
          <a:xfrm>
            <a:off x="1979613" y="6019801"/>
            <a:ext cx="5943600"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8"/>
          <p:cNvSpPr txBox="1"/>
          <p:nvPr>
            <p:ph idx="10" type="dt"/>
          </p:nvPr>
        </p:nvSpPr>
        <p:spPr>
          <a:xfrm>
            <a:off x="8075611" y="6019801"/>
            <a:ext cx="1396260"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4" name="Shape 64"/>
        <p:cNvGrpSpPr/>
        <p:nvPr/>
      </p:nvGrpSpPr>
      <p:grpSpPr>
        <a:xfrm>
          <a:off x="0" y="0"/>
          <a:ext cx="0" cy="0"/>
          <a:chOff x="0" y="0"/>
          <a:chExt cx="0" cy="0"/>
        </a:xfrm>
      </p:grpSpPr>
      <p:sp>
        <p:nvSpPr>
          <p:cNvPr id="65" name="Google Shape;65;p19"/>
          <p:cNvSpPr txBox="1"/>
          <p:nvPr>
            <p:ph type="title"/>
          </p:nvPr>
        </p:nvSpPr>
        <p:spPr>
          <a:xfrm>
            <a:off x="1065212" y="304800"/>
            <a:ext cx="10058402" cy="1219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4D290A"/>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6" name="Google Shape;66;p19"/>
          <p:cNvSpPr txBox="1"/>
          <p:nvPr>
            <p:ph idx="12" type="sldNum"/>
          </p:nvPr>
        </p:nvSpPr>
        <p:spPr>
          <a:xfrm>
            <a:off x="1065213" y="6019801"/>
            <a:ext cx="762000" cy="22860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67" name="Google Shape;67;p19"/>
          <p:cNvSpPr txBox="1"/>
          <p:nvPr>
            <p:ph idx="11" type="ftr"/>
          </p:nvPr>
        </p:nvSpPr>
        <p:spPr>
          <a:xfrm>
            <a:off x="1979613" y="6019801"/>
            <a:ext cx="5943600"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19"/>
          <p:cNvSpPr txBox="1"/>
          <p:nvPr>
            <p:ph idx="10" type="dt"/>
          </p:nvPr>
        </p:nvSpPr>
        <p:spPr>
          <a:xfrm>
            <a:off x="8075611" y="6019801"/>
            <a:ext cx="1396260"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9" name="Shape 69"/>
        <p:cNvGrpSpPr/>
        <p:nvPr/>
      </p:nvGrpSpPr>
      <p:grpSpPr>
        <a:xfrm>
          <a:off x="0" y="0"/>
          <a:ext cx="0" cy="0"/>
          <a:chOff x="0" y="0"/>
          <a:chExt cx="0" cy="0"/>
        </a:xfrm>
      </p:grpSpPr>
      <p:sp>
        <p:nvSpPr>
          <p:cNvPr id="70" name="Google Shape;70;p20"/>
          <p:cNvSpPr txBox="1"/>
          <p:nvPr>
            <p:ph idx="12" type="sldNum"/>
          </p:nvPr>
        </p:nvSpPr>
        <p:spPr>
          <a:xfrm>
            <a:off x="1065213" y="6019801"/>
            <a:ext cx="762000" cy="22860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71" name="Google Shape;71;p20"/>
          <p:cNvSpPr txBox="1"/>
          <p:nvPr>
            <p:ph idx="11" type="ftr"/>
          </p:nvPr>
        </p:nvSpPr>
        <p:spPr>
          <a:xfrm>
            <a:off x="1979613" y="6019801"/>
            <a:ext cx="5943600"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0"/>
          <p:cNvSpPr txBox="1"/>
          <p:nvPr>
            <p:ph idx="10" type="dt"/>
          </p:nvPr>
        </p:nvSpPr>
        <p:spPr>
          <a:xfrm>
            <a:off x="8075611" y="6019801"/>
            <a:ext cx="1396260"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Pictures with Captions">
  <p:cSld name="Two Pictures with Captions">
    <p:spTree>
      <p:nvGrpSpPr>
        <p:cNvPr id="73" name="Shape 73"/>
        <p:cNvGrpSpPr/>
        <p:nvPr/>
      </p:nvGrpSpPr>
      <p:grpSpPr>
        <a:xfrm>
          <a:off x="0" y="0"/>
          <a:ext cx="0" cy="0"/>
          <a:chOff x="0" y="0"/>
          <a:chExt cx="0" cy="0"/>
        </a:xfrm>
      </p:grpSpPr>
      <p:sp>
        <p:nvSpPr>
          <p:cNvPr id="74" name="Google Shape;74;p21"/>
          <p:cNvSpPr txBox="1"/>
          <p:nvPr>
            <p:ph type="title"/>
          </p:nvPr>
        </p:nvSpPr>
        <p:spPr>
          <a:xfrm>
            <a:off x="1065212" y="304799"/>
            <a:ext cx="10058402" cy="1216152"/>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4D290A"/>
              </a:buClr>
              <a:buSzPts val="36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grpSp>
        <p:nvGrpSpPr>
          <p:cNvPr id="75" name="Google Shape;75;p21"/>
          <p:cNvGrpSpPr/>
          <p:nvPr/>
        </p:nvGrpSpPr>
        <p:grpSpPr>
          <a:xfrm>
            <a:off x="1052422" y="1733550"/>
            <a:ext cx="4360503" cy="3050038"/>
            <a:chOff x="895350" y="3313113"/>
            <a:chExt cx="3613151" cy="2790825"/>
          </a:xfrm>
        </p:grpSpPr>
        <p:sp>
          <p:nvSpPr>
            <p:cNvPr id="76" name="Google Shape;76;p21"/>
            <p:cNvSpPr/>
            <p:nvPr/>
          </p:nvSpPr>
          <p:spPr>
            <a:xfrm>
              <a:off x="963613" y="3725863"/>
              <a:ext cx="11113" cy="1952625"/>
            </a:xfrm>
            <a:custGeom>
              <a:rect b="b" l="l" r="r" t="t"/>
              <a:pathLst>
                <a:path extrusionOk="0" h="868" w="5">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77" name="Google Shape;77;p21"/>
            <p:cNvSpPr/>
            <p:nvPr/>
          </p:nvSpPr>
          <p:spPr>
            <a:xfrm>
              <a:off x="1350963" y="6038850"/>
              <a:ext cx="2736850" cy="11113"/>
            </a:xfrm>
            <a:custGeom>
              <a:rect b="b" l="l" r="r" t="t"/>
              <a:pathLst>
                <a:path extrusionOk="0" h="5" w="1216">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78" name="Google Shape;78;p21"/>
            <p:cNvSpPr/>
            <p:nvPr/>
          </p:nvSpPr>
          <p:spPr>
            <a:xfrm>
              <a:off x="1330325" y="3378200"/>
              <a:ext cx="2743200" cy="11113"/>
            </a:xfrm>
            <a:custGeom>
              <a:rect b="b" l="l" r="r" t="t"/>
              <a:pathLst>
                <a:path extrusionOk="0" h="5" w="1219">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79" name="Google Shape;79;p21"/>
            <p:cNvSpPr/>
            <p:nvPr/>
          </p:nvSpPr>
          <p:spPr>
            <a:xfrm>
              <a:off x="4443413" y="3759200"/>
              <a:ext cx="9525" cy="1919288"/>
            </a:xfrm>
            <a:custGeom>
              <a:rect b="b" l="l" r="r" t="t"/>
              <a:pathLst>
                <a:path extrusionOk="0" h="853" w="4">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80" name="Google Shape;80;p21"/>
            <p:cNvSpPr/>
            <p:nvPr/>
          </p:nvSpPr>
          <p:spPr>
            <a:xfrm>
              <a:off x="903288" y="5772150"/>
              <a:ext cx="341313" cy="331788"/>
            </a:xfrm>
            <a:custGeom>
              <a:rect b="b" l="l" r="r" t="t"/>
              <a:pathLst>
                <a:path extrusionOk="0" h="148" w="152">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81" name="Google Shape;81;p21"/>
            <p:cNvSpPr/>
            <p:nvPr/>
          </p:nvSpPr>
          <p:spPr>
            <a:xfrm>
              <a:off x="906463" y="5768975"/>
              <a:ext cx="341313" cy="323850"/>
            </a:xfrm>
            <a:custGeom>
              <a:rect b="b" l="l" r="r" t="t"/>
              <a:pathLst>
                <a:path extrusionOk="0" h="144" w="151">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82" name="Google Shape;82;p21"/>
            <p:cNvSpPr/>
            <p:nvPr/>
          </p:nvSpPr>
          <p:spPr>
            <a:xfrm>
              <a:off x="895350" y="3316288"/>
              <a:ext cx="363538" cy="328613"/>
            </a:xfrm>
            <a:custGeom>
              <a:rect b="b" l="l" r="r" t="t"/>
              <a:pathLst>
                <a:path extrusionOk="0" h="146" w="161">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83" name="Google Shape;83;p21"/>
            <p:cNvSpPr/>
            <p:nvPr/>
          </p:nvSpPr>
          <p:spPr>
            <a:xfrm>
              <a:off x="903288" y="3313113"/>
              <a:ext cx="336550" cy="338138"/>
            </a:xfrm>
            <a:custGeom>
              <a:rect b="b" l="l" r="r" t="t"/>
              <a:pathLst>
                <a:path extrusionOk="0" h="150" w="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84" name="Google Shape;84;p21"/>
            <p:cNvSpPr/>
            <p:nvPr/>
          </p:nvSpPr>
          <p:spPr>
            <a:xfrm>
              <a:off x="4162425" y="3344863"/>
              <a:ext cx="334963" cy="328613"/>
            </a:xfrm>
            <a:custGeom>
              <a:rect b="b" l="l" r="r" t="t"/>
              <a:pathLst>
                <a:path extrusionOk="0" h="146" w="149">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85" name="Google Shape;85;p21"/>
            <p:cNvSpPr/>
            <p:nvPr/>
          </p:nvSpPr>
          <p:spPr>
            <a:xfrm>
              <a:off x="4162425" y="3359150"/>
              <a:ext cx="334963" cy="309563"/>
            </a:xfrm>
            <a:custGeom>
              <a:rect b="b" l="l" r="r" t="t"/>
              <a:pathLst>
                <a:path extrusionOk="0" h="138" w="149">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86" name="Google Shape;86;p21"/>
            <p:cNvSpPr/>
            <p:nvPr/>
          </p:nvSpPr>
          <p:spPr>
            <a:xfrm>
              <a:off x="4205288" y="5753100"/>
              <a:ext cx="303213" cy="344488"/>
            </a:xfrm>
            <a:custGeom>
              <a:rect b="b" l="l" r="r" t="t"/>
              <a:pathLst>
                <a:path extrusionOk="0" h="153" w="135">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87" name="Google Shape;87;p21"/>
            <p:cNvSpPr/>
            <p:nvPr/>
          </p:nvSpPr>
          <p:spPr>
            <a:xfrm>
              <a:off x="4202113" y="5762625"/>
              <a:ext cx="306388" cy="311150"/>
            </a:xfrm>
            <a:custGeom>
              <a:rect b="b" l="l" r="r" t="t"/>
              <a:pathLst>
                <a:path extrusionOk="0" h="138" w="136">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grpSp>
      <p:sp>
        <p:nvSpPr>
          <p:cNvPr descr="An empty placeholder to add an image. Click on the placeholder and select the image that you wish to add." id="88" name="Google Shape;88;p21"/>
          <p:cNvSpPr/>
          <p:nvPr>
            <p:ph idx="2" type="pic"/>
          </p:nvPr>
        </p:nvSpPr>
        <p:spPr>
          <a:xfrm>
            <a:off x="1265028" y="1900210"/>
            <a:ext cx="3935536" cy="2571736"/>
          </a:xfrm>
          <a:prstGeom prst="rect">
            <a:avLst/>
          </a:prstGeom>
          <a:solidFill>
            <a:schemeClr val="lt2"/>
          </a:solidFill>
          <a:ln cap="flat" cmpd="sng" w="38100">
            <a:solidFill>
              <a:schemeClr val="lt1"/>
            </a:solidFill>
            <a:prstDash val="solid"/>
            <a:round/>
            <a:headEnd len="sm" w="sm" type="none"/>
            <a:tailEnd len="sm" w="sm" type="none"/>
          </a:ln>
        </p:spPr>
        <p:txBody>
          <a:bodyPr anchorCtr="0" anchor="t" bIns="45700" lIns="91425" spcFirstLastPara="1" rIns="91425" wrap="square" tIns="45700">
            <a:normAutofit/>
          </a:bodyPr>
          <a:lstStyle>
            <a:lvl1pPr lvl="0" marR="0" rtl="0" algn="ctr">
              <a:lnSpc>
                <a:spcPct val="100000"/>
              </a:lnSpc>
              <a:spcBef>
                <a:spcPts val="1800"/>
              </a:spcBef>
              <a:spcAft>
                <a:spcPts val="0"/>
              </a:spcAft>
              <a:buClr>
                <a:schemeClr val="dk1"/>
              </a:buClr>
              <a:buSzPts val="2400"/>
              <a:buFont typeface="Arial"/>
              <a:buNone/>
              <a:defRPr b="0" i="0" sz="2400" u="none" cap="none" strike="noStrike">
                <a:solidFill>
                  <a:schemeClr val="dk1"/>
                </a:solidFill>
                <a:latin typeface="Quattrocento Sans"/>
                <a:ea typeface="Quattrocento Sans"/>
                <a:cs typeface="Quattrocento Sans"/>
                <a:sym typeface="Quattrocento Sans"/>
              </a:defRPr>
            </a:lvl1pPr>
            <a:lvl2pPr lvl="1" marR="0" rtl="0" algn="l">
              <a:lnSpc>
                <a:spcPct val="100000"/>
              </a:lnSpc>
              <a:spcBef>
                <a:spcPts val="12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2pPr>
            <a:lvl3pPr lvl="2" marR="0" rtl="0" algn="l">
              <a:lnSpc>
                <a:spcPct val="100000"/>
              </a:lnSpc>
              <a:spcBef>
                <a:spcPts val="8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3pPr>
            <a:lvl4pPr lvl="3"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Quattrocento Sans"/>
                <a:ea typeface="Quattrocento Sans"/>
                <a:cs typeface="Quattrocento Sans"/>
                <a:sym typeface="Quattrocento Sans"/>
              </a:defRPr>
            </a:lvl4pPr>
            <a:lvl5pPr lvl="4"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600"/>
              </a:spcBef>
              <a:spcAft>
                <a:spcPts val="0"/>
              </a:spcAft>
              <a:buClr>
                <a:schemeClr val="dk1"/>
              </a:buClr>
              <a:buSzPts val="1600"/>
              <a:buFont typeface="Arial"/>
              <a:buChar char="•"/>
              <a:defRPr b="0" i="0" sz="16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600"/>
              </a:spcBef>
              <a:spcAft>
                <a:spcPts val="0"/>
              </a:spcAft>
              <a:buClr>
                <a:schemeClr val="dk1"/>
              </a:buClr>
              <a:buSzPts val="1600"/>
              <a:buFont typeface="Arial"/>
              <a:buChar char="•"/>
              <a:defRPr b="0" i="0" sz="16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600"/>
              </a:spcBef>
              <a:spcAft>
                <a:spcPts val="0"/>
              </a:spcAft>
              <a:buClr>
                <a:schemeClr val="dk1"/>
              </a:buClr>
              <a:buSzPts val="1600"/>
              <a:buFont typeface="Arial"/>
              <a:buChar char="•"/>
              <a:defRPr b="0" i="0" sz="16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600"/>
              </a:spcBef>
              <a:spcAft>
                <a:spcPts val="0"/>
              </a:spcAft>
              <a:buClr>
                <a:schemeClr val="dk1"/>
              </a:buClr>
              <a:buSzPts val="1600"/>
              <a:buFont typeface="Arial"/>
              <a:buChar char="•"/>
              <a:defRPr b="0" i="0" sz="1600" u="none" cap="none" strike="noStrike">
                <a:solidFill>
                  <a:schemeClr val="dk1"/>
                </a:solidFill>
                <a:latin typeface="Quattrocento Sans"/>
                <a:ea typeface="Quattrocento Sans"/>
                <a:cs typeface="Quattrocento Sans"/>
                <a:sym typeface="Quattrocento Sans"/>
              </a:defRPr>
            </a:lvl9pPr>
          </a:lstStyle>
          <a:p/>
        </p:txBody>
      </p:sp>
      <p:sp>
        <p:nvSpPr>
          <p:cNvPr id="89" name="Google Shape;89;p21"/>
          <p:cNvSpPr txBox="1"/>
          <p:nvPr>
            <p:ph idx="1" type="body"/>
          </p:nvPr>
        </p:nvSpPr>
        <p:spPr>
          <a:xfrm>
            <a:off x="1052423" y="4935990"/>
            <a:ext cx="4368980" cy="100761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600"/>
              </a:spcBef>
              <a:spcAft>
                <a:spcPts val="0"/>
              </a:spcAft>
              <a:buClr>
                <a:schemeClr val="dk1"/>
              </a:buClr>
              <a:buSzPts val="1600"/>
              <a:buNone/>
              <a:defRPr sz="1600"/>
            </a:lvl1pPr>
            <a:lvl2pPr indent="-228600" lvl="1" marL="914400" algn="l">
              <a:lnSpc>
                <a:spcPct val="100000"/>
              </a:lnSpc>
              <a:spcBef>
                <a:spcPts val="1200"/>
              </a:spcBef>
              <a:spcAft>
                <a:spcPts val="0"/>
              </a:spcAft>
              <a:buClr>
                <a:schemeClr val="dk1"/>
              </a:buClr>
              <a:buSzPts val="1400"/>
              <a:buNone/>
              <a:defRPr sz="1400"/>
            </a:lvl2pPr>
            <a:lvl3pPr indent="-228600" lvl="2" marL="1371600" algn="l">
              <a:lnSpc>
                <a:spcPct val="100000"/>
              </a:lnSpc>
              <a:spcBef>
                <a:spcPts val="800"/>
              </a:spcBef>
              <a:spcAft>
                <a:spcPts val="0"/>
              </a:spcAft>
              <a:buClr>
                <a:schemeClr val="dk1"/>
              </a:buClr>
              <a:buSzPts val="1200"/>
              <a:buNone/>
              <a:defRPr sz="1200"/>
            </a:lvl3pPr>
            <a:lvl4pPr indent="-228600" lvl="3" marL="1828800" algn="l">
              <a:lnSpc>
                <a:spcPct val="100000"/>
              </a:lnSpc>
              <a:spcBef>
                <a:spcPts val="600"/>
              </a:spcBef>
              <a:spcAft>
                <a:spcPts val="0"/>
              </a:spcAft>
              <a:buClr>
                <a:schemeClr val="dk1"/>
              </a:buClr>
              <a:buSzPts val="1000"/>
              <a:buNone/>
              <a:defRPr sz="1000"/>
            </a:lvl4pPr>
            <a:lvl5pPr indent="-228600" lvl="4" marL="2286000" algn="l">
              <a:lnSpc>
                <a:spcPct val="100000"/>
              </a:lnSpc>
              <a:spcBef>
                <a:spcPts val="600"/>
              </a:spcBef>
              <a:spcAft>
                <a:spcPts val="0"/>
              </a:spcAft>
              <a:buClr>
                <a:schemeClr val="dk1"/>
              </a:buClr>
              <a:buSzPts val="1000"/>
              <a:buNone/>
              <a:defRPr sz="1000"/>
            </a:lvl5pPr>
            <a:lvl6pPr indent="-228600" lvl="5" marL="2743200" algn="l">
              <a:lnSpc>
                <a:spcPct val="90000"/>
              </a:lnSpc>
              <a:spcBef>
                <a:spcPts val="600"/>
              </a:spcBef>
              <a:spcAft>
                <a:spcPts val="0"/>
              </a:spcAft>
              <a:buClr>
                <a:schemeClr val="dk1"/>
              </a:buClr>
              <a:buSzPts val="1000"/>
              <a:buNone/>
              <a:defRPr sz="1000"/>
            </a:lvl6pPr>
            <a:lvl7pPr indent="-228600" lvl="6" marL="3200400" algn="l">
              <a:lnSpc>
                <a:spcPct val="90000"/>
              </a:lnSpc>
              <a:spcBef>
                <a:spcPts val="600"/>
              </a:spcBef>
              <a:spcAft>
                <a:spcPts val="0"/>
              </a:spcAft>
              <a:buClr>
                <a:schemeClr val="dk1"/>
              </a:buClr>
              <a:buSzPts val="1000"/>
              <a:buNone/>
              <a:defRPr sz="1000"/>
            </a:lvl7pPr>
            <a:lvl8pPr indent="-228600" lvl="7" marL="3657600" algn="l">
              <a:lnSpc>
                <a:spcPct val="90000"/>
              </a:lnSpc>
              <a:spcBef>
                <a:spcPts val="600"/>
              </a:spcBef>
              <a:spcAft>
                <a:spcPts val="0"/>
              </a:spcAft>
              <a:buClr>
                <a:schemeClr val="dk1"/>
              </a:buClr>
              <a:buSzPts val="1000"/>
              <a:buNone/>
              <a:defRPr sz="1000"/>
            </a:lvl8pPr>
            <a:lvl9pPr indent="-228600" lvl="8" marL="4114800" algn="l">
              <a:lnSpc>
                <a:spcPct val="90000"/>
              </a:lnSpc>
              <a:spcBef>
                <a:spcPts val="600"/>
              </a:spcBef>
              <a:spcAft>
                <a:spcPts val="0"/>
              </a:spcAft>
              <a:buClr>
                <a:schemeClr val="dk1"/>
              </a:buClr>
              <a:buSzPts val="1000"/>
              <a:buNone/>
              <a:defRPr sz="1000"/>
            </a:lvl9pPr>
          </a:lstStyle>
          <a:p/>
        </p:txBody>
      </p:sp>
      <p:grpSp>
        <p:nvGrpSpPr>
          <p:cNvPr id="90" name="Google Shape;90;p21"/>
          <p:cNvGrpSpPr/>
          <p:nvPr/>
        </p:nvGrpSpPr>
        <p:grpSpPr>
          <a:xfrm>
            <a:off x="6763111" y="1733550"/>
            <a:ext cx="4360503" cy="3050038"/>
            <a:chOff x="895350" y="3313113"/>
            <a:chExt cx="3613151" cy="2790825"/>
          </a:xfrm>
        </p:grpSpPr>
        <p:sp>
          <p:nvSpPr>
            <p:cNvPr id="91" name="Google Shape;91;p21"/>
            <p:cNvSpPr/>
            <p:nvPr/>
          </p:nvSpPr>
          <p:spPr>
            <a:xfrm>
              <a:off x="963613" y="3725863"/>
              <a:ext cx="11113" cy="1952625"/>
            </a:xfrm>
            <a:custGeom>
              <a:rect b="b" l="l" r="r" t="t"/>
              <a:pathLst>
                <a:path extrusionOk="0" h="868" w="5">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92" name="Google Shape;92;p21"/>
            <p:cNvSpPr/>
            <p:nvPr/>
          </p:nvSpPr>
          <p:spPr>
            <a:xfrm>
              <a:off x="1350963" y="6038850"/>
              <a:ext cx="2736850" cy="11113"/>
            </a:xfrm>
            <a:custGeom>
              <a:rect b="b" l="l" r="r" t="t"/>
              <a:pathLst>
                <a:path extrusionOk="0" h="5" w="1216">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93" name="Google Shape;93;p21"/>
            <p:cNvSpPr/>
            <p:nvPr/>
          </p:nvSpPr>
          <p:spPr>
            <a:xfrm>
              <a:off x="1330325" y="3378200"/>
              <a:ext cx="2743200" cy="11113"/>
            </a:xfrm>
            <a:custGeom>
              <a:rect b="b" l="l" r="r" t="t"/>
              <a:pathLst>
                <a:path extrusionOk="0" h="5" w="1219">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94" name="Google Shape;94;p21"/>
            <p:cNvSpPr/>
            <p:nvPr/>
          </p:nvSpPr>
          <p:spPr>
            <a:xfrm>
              <a:off x="4443413" y="3759200"/>
              <a:ext cx="9525" cy="1919288"/>
            </a:xfrm>
            <a:custGeom>
              <a:rect b="b" l="l" r="r" t="t"/>
              <a:pathLst>
                <a:path extrusionOk="0" h="853" w="4">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95" name="Google Shape;95;p21"/>
            <p:cNvSpPr/>
            <p:nvPr/>
          </p:nvSpPr>
          <p:spPr>
            <a:xfrm>
              <a:off x="903288" y="5772150"/>
              <a:ext cx="341313" cy="331788"/>
            </a:xfrm>
            <a:custGeom>
              <a:rect b="b" l="l" r="r" t="t"/>
              <a:pathLst>
                <a:path extrusionOk="0" h="148" w="152">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96" name="Google Shape;96;p21"/>
            <p:cNvSpPr/>
            <p:nvPr/>
          </p:nvSpPr>
          <p:spPr>
            <a:xfrm>
              <a:off x="906463" y="5768975"/>
              <a:ext cx="341313" cy="323850"/>
            </a:xfrm>
            <a:custGeom>
              <a:rect b="b" l="l" r="r" t="t"/>
              <a:pathLst>
                <a:path extrusionOk="0" h="144" w="151">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97" name="Google Shape;97;p21"/>
            <p:cNvSpPr/>
            <p:nvPr/>
          </p:nvSpPr>
          <p:spPr>
            <a:xfrm>
              <a:off x="895350" y="3316288"/>
              <a:ext cx="363538" cy="328613"/>
            </a:xfrm>
            <a:custGeom>
              <a:rect b="b" l="l" r="r" t="t"/>
              <a:pathLst>
                <a:path extrusionOk="0" h="146" w="161">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98" name="Google Shape;98;p21"/>
            <p:cNvSpPr/>
            <p:nvPr/>
          </p:nvSpPr>
          <p:spPr>
            <a:xfrm>
              <a:off x="903288" y="3313113"/>
              <a:ext cx="336550" cy="338138"/>
            </a:xfrm>
            <a:custGeom>
              <a:rect b="b" l="l" r="r" t="t"/>
              <a:pathLst>
                <a:path extrusionOk="0" h="150" w="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99" name="Google Shape;99;p21"/>
            <p:cNvSpPr/>
            <p:nvPr/>
          </p:nvSpPr>
          <p:spPr>
            <a:xfrm>
              <a:off x="4162425" y="3344863"/>
              <a:ext cx="334963" cy="328613"/>
            </a:xfrm>
            <a:custGeom>
              <a:rect b="b" l="l" r="r" t="t"/>
              <a:pathLst>
                <a:path extrusionOk="0" h="146" w="149">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00" name="Google Shape;100;p21"/>
            <p:cNvSpPr/>
            <p:nvPr/>
          </p:nvSpPr>
          <p:spPr>
            <a:xfrm>
              <a:off x="4162425" y="3359150"/>
              <a:ext cx="334963" cy="309563"/>
            </a:xfrm>
            <a:custGeom>
              <a:rect b="b" l="l" r="r" t="t"/>
              <a:pathLst>
                <a:path extrusionOk="0" h="138" w="149">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01" name="Google Shape;101;p21"/>
            <p:cNvSpPr/>
            <p:nvPr/>
          </p:nvSpPr>
          <p:spPr>
            <a:xfrm>
              <a:off x="4205288" y="5753100"/>
              <a:ext cx="303213" cy="344488"/>
            </a:xfrm>
            <a:custGeom>
              <a:rect b="b" l="l" r="r" t="t"/>
              <a:pathLst>
                <a:path extrusionOk="0" h="153" w="135">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02" name="Google Shape;102;p21"/>
            <p:cNvSpPr/>
            <p:nvPr/>
          </p:nvSpPr>
          <p:spPr>
            <a:xfrm>
              <a:off x="4202113" y="5762625"/>
              <a:ext cx="306388" cy="311150"/>
            </a:xfrm>
            <a:custGeom>
              <a:rect b="b" l="l" r="r" t="t"/>
              <a:pathLst>
                <a:path extrusionOk="0" h="138" w="136">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solidFill>
              <a:srgbClr val="4D29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grpSp>
      <p:sp>
        <p:nvSpPr>
          <p:cNvPr descr="An empty placeholder to add an image. Click on the placeholder and select the image that you wish to add." id="103" name="Google Shape;103;p21"/>
          <p:cNvSpPr/>
          <p:nvPr>
            <p:ph idx="3" type="pic"/>
          </p:nvPr>
        </p:nvSpPr>
        <p:spPr>
          <a:xfrm>
            <a:off x="6975717" y="1900210"/>
            <a:ext cx="3935536" cy="2571736"/>
          </a:xfrm>
          <a:prstGeom prst="rect">
            <a:avLst/>
          </a:prstGeom>
          <a:solidFill>
            <a:schemeClr val="lt2"/>
          </a:solidFill>
          <a:ln cap="flat" cmpd="sng" w="38100">
            <a:solidFill>
              <a:schemeClr val="lt1"/>
            </a:solidFill>
            <a:prstDash val="solid"/>
            <a:round/>
            <a:headEnd len="sm" w="sm" type="none"/>
            <a:tailEnd len="sm" w="sm" type="none"/>
          </a:ln>
        </p:spPr>
        <p:txBody>
          <a:bodyPr anchorCtr="0" anchor="t" bIns="45700" lIns="91425" spcFirstLastPara="1" rIns="91425" wrap="square" tIns="45700">
            <a:normAutofit/>
          </a:bodyPr>
          <a:lstStyle>
            <a:lvl1pPr lvl="0" marR="0" rtl="0" algn="ctr">
              <a:lnSpc>
                <a:spcPct val="100000"/>
              </a:lnSpc>
              <a:spcBef>
                <a:spcPts val="1800"/>
              </a:spcBef>
              <a:spcAft>
                <a:spcPts val="0"/>
              </a:spcAft>
              <a:buClr>
                <a:schemeClr val="dk1"/>
              </a:buClr>
              <a:buSzPts val="2400"/>
              <a:buFont typeface="Arial"/>
              <a:buNone/>
              <a:defRPr b="0" i="0" sz="2400" u="none" cap="none" strike="noStrike">
                <a:solidFill>
                  <a:schemeClr val="dk1"/>
                </a:solidFill>
                <a:latin typeface="Quattrocento Sans"/>
                <a:ea typeface="Quattrocento Sans"/>
                <a:cs typeface="Quattrocento Sans"/>
                <a:sym typeface="Quattrocento Sans"/>
              </a:defRPr>
            </a:lvl1pPr>
            <a:lvl2pPr lvl="1" marR="0" rtl="0" algn="l">
              <a:lnSpc>
                <a:spcPct val="100000"/>
              </a:lnSpc>
              <a:spcBef>
                <a:spcPts val="12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2pPr>
            <a:lvl3pPr lvl="2" marR="0" rtl="0" algn="l">
              <a:lnSpc>
                <a:spcPct val="100000"/>
              </a:lnSpc>
              <a:spcBef>
                <a:spcPts val="8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3pPr>
            <a:lvl4pPr lvl="3"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Quattrocento Sans"/>
                <a:ea typeface="Quattrocento Sans"/>
                <a:cs typeface="Quattrocento Sans"/>
                <a:sym typeface="Quattrocento Sans"/>
              </a:defRPr>
            </a:lvl4pPr>
            <a:lvl5pPr lvl="4"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600"/>
              </a:spcBef>
              <a:spcAft>
                <a:spcPts val="0"/>
              </a:spcAft>
              <a:buClr>
                <a:schemeClr val="dk1"/>
              </a:buClr>
              <a:buSzPts val="1600"/>
              <a:buFont typeface="Arial"/>
              <a:buChar char="•"/>
              <a:defRPr b="0" i="0" sz="16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600"/>
              </a:spcBef>
              <a:spcAft>
                <a:spcPts val="0"/>
              </a:spcAft>
              <a:buClr>
                <a:schemeClr val="dk1"/>
              </a:buClr>
              <a:buSzPts val="1600"/>
              <a:buFont typeface="Arial"/>
              <a:buChar char="•"/>
              <a:defRPr b="0" i="0" sz="16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600"/>
              </a:spcBef>
              <a:spcAft>
                <a:spcPts val="0"/>
              </a:spcAft>
              <a:buClr>
                <a:schemeClr val="dk1"/>
              </a:buClr>
              <a:buSzPts val="1600"/>
              <a:buFont typeface="Arial"/>
              <a:buChar char="•"/>
              <a:defRPr b="0" i="0" sz="16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600"/>
              </a:spcBef>
              <a:spcAft>
                <a:spcPts val="0"/>
              </a:spcAft>
              <a:buClr>
                <a:schemeClr val="dk1"/>
              </a:buClr>
              <a:buSzPts val="1600"/>
              <a:buFont typeface="Arial"/>
              <a:buChar char="•"/>
              <a:defRPr b="0" i="0" sz="1600" u="none" cap="none" strike="noStrike">
                <a:solidFill>
                  <a:schemeClr val="dk1"/>
                </a:solidFill>
                <a:latin typeface="Quattrocento Sans"/>
                <a:ea typeface="Quattrocento Sans"/>
                <a:cs typeface="Quattrocento Sans"/>
                <a:sym typeface="Quattrocento Sans"/>
              </a:defRPr>
            </a:lvl9pPr>
          </a:lstStyle>
          <a:p/>
        </p:txBody>
      </p:sp>
      <p:sp>
        <p:nvSpPr>
          <p:cNvPr id="104" name="Google Shape;104;p21"/>
          <p:cNvSpPr txBox="1"/>
          <p:nvPr>
            <p:ph idx="4" type="body"/>
          </p:nvPr>
        </p:nvSpPr>
        <p:spPr>
          <a:xfrm>
            <a:off x="6742908" y="4935990"/>
            <a:ext cx="4368980" cy="100761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600"/>
              </a:spcBef>
              <a:spcAft>
                <a:spcPts val="0"/>
              </a:spcAft>
              <a:buClr>
                <a:schemeClr val="dk1"/>
              </a:buClr>
              <a:buSzPts val="1600"/>
              <a:buNone/>
              <a:defRPr sz="1600"/>
            </a:lvl1pPr>
            <a:lvl2pPr indent="-228600" lvl="1" marL="914400" algn="l">
              <a:lnSpc>
                <a:spcPct val="100000"/>
              </a:lnSpc>
              <a:spcBef>
                <a:spcPts val="1200"/>
              </a:spcBef>
              <a:spcAft>
                <a:spcPts val="0"/>
              </a:spcAft>
              <a:buClr>
                <a:schemeClr val="dk1"/>
              </a:buClr>
              <a:buSzPts val="1400"/>
              <a:buNone/>
              <a:defRPr sz="1400"/>
            </a:lvl2pPr>
            <a:lvl3pPr indent="-228600" lvl="2" marL="1371600" algn="l">
              <a:lnSpc>
                <a:spcPct val="100000"/>
              </a:lnSpc>
              <a:spcBef>
                <a:spcPts val="800"/>
              </a:spcBef>
              <a:spcAft>
                <a:spcPts val="0"/>
              </a:spcAft>
              <a:buClr>
                <a:schemeClr val="dk1"/>
              </a:buClr>
              <a:buSzPts val="1200"/>
              <a:buNone/>
              <a:defRPr sz="1200"/>
            </a:lvl3pPr>
            <a:lvl4pPr indent="-228600" lvl="3" marL="1828800" algn="l">
              <a:lnSpc>
                <a:spcPct val="100000"/>
              </a:lnSpc>
              <a:spcBef>
                <a:spcPts val="600"/>
              </a:spcBef>
              <a:spcAft>
                <a:spcPts val="0"/>
              </a:spcAft>
              <a:buClr>
                <a:schemeClr val="dk1"/>
              </a:buClr>
              <a:buSzPts val="1000"/>
              <a:buNone/>
              <a:defRPr sz="1000"/>
            </a:lvl4pPr>
            <a:lvl5pPr indent="-228600" lvl="4" marL="2286000" algn="l">
              <a:lnSpc>
                <a:spcPct val="100000"/>
              </a:lnSpc>
              <a:spcBef>
                <a:spcPts val="600"/>
              </a:spcBef>
              <a:spcAft>
                <a:spcPts val="0"/>
              </a:spcAft>
              <a:buClr>
                <a:schemeClr val="dk1"/>
              </a:buClr>
              <a:buSzPts val="1000"/>
              <a:buNone/>
              <a:defRPr sz="1000"/>
            </a:lvl5pPr>
            <a:lvl6pPr indent="-228600" lvl="5" marL="2743200" algn="l">
              <a:lnSpc>
                <a:spcPct val="90000"/>
              </a:lnSpc>
              <a:spcBef>
                <a:spcPts val="600"/>
              </a:spcBef>
              <a:spcAft>
                <a:spcPts val="0"/>
              </a:spcAft>
              <a:buClr>
                <a:schemeClr val="dk1"/>
              </a:buClr>
              <a:buSzPts val="1000"/>
              <a:buNone/>
              <a:defRPr sz="1000"/>
            </a:lvl6pPr>
            <a:lvl7pPr indent="-228600" lvl="6" marL="3200400" algn="l">
              <a:lnSpc>
                <a:spcPct val="90000"/>
              </a:lnSpc>
              <a:spcBef>
                <a:spcPts val="600"/>
              </a:spcBef>
              <a:spcAft>
                <a:spcPts val="0"/>
              </a:spcAft>
              <a:buClr>
                <a:schemeClr val="dk1"/>
              </a:buClr>
              <a:buSzPts val="1000"/>
              <a:buNone/>
              <a:defRPr sz="1000"/>
            </a:lvl7pPr>
            <a:lvl8pPr indent="-228600" lvl="7" marL="3657600" algn="l">
              <a:lnSpc>
                <a:spcPct val="90000"/>
              </a:lnSpc>
              <a:spcBef>
                <a:spcPts val="600"/>
              </a:spcBef>
              <a:spcAft>
                <a:spcPts val="0"/>
              </a:spcAft>
              <a:buClr>
                <a:schemeClr val="dk1"/>
              </a:buClr>
              <a:buSzPts val="1000"/>
              <a:buNone/>
              <a:defRPr sz="1000"/>
            </a:lvl8pPr>
            <a:lvl9pPr indent="-228600" lvl="8" marL="4114800" algn="l">
              <a:lnSpc>
                <a:spcPct val="90000"/>
              </a:lnSpc>
              <a:spcBef>
                <a:spcPts val="600"/>
              </a:spcBef>
              <a:spcAft>
                <a:spcPts val="0"/>
              </a:spcAft>
              <a:buClr>
                <a:schemeClr val="dk1"/>
              </a:buClr>
              <a:buSzPts val="1000"/>
              <a:buNone/>
              <a:defRPr sz="1000"/>
            </a:lvl9pPr>
          </a:lstStyle>
          <a:p/>
        </p:txBody>
      </p:sp>
      <p:sp>
        <p:nvSpPr>
          <p:cNvPr id="105" name="Google Shape;105;p21"/>
          <p:cNvSpPr txBox="1"/>
          <p:nvPr>
            <p:ph idx="12" type="sldNum"/>
          </p:nvPr>
        </p:nvSpPr>
        <p:spPr>
          <a:xfrm>
            <a:off x="1065213" y="6019801"/>
            <a:ext cx="762000" cy="22860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106" name="Google Shape;106;p21"/>
          <p:cNvSpPr txBox="1"/>
          <p:nvPr>
            <p:ph idx="11" type="ftr"/>
          </p:nvPr>
        </p:nvSpPr>
        <p:spPr>
          <a:xfrm>
            <a:off x="1979613" y="6019801"/>
            <a:ext cx="5943600"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21"/>
          <p:cNvSpPr txBox="1"/>
          <p:nvPr>
            <p:ph idx="10" type="dt"/>
          </p:nvPr>
        </p:nvSpPr>
        <p:spPr>
          <a:xfrm>
            <a:off x="8075611" y="6019801"/>
            <a:ext cx="1396260"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3.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6"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12"/>
          <p:cNvSpPr txBox="1"/>
          <p:nvPr>
            <p:ph type="title"/>
          </p:nvPr>
        </p:nvSpPr>
        <p:spPr>
          <a:xfrm>
            <a:off x="1065212" y="304800"/>
            <a:ext cx="10058402" cy="1219200"/>
          </a:xfrm>
          <a:prstGeom prst="rect">
            <a:avLst/>
          </a:prstGeom>
          <a:noFill/>
          <a:ln>
            <a:noFill/>
          </a:ln>
        </p:spPr>
        <p:txBody>
          <a:bodyPr anchorCtr="0" anchor="b" bIns="45700" lIns="91425" spcFirstLastPara="1" rIns="91425" wrap="square" tIns="45700">
            <a:normAutofit/>
          </a:bodyPr>
          <a:lstStyle>
            <a:lvl1pPr lvl="0" marR="0" rtl="0" algn="l">
              <a:lnSpc>
                <a:spcPct val="90000"/>
              </a:lnSpc>
              <a:spcBef>
                <a:spcPts val="0"/>
              </a:spcBef>
              <a:spcAft>
                <a:spcPts val="0"/>
              </a:spcAft>
              <a:buClr>
                <a:srgbClr val="4D290A"/>
              </a:buClr>
              <a:buSzPts val="3600"/>
              <a:buFont typeface="Quattrocento Sans"/>
              <a:buNone/>
              <a:defRPr b="0" i="0" sz="3600" u="none" cap="none" strike="noStrike">
                <a:solidFill>
                  <a:srgbClr val="4D290A"/>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2"/>
          <p:cNvSpPr txBox="1"/>
          <p:nvPr>
            <p:ph idx="1" type="body"/>
          </p:nvPr>
        </p:nvSpPr>
        <p:spPr>
          <a:xfrm>
            <a:off x="1065214" y="1752600"/>
            <a:ext cx="10058400" cy="4229100"/>
          </a:xfrm>
          <a:prstGeom prst="rect">
            <a:avLst/>
          </a:prstGeom>
          <a:noFill/>
          <a:ln>
            <a:noFill/>
          </a:ln>
        </p:spPr>
        <p:txBody>
          <a:bodyPr anchorCtr="0" anchor="t" bIns="45700" lIns="91425" spcFirstLastPara="1" rIns="91425" wrap="square" tIns="45700">
            <a:normAutofit/>
          </a:bodyPr>
          <a:lstStyle>
            <a:lvl1pPr indent="-381000" lvl="0" marL="457200" marR="0" rtl="0" algn="l">
              <a:lnSpc>
                <a:spcPct val="100000"/>
              </a:lnSpc>
              <a:spcBef>
                <a:spcPts val="1800"/>
              </a:spcBef>
              <a:spcAft>
                <a:spcPts val="0"/>
              </a:spcAft>
              <a:buClr>
                <a:schemeClr val="dk1"/>
              </a:buClr>
              <a:buSzPts val="2400"/>
              <a:buFont typeface="Arial"/>
              <a:buChar char="•"/>
              <a:defRPr b="0" i="0" sz="2400" u="none" cap="none" strike="noStrike">
                <a:solidFill>
                  <a:schemeClr val="dk1"/>
                </a:solidFill>
                <a:latin typeface="Quattrocento Sans"/>
                <a:ea typeface="Quattrocento Sans"/>
                <a:cs typeface="Quattrocento Sans"/>
                <a:sym typeface="Quattrocento Sans"/>
              </a:defRPr>
            </a:lvl1pPr>
            <a:lvl2pPr indent="-355600" lvl="1" marL="914400" marR="0" rtl="0" algn="l">
              <a:lnSpc>
                <a:spcPct val="100000"/>
              </a:lnSpc>
              <a:spcBef>
                <a:spcPts val="12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2pPr>
            <a:lvl3pPr indent="-342900" lvl="2" marL="1371600" marR="0" rtl="0" algn="l">
              <a:lnSpc>
                <a:spcPct val="100000"/>
              </a:lnSpc>
              <a:spcBef>
                <a:spcPts val="8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3pPr>
            <a:lvl4pPr indent="-330200" lvl="3" marL="18288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Quattrocento Sans"/>
                <a:ea typeface="Quattrocento Sans"/>
                <a:cs typeface="Quattrocento Sans"/>
                <a:sym typeface="Quattrocento Sans"/>
              </a:defRPr>
            </a:lvl4pPr>
            <a:lvl5pPr indent="-330200" lvl="4" marL="22860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Quattrocento Sans"/>
                <a:ea typeface="Quattrocento Sans"/>
                <a:cs typeface="Quattrocento Sans"/>
                <a:sym typeface="Quattrocento Sans"/>
              </a:defRPr>
            </a:lvl5pPr>
            <a:lvl6pPr indent="-330200" lvl="5" marL="2743200" marR="0" rtl="0" algn="l">
              <a:lnSpc>
                <a:spcPct val="90000"/>
              </a:lnSpc>
              <a:spcBef>
                <a:spcPts val="600"/>
              </a:spcBef>
              <a:spcAft>
                <a:spcPts val="0"/>
              </a:spcAft>
              <a:buClr>
                <a:schemeClr val="dk1"/>
              </a:buClr>
              <a:buSzPts val="1600"/>
              <a:buFont typeface="Arial"/>
              <a:buChar char="•"/>
              <a:defRPr b="0" i="0" sz="1600" u="none" cap="none" strike="noStrike">
                <a:solidFill>
                  <a:schemeClr val="dk1"/>
                </a:solidFill>
                <a:latin typeface="Quattrocento Sans"/>
                <a:ea typeface="Quattrocento Sans"/>
                <a:cs typeface="Quattrocento Sans"/>
                <a:sym typeface="Quattrocento Sans"/>
              </a:defRPr>
            </a:lvl6pPr>
            <a:lvl7pPr indent="-330200" lvl="6" marL="3200400" marR="0" rtl="0" algn="l">
              <a:lnSpc>
                <a:spcPct val="90000"/>
              </a:lnSpc>
              <a:spcBef>
                <a:spcPts val="600"/>
              </a:spcBef>
              <a:spcAft>
                <a:spcPts val="0"/>
              </a:spcAft>
              <a:buClr>
                <a:schemeClr val="dk1"/>
              </a:buClr>
              <a:buSzPts val="1600"/>
              <a:buFont typeface="Arial"/>
              <a:buChar char="•"/>
              <a:defRPr b="0" i="0" sz="1600" u="none" cap="none" strike="noStrike">
                <a:solidFill>
                  <a:schemeClr val="dk1"/>
                </a:solidFill>
                <a:latin typeface="Quattrocento Sans"/>
                <a:ea typeface="Quattrocento Sans"/>
                <a:cs typeface="Quattrocento Sans"/>
                <a:sym typeface="Quattrocento Sans"/>
              </a:defRPr>
            </a:lvl7pPr>
            <a:lvl8pPr indent="-330200" lvl="7" marL="3657600" marR="0" rtl="0" algn="l">
              <a:lnSpc>
                <a:spcPct val="90000"/>
              </a:lnSpc>
              <a:spcBef>
                <a:spcPts val="600"/>
              </a:spcBef>
              <a:spcAft>
                <a:spcPts val="0"/>
              </a:spcAft>
              <a:buClr>
                <a:schemeClr val="dk1"/>
              </a:buClr>
              <a:buSzPts val="1600"/>
              <a:buFont typeface="Arial"/>
              <a:buChar char="•"/>
              <a:defRPr b="0" i="0" sz="1600" u="none" cap="none" strike="noStrike">
                <a:solidFill>
                  <a:schemeClr val="dk1"/>
                </a:solidFill>
                <a:latin typeface="Quattrocento Sans"/>
                <a:ea typeface="Quattrocento Sans"/>
                <a:cs typeface="Quattrocento Sans"/>
                <a:sym typeface="Quattrocento Sans"/>
              </a:defRPr>
            </a:lvl8pPr>
            <a:lvl9pPr indent="-330200" lvl="8" marL="4114800" marR="0" rtl="0" algn="l">
              <a:lnSpc>
                <a:spcPct val="90000"/>
              </a:lnSpc>
              <a:spcBef>
                <a:spcPts val="600"/>
              </a:spcBef>
              <a:spcAft>
                <a:spcPts val="0"/>
              </a:spcAft>
              <a:buClr>
                <a:schemeClr val="dk1"/>
              </a:buClr>
              <a:buSzPts val="1600"/>
              <a:buFont typeface="Arial"/>
              <a:buChar char="•"/>
              <a:defRPr b="0" i="0" sz="1600" u="none" cap="none" strike="noStrike">
                <a:solidFill>
                  <a:schemeClr val="dk1"/>
                </a:solidFill>
                <a:latin typeface="Quattrocento Sans"/>
                <a:ea typeface="Quattrocento Sans"/>
                <a:cs typeface="Quattrocento Sans"/>
                <a:sym typeface="Quattrocento Sans"/>
              </a:defRPr>
            </a:lvl9pPr>
          </a:lstStyle>
          <a:p/>
        </p:txBody>
      </p:sp>
      <p:sp>
        <p:nvSpPr>
          <p:cNvPr id="12" name="Google Shape;12;p12"/>
          <p:cNvSpPr txBox="1"/>
          <p:nvPr>
            <p:ph idx="12" type="sldNum"/>
          </p:nvPr>
        </p:nvSpPr>
        <p:spPr>
          <a:xfrm>
            <a:off x="1065213" y="6019801"/>
            <a:ext cx="762000" cy="228600"/>
          </a:xfrm>
          <a:prstGeom prst="rect">
            <a:avLst/>
          </a:prstGeom>
          <a:noFill/>
          <a:ln>
            <a:noFill/>
          </a:ln>
        </p:spPr>
        <p:txBody>
          <a:bodyPr anchorCtr="0" anchor="ctr" bIns="45700" lIns="91425" spcFirstLastPara="1" rIns="91425" wrap="square" tIns="45700">
            <a:noAutofit/>
          </a:bodyPr>
          <a:lstStyle>
            <a:lvl1pPr indent="0" lvl="0" marL="0" marR="0" rtl="0" algn="l">
              <a:spcBef>
                <a:spcPts val="0"/>
              </a:spcBef>
              <a:buNone/>
              <a:defRPr b="0" i="0" sz="1100" u="none" cap="none" strike="noStrike">
                <a:solidFill>
                  <a:schemeClr val="dk1"/>
                </a:solidFill>
                <a:latin typeface="Quattrocento Sans"/>
                <a:ea typeface="Quattrocento Sans"/>
                <a:cs typeface="Quattrocento Sans"/>
                <a:sym typeface="Quattrocento Sans"/>
              </a:defRPr>
            </a:lvl1pPr>
            <a:lvl2pPr indent="0" lvl="1" marL="0" marR="0" rtl="0" algn="l">
              <a:spcBef>
                <a:spcPts val="0"/>
              </a:spcBef>
              <a:buNone/>
              <a:defRPr b="0" i="0" sz="1100" u="none" cap="none" strike="noStrike">
                <a:solidFill>
                  <a:schemeClr val="dk1"/>
                </a:solidFill>
                <a:latin typeface="Quattrocento Sans"/>
                <a:ea typeface="Quattrocento Sans"/>
                <a:cs typeface="Quattrocento Sans"/>
                <a:sym typeface="Quattrocento Sans"/>
              </a:defRPr>
            </a:lvl2pPr>
            <a:lvl3pPr indent="0" lvl="2" marL="0" marR="0" rtl="0" algn="l">
              <a:spcBef>
                <a:spcPts val="0"/>
              </a:spcBef>
              <a:buNone/>
              <a:defRPr b="0" i="0" sz="1100" u="none" cap="none" strike="noStrike">
                <a:solidFill>
                  <a:schemeClr val="dk1"/>
                </a:solidFill>
                <a:latin typeface="Quattrocento Sans"/>
                <a:ea typeface="Quattrocento Sans"/>
                <a:cs typeface="Quattrocento Sans"/>
                <a:sym typeface="Quattrocento Sans"/>
              </a:defRPr>
            </a:lvl3pPr>
            <a:lvl4pPr indent="0" lvl="3" marL="0" marR="0" rtl="0" algn="l">
              <a:spcBef>
                <a:spcPts val="0"/>
              </a:spcBef>
              <a:buNone/>
              <a:defRPr b="0" i="0" sz="1100" u="none" cap="none" strike="noStrike">
                <a:solidFill>
                  <a:schemeClr val="dk1"/>
                </a:solidFill>
                <a:latin typeface="Quattrocento Sans"/>
                <a:ea typeface="Quattrocento Sans"/>
                <a:cs typeface="Quattrocento Sans"/>
                <a:sym typeface="Quattrocento Sans"/>
              </a:defRPr>
            </a:lvl4pPr>
            <a:lvl5pPr indent="0" lvl="4" marL="0" marR="0" rtl="0" algn="l">
              <a:spcBef>
                <a:spcPts val="0"/>
              </a:spcBef>
              <a:buNone/>
              <a:defRPr b="0" i="0" sz="1100" u="none" cap="none" strike="noStrike">
                <a:solidFill>
                  <a:schemeClr val="dk1"/>
                </a:solidFill>
                <a:latin typeface="Quattrocento Sans"/>
                <a:ea typeface="Quattrocento Sans"/>
                <a:cs typeface="Quattrocento Sans"/>
                <a:sym typeface="Quattrocento Sans"/>
              </a:defRPr>
            </a:lvl5pPr>
            <a:lvl6pPr indent="0" lvl="5" marL="0" marR="0" rtl="0" algn="l">
              <a:spcBef>
                <a:spcPts val="0"/>
              </a:spcBef>
              <a:buNone/>
              <a:defRPr b="0" i="0" sz="1100" u="none" cap="none" strike="noStrike">
                <a:solidFill>
                  <a:schemeClr val="dk1"/>
                </a:solidFill>
                <a:latin typeface="Quattrocento Sans"/>
                <a:ea typeface="Quattrocento Sans"/>
                <a:cs typeface="Quattrocento Sans"/>
                <a:sym typeface="Quattrocento Sans"/>
              </a:defRPr>
            </a:lvl6pPr>
            <a:lvl7pPr indent="0" lvl="6" marL="0" marR="0" rtl="0" algn="l">
              <a:spcBef>
                <a:spcPts val="0"/>
              </a:spcBef>
              <a:buNone/>
              <a:defRPr b="0" i="0" sz="1100" u="none" cap="none" strike="noStrike">
                <a:solidFill>
                  <a:schemeClr val="dk1"/>
                </a:solidFill>
                <a:latin typeface="Quattrocento Sans"/>
                <a:ea typeface="Quattrocento Sans"/>
                <a:cs typeface="Quattrocento Sans"/>
                <a:sym typeface="Quattrocento Sans"/>
              </a:defRPr>
            </a:lvl7pPr>
            <a:lvl8pPr indent="0" lvl="7" marL="0" marR="0" rtl="0" algn="l">
              <a:spcBef>
                <a:spcPts val="0"/>
              </a:spcBef>
              <a:buNone/>
              <a:defRPr b="0" i="0" sz="1100" u="none" cap="none" strike="noStrike">
                <a:solidFill>
                  <a:schemeClr val="dk1"/>
                </a:solidFill>
                <a:latin typeface="Quattrocento Sans"/>
                <a:ea typeface="Quattrocento Sans"/>
                <a:cs typeface="Quattrocento Sans"/>
                <a:sym typeface="Quattrocento Sans"/>
              </a:defRPr>
            </a:lvl8pPr>
            <a:lvl9pPr indent="0" lvl="8" marL="0" marR="0" rtl="0" algn="l">
              <a:spcBef>
                <a:spcPts val="0"/>
              </a:spcBef>
              <a:buNone/>
              <a:defRPr b="0" i="0" sz="1100" u="none" cap="none" strike="noStrike">
                <a:solidFill>
                  <a:schemeClr val="dk1"/>
                </a:solidFill>
                <a:latin typeface="Quattrocento Sans"/>
                <a:ea typeface="Quattrocento Sans"/>
                <a:cs typeface="Quattrocento Sans"/>
                <a:sym typeface="Quattrocento Sans"/>
              </a:defRPr>
            </a:lvl9pPr>
          </a:lstStyle>
          <a:p>
            <a:pPr indent="0" lvl="0" marL="0" rtl="0" algn="l">
              <a:spcBef>
                <a:spcPts val="0"/>
              </a:spcBef>
              <a:spcAft>
                <a:spcPts val="0"/>
              </a:spcAft>
              <a:buNone/>
            </a:pPr>
            <a:fld id="{00000000-1234-1234-1234-123412341234}" type="slidenum">
              <a:rPr lang="en-US"/>
              <a:t>‹#›</a:t>
            </a:fld>
            <a:endParaRPr/>
          </a:p>
        </p:txBody>
      </p:sp>
      <p:sp>
        <p:nvSpPr>
          <p:cNvPr id="13" name="Google Shape;13;p12"/>
          <p:cNvSpPr txBox="1"/>
          <p:nvPr>
            <p:ph idx="11" type="ftr"/>
          </p:nvPr>
        </p:nvSpPr>
        <p:spPr>
          <a:xfrm>
            <a:off x="1979613" y="6019801"/>
            <a:ext cx="5943600" cy="2286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100" u="none" cap="none" strike="noStrike">
                <a:solidFill>
                  <a:schemeClr val="dk1"/>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14" name="Google Shape;14;p12"/>
          <p:cNvSpPr txBox="1"/>
          <p:nvPr>
            <p:ph idx="10" type="dt"/>
          </p:nvPr>
        </p:nvSpPr>
        <p:spPr>
          <a:xfrm>
            <a:off x="8075611" y="6019801"/>
            <a:ext cx="1396260" cy="2286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100" u="none" cap="none" strike="noStrike">
                <a:solidFill>
                  <a:schemeClr val="dk1"/>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mc:AlternateContent>
    <mc:Choice Requires="p14">
      <p:transition spd="slow" p14:dur="7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3840">
          <p15:clr>
            <a:srgbClr val="F26B43"/>
          </p15:clr>
        </p15:guide>
        <p15:guide id="2" orient="horz" pos="216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hyperlink" Target="https://translate.google.com/"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1"/>
          <p:cNvSpPr txBox="1"/>
          <p:nvPr>
            <p:ph type="ctrTitle"/>
          </p:nvPr>
        </p:nvSpPr>
        <p:spPr>
          <a:xfrm>
            <a:off x="4265611" y="1752600"/>
            <a:ext cx="6858002" cy="18288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4D290A"/>
              </a:buClr>
              <a:buSzPts val="5400"/>
              <a:buFont typeface="Times New Roman"/>
              <a:buNone/>
            </a:pPr>
            <a:r>
              <a:rPr lang="en-US">
                <a:latin typeface="Times New Roman"/>
                <a:ea typeface="Times New Roman"/>
                <a:cs typeface="Times New Roman"/>
                <a:sym typeface="Times New Roman"/>
              </a:rPr>
              <a:t>Chiến lược tự học tại nhà</a:t>
            </a:r>
            <a:endParaRPr>
              <a:latin typeface="Times New Roman"/>
              <a:ea typeface="Times New Roman"/>
              <a:cs typeface="Times New Roman"/>
              <a:sym typeface="Times New Roman"/>
            </a:endParaRPr>
          </a:p>
        </p:txBody>
      </p:sp>
      <p:sp>
        <p:nvSpPr>
          <p:cNvPr id="230" name="Google Shape;230;p1"/>
          <p:cNvSpPr txBox="1"/>
          <p:nvPr>
            <p:ph idx="1" type="subTitle"/>
          </p:nvPr>
        </p:nvSpPr>
        <p:spPr>
          <a:xfrm>
            <a:off x="4265610" y="3733800"/>
            <a:ext cx="6858002" cy="9144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2400"/>
              <a:buNone/>
            </a:pPr>
            <a:r>
              <a:rPr lang="en-US">
                <a:latin typeface="Cambria"/>
                <a:ea typeface="Cambria"/>
                <a:cs typeface="Cambria"/>
                <a:sym typeface="Cambria"/>
              </a:rPr>
              <a:t>CodeGym Đà Nẵng</a:t>
            </a:r>
            <a:endParaRPr>
              <a:latin typeface="Cambria"/>
              <a:ea typeface="Cambria"/>
              <a:cs typeface="Cambria"/>
              <a:sym typeface="Cambria"/>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10"/>
          <p:cNvSpPr txBox="1"/>
          <p:nvPr>
            <p:ph type="title"/>
          </p:nvPr>
        </p:nvSpPr>
        <p:spPr>
          <a:xfrm>
            <a:off x="1065212" y="304800"/>
            <a:ext cx="10058402" cy="12192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4D290A"/>
              </a:buClr>
              <a:buSzPts val="3600"/>
              <a:buFont typeface="Cambria"/>
              <a:buNone/>
            </a:pPr>
            <a:r>
              <a:rPr lang="en-US">
                <a:latin typeface="Cambria"/>
                <a:ea typeface="Cambria"/>
                <a:cs typeface="Cambria"/>
                <a:sym typeface="Cambria"/>
              </a:rPr>
              <a:t>Giải quyết các khó khăn</a:t>
            </a:r>
            <a:endParaRPr>
              <a:latin typeface="Cambria"/>
              <a:ea typeface="Cambria"/>
              <a:cs typeface="Cambria"/>
              <a:sym typeface="Cambria"/>
            </a:endParaRPr>
          </a:p>
        </p:txBody>
      </p:sp>
      <p:sp>
        <p:nvSpPr>
          <p:cNvPr id="287" name="Google Shape;287;p10"/>
          <p:cNvSpPr txBox="1"/>
          <p:nvPr>
            <p:ph idx="1" type="body"/>
          </p:nvPr>
        </p:nvSpPr>
        <p:spPr>
          <a:xfrm>
            <a:off x="1065214" y="1752600"/>
            <a:ext cx="10058400" cy="42291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2200"/>
              <a:buNone/>
            </a:pPr>
            <a:r>
              <a:rPr b="1" lang="en-US" sz="2200">
                <a:latin typeface="Cambria"/>
                <a:ea typeface="Cambria"/>
                <a:cs typeface="Cambria"/>
                <a:sym typeface="Cambria"/>
              </a:rPr>
              <a:t>4. Bạn hãy nhớ rằng đây bước cuối cùng và là bước đặt mức cảnh báo. </a:t>
            </a:r>
            <a:r>
              <a:rPr lang="en-US" sz="2200">
                <a:solidFill>
                  <a:srgbClr val="FF0000"/>
                </a:solidFill>
                <a:latin typeface="Cambria"/>
                <a:ea typeface="Cambria"/>
                <a:cs typeface="Cambria"/>
                <a:sym typeface="Cambria"/>
              </a:rPr>
              <a:t>Trường hợp bất khả kháng hoặc bí quá thì mới thực hiện bước này.</a:t>
            </a:r>
            <a:endParaRPr/>
          </a:p>
          <a:p>
            <a:pPr indent="0" lvl="0" marL="0" rtl="0" algn="l">
              <a:lnSpc>
                <a:spcPct val="100000"/>
              </a:lnSpc>
              <a:spcBef>
                <a:spcPts val="1800"/>
              </a:spcBef>
              <a:spcAft>
                <a:spcPts val="0"/>
              </a:spcAft>
              <a:buClr>
                <a:schemeClr val="dk1"/>
              </a:buClr>
              <a:buSzPts val="2200"/>
              <a:buNone/>
            </a:pPr>
            <a:r>
              <a:rPr lang="en-US" sz="2200">
                <a:latin typeface="Cambria"/>
                <a:ea typeface="Cambria"/>
                <a:cs typeface="Cambria"/>
                <a:sym typeface="Cambria"/>
              </a:rPr>
              <a:t>Hãy xin bài code từ bạn bè để chạy và đọc. Sau khi chạy OK rồi thì mới đọc để hiểu. Nếu hiểu rồi thì xoá bài code đi, tự làm lại theo hướng mình hiểu.</a:t>
            </a:r>
            <a:endParaRPr/>
          </a:p>
          <a:p>
            <a:pPr indent="0" lvl="0" marL="0" rtl="0" algn="l">
              <a:lnSpc>
                <a:spcPct val="100000"/>
              </a:lnSpc>
              <a:spcBef>
                <a:spcPts val="1800"/>
              </a:spcBef>
              <a:spcAft>
                <a:spcPts val="0"/>
              </a:spcAft>
              <a:buClr>
                <a:schemeClr val="dk1"/>
              </a:buClr>
              <a:buSzPts val="2200"/>
              <a:buNone/>
            </a:pPr>
            <a:r>
              <a:rPr b="1" lang="en-US" sz="2200">
                <a:latin typeface="Cambria"/>
                <a:ea typeface="Cambria"/>
                <a:cs typeface="Cambria"/>
                <a:sym typeface="Cambria"/>
              </a:rPr>
              <a:t>Lưu ý: </a:t>
            </a:r>
            <a:r>
              <a:rPr lang="en-US" sz="2200">
                <a:latin typeface="Cambria"/>
                <a:ea typeface="Cambria"/>
                <a:cs typeface="Cambria"/>
                <a:sym typeface="Cambria"/>
              </a:rPr>
              <a:t>Cần thực hiện lần lượt theo từng bước:</a:t>
            </a:r>
            <a:endParaRPr/>
          </a:p>
          <a:p>
            <a:pPr indent="0" lvl="0" marL="0" rtl="0" algn="l">
              <a:lnSpc>
                <a:spcPct val="100000"/>
              </a:lnSpc>
              <a:spcBef>
                <a:spcPts val="1800"/>
              </a:spcBef>
              <a:spcAft>
                <a:spcPts val="0"/>
              </a:spcAft>
              <a:buClr>
                <a:schemeClr val="dk1"/>
              </a:buClr>
              <a:buSzPts val="2200"/>
              <a:buNone/>
            </a:pPr>
            <a:r>
              <a:rPr lang="en-US" sz="2200">
                <a:latin typeface="Cambria"/>
                <a:ea typeface="Cambria"/>
                <a:cs typeface="Cambria"/>
                <a:sym typeface="Cambria"/>
              </a:rPr>
              <a:t>- Copy -&gt; Chạy -&gt; Đọc -&gt; Hiểu -&gt; Code lại theo hướng mình hiểu.</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11"/>
          <p:cNvSpPr txBox="1"/>
          <p:nvPr>
            <p:ph type="title"/>
          </p:nvPr>
        </p:nvSpPr>
        <p:spPr>
          <a:xfrm>
            <a:off x="4265613" y="1828800"/>
            <a:ext cx="6858002" cy="18288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4D290A"/>
              </a:buClr>
              <a:buSzPts val="4400"/>
              <a:buFont typeface="Cambria"/>
              <a:buNone/>
            </a:pPr>
            <a:r>
              <a:rPr lang="en-US">
                <a:latin typeface="Cambria"/>
                <a:ea typeface="Cambria"/>
                <a:cs typeface="Cambria"/>
                <a:sym typeface="Cambria"/>
              </a:rPr>
              <a:t>Chúc bạn học tốt!</a:t>
            </a:r>
            <a:endParaRPr/>
          </a:p>
        </p:txBody>
      </p:sp>
      <p:sp>
        <p:nvSpPr>
          <p:cNvPr id="293" name="Google Shape;293;p11"/>
          <p:cNvSpPr txBox="1"/>
          <p:nvPr>
            <p:ph idx="1" type="body"/>
          </p:nvPr>
        </p:nvSpPr>
        <p:spPr>
          <a:xfrm>
            <a:off x="4265610" y="3733800"/>
            <a:ext cx="6858002" cy="9144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2400"/>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
          <p:cNvSpPr txBox="1"/>
          <p:nvPr>
            <p:ph type="title"/>
          </p:nvPr>
        </p:nvSpPr>
        <p:spPr>
          <a:xfrm>
            <a:off x="1065212" y="304800"/>
            <a:ext cx="10058402" cy="12192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4D290A"/>
              </a:buClr>
              <a:buSzPts val="3600"/>
              <a:buFont typeface="Cambria"/>
              <a:buNone/>
            </a:pPr>
            <a:r>
              <a:rPr lang="en-US">
                <a:latin typeface="Cambria"/>
                <a:ea typeface="Cambria"/>
                <a:cs typeface="Cambria"/>
                <a:sym typeface="Cambria"/>
              </a:rPr>
              <a:t>Nội dung chính</a:t>
            </a:r>
            <a:endParaRPr>
              <a:latin typeface="Cambria"/>
              <a:ea typeface="Cambria"/>
              <a:cs typeface="Cambria"/>
              <a:sym typeface="Cambria"/>
            </a:endParaRPr>
          </a:p>
        </p:txBody>
      </p:sp>
      <p:sp>
        <p:nvSpPr>
          <p:cNvPr id="236" name="Google Shape;236;p2"/>
          <p:cNvSpPr txBox="1"/>
          <p:nvPr>
            <p:ph idx="1" type="body"/>
          </p:nvPr>
        </p:nvSpPr>
        <p:spPr>
          <a:xfrm>
            <a:off x="1065214" y="1752600"/>
            <a:ext cx="10058400" cy="4229100"/>
          </a:xfrm>
          <a:prstGeom prst="rect">
            <a:avLst/>
          </a:prstGeom>
          <a:noFill/>
          <a:ln>
            <a:noFill/>
          </a:ln>
        </p:spPr>
        <p:txBody>
          <a:bodyPr anchorCtr="0" anchor="t" bIns="45700" lIns="91425" spcFirstLastPara="1" rIns="91425" wrap="square" tIns="45700">
            <a:normAutofit/>
          </a:bodyPr>
          <a:lstStyle/>
          <a:p>
            <a:pPr indent="-347472" lvl="0" marL="347472" rtl="0" algn="l">
              <a:lnSpc>
                <a:spcPct val="100000"/>
              </a:lnSpc>
              <a:spcBef>
                <a:spcPts val="0"/>
              </a:spcBef>
              <a:spcAft>
                <a:spcPts val="0"/>
              </a:spcAft>
              <a:buClr>
                <a:schemeClr val="dk1"/>
              </a:buClr>
              <a:buSzPts val="2400"/>
              <a:buChar char="•"/>
            </a:pPr>
            <a:r>
              <a:rPr lang="en-US">
                <a:latin typeface="Cambria"/>
                <a:ea typeface="Cambria"/>
                <a:cs typeface="Cambria"/>
                <a:sym typeface="Cambria"/>
              </a:rPr>
              <a:t>Những thứ cần phải chuẩn bị.</a:t>
            </a:r>
            <a:endParaRPr>
              <a:latin typeface="Cambria"/>
              <a:ea typeface="Cambria"/>
              <a:cs typeface="Cambria"/>
              <a:sym typeface="Cambria"/>
            </a:endParaRPr>
          </a:p>
          <a:p>
            <a:pPr indent="-347472" lvl="0" marL="347472" rtl="0" algn="l">
              <a:lnSpc>
                <a:spcPct val="100000"/>
              </a:lnSpc>
              <a:spcBef>
                <a:spcPts val="1800"/>
              </a:spcBef>
              <a:spcAft>
                <a:spcPts val="0"/>
              </a:spcAft>
              <a:buClr>
                <a:schemeClr val="dk1"/>
              </a:buClr>
              <a:buSzPts val="2400"/>
              <a:buChar char="•"/>
            </a:pPr>
            <a:r>
              <a:rPr lang="en-US">
                <a:latin typeface="Cambria"/>
                <a:ea typeface="Cambria"/>
                <a:cs typeface="Cambria"/>
                <a:sym typeface="Cambria"/>
              </a:rPr>
              <a:t>Các lưu ý.</a:t>
            </a:r>
            <a:endParaRPr>
              <a:latin typeface="Cambria"/>
              <a:ea typeface="Cambria"/>
              <a:cs typeface="Cambria"/>
              <a:sym typeface="Cambria"/>
            </a:endParaRPr>
          </a:p>
          <a:p>
            <a:pPr indent="-347472" lvl="0" marL="347472" rtl="0" algn="l">
              <a:lnSpc>
                <a:spcPct val="100000"/>
              </a:lnSpc>
              <a:spcBef>
                <a:spcPts val="1800"/>
              </a:spcBef>
              <a:spcAft>
                <a:spcPts val="0"/>
              </a:spcAft>
              <a:buClr>
                <a:schemeClr val="dk1"/>
              </a:buClr>
              <a:buSzPts val="2400"/>
              <a:buChar char="•"/>
            </a:pPr>
            <a:r>
              <a:rPr lang="en-US">
                <a:latin typeface="Cambria"/>
                <a:ea typeface="Cambria"/>
                <a:cs typeface="Cambria"/>
                <a:sym typeface="Cambria"/>
              </a:rPr>
              <a:t>Cách giải quyết các khó khăn.</a:t>
            </a:r>
            <a:endParaRPr>
              <a:latin typeface="Cambria"/>
              <a:ea typeface="Cambria"/>
              <a:cs typeface="Cambria"/>
              <a:sym typeface="Cambria"/>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
          <p:cNvSpPr txBox="1"/>
          <p:nvPr>
            <p:ph type="title"/>
          </p:nvPr>
        </p:nvSpPr>
        <p:spPr>
          <a:xfrm>
            <a:off x="1065212" y="304800"/>
            <a:ext cx="10058402" cy="12192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4D290A"/>
              </a:buClr>
              <a:buSzPts val="3600"/>
              <a:buFont typeface="Cambria"/>
              <a:buNone/>
            </a:pPr>
            <a:r>
              <a:rPr lang="en-US">
                <a:latin typeface="Cambria"/>
                <a:ea typeface="Cambria"/>
                <a:cs typeface="Cambria"/>
                <a:sym typeface="Cambria"/>
              </a:rPr>
              <a:t>Những thứ cần phải chuẩn bị</a:t>
            </a:r>
            <a:endParaRPr>
              <a:latin typeface="Cambria"/>
              <a:ea typeface="Cambria"/>
              <a:cs typeface="Cambria"/>
              <a:sym typeface="Cambria"/>
            </a:endParaRPr>
          </a:p>
        </p:txBody>
      </p:sp>
      <p:sp>
        <p:nvSpPr>
          <p:cNvPr id="242" name="Google Shape;242;p3"/>
          <p:cNvSpPr txBox="1"/>
          <p:nvPr>
            <p:ph idx="1" type="body"/>
          </p:nvPr>
        </p:nvSpPr>
        <p:spPr>
          <a:xfrm>
            <a:off x="1065214" y="1752600"/>
            <a:ext cx="10058400" cy="4229100"/>
          </a:xfrm>
          <a:prstGeom prst="rect">
            <a:avLst/>
          </a:prstGeom>
          <a:noFill/>
          <a:ln>
            <a:noFill/>
          </a:ln>
        </p:spPr>
        <p:txBody>
          <a:bodyPr anchorCtr="0" anchor="t" bIns="45700" lIns="91425" spcFirstLastPara="1" rIns="91425" wrap="square" tIns="45700">
            <a:normAutofit/>
          </a:bodyPr>
          <a:lstStyle/>
          <a:p>
            <a:pPr indent="-347472" lvl="0" marL="347472" rtl="0" algn="l">
              <a:lnSpc>
                <a:spcPct val="100000"/>
              </a:lnSpc>
              <a:spcBef>
                <a:spcPts val="0"/>
              </a:spcBef>
              <a:spcAft>
                <a:spcPts val="0"/>
              </a:spcAft>
              <a:buClr>
                <a:schemeClr val="dk1"/>
              </a:buClr>
              <a:buSzPts val="2400"/>
              <a:buChar char="•"/>
            </a:pPr>
            <a:r>
              <a:rPr lang="en-US">
                <a:latin typeface="Cambria"/>
                <a:ea typeface="Cambria"/>
                <a:cs typeface="Cambria"/>
                <a:sym typeface="Cambria"/>
              </a:rPr>
              <a:t>Vật dụng:</a:t>
            </a:r>
            <a:endParaRPr/>
          </a:p>
          <a:p>
            <a:pPr indent="-283464" lvl="1" marL="740664" rtl="0" algn="l">
              <a:lnSpc>
                <a:spcPct val="100000"/>
              </a:lnSpc>
              <a:spcBef>
                <a:spcPts val="1200"/>
              </a:spcBef>
              <a:spcAft>
                <a:spcPts val="0"/>
              </a:spcAft>
              <a:buClr>
                <a:schemeClr val="dk1"/>
              </a:buClr>
              <a:buSzPts val="2000"/>
              <a:buFont typeface="Noto Sans Symbols"/>
              <a:buChar char="✔"/>
            </a:pPr>
            <a:r>
              <a:rPr lang="en-US">
                <a:latin typeface="Cambria"/>
                <a:ea typeface="Cambria"/>
                <a:cs typeface="Cambria"/>
                <a:sym typeface="Cambria"/>
              </a:rPr>
              <a:t>Laptop cá nhân (nếu được thì có thể chuẩn bị thêm 1 màn hình rời để dễ code).</a:t>
            </a:r>
            <a:endParaRPr/>
          </a:p>
          <a:p>
            <a:pPr indent="-283464" lvl="1" marL="740664" rtl="0" algn="l">
              <a:lnSpc>
                <a:spcPct val="100000"/>
              </a:lnSpc>
              <a:spcBef>
                <a:spcPts val="1200"/>
              </a:spcBef>
              <a:spcAft>
                <a:spcPts val="0"/>
              </a:spcAft>
              <a:buClr>
                <a:schemeClr val="dk1"/>
              </a:buClr>
              <a:buSzPts val="2000"/>
              <a:buFont typeface="Noto Sans Symbols"/>
              <a:buChar char="✔"/>
            </a:pPr>
            <a:r>
              <a:rPr lang="en-US">
                <a:latin typeface="Cambria"/>
                <a:ea typeface="Cambria"/>
                <a:cs typeface="Cambria"/>
                <a:sym typeface="Cambria"/>
              </a:rPr>
              <a:t>Một chai nước (dùng để uống khi suy nghĩ chưa ra bài tập)</a:t>
            </a:r>
            <a:endParaRPr/>
          </a:p>
          <a:p>
            <a:pPr indent="-347472" lvl="0" marL="347472" rtl="0" algn="l">
              <a:lnSpc>
                <a:spcPct val="100000"/>
              </a:lnSpc>
              <a:spcBef>
                <a:spcPts val="1800"/>
              </a:spcBef>
              <a:spcAft>
                <a:spcPts val="0"/>
              </a:spcAft>
              <a:buClr>
                <a:schemeClr val="dk1"/>
              </a:buClr>
              <a:buSzPts val="2400"/>
              <a:buChar char="•"/>
            </a:pPr>
            <a:r>
              <a:rPr lang="en-US">
                <a:latin typeface="Cambria"/>
                <a:ea typeface="Cambria"/>
                <a:cs typeface="Cambria"/>
                <a:sym typeface="Cambria"/>
              </a:rPr>
              <a:t>Tâm trạng: tỉnh táo (nếu hiện tại đang uể oải thì có thể tắm hoặc rửa mặt cho tỉnh táo).</a:t>
            </a:r>
            <a:endParaRPr/>
          </a:p>
          <a:p>
            <a:pPr indent="-347472" lvl="0" marL="347472" rtl="0" algn="l">
              <a:lnSpc>
                <a:spcPct val="100000"/>
              </a:lnSpc>
              <a:spcBef>
                <a:spcPts val="1800"/>
              </a:spcBef>
              <a:spcAft>
                <a:spcPts val="0"/>
              </a:spcAft>
              <a:buClr>
                <a:schemeClr val="dk1"/>
              </a:buClr>
              <a:buSzPts val="2400"/>
              <a:buChar char="•"/>
            </a:pPr>
            <a:r>
              <a:rPr lang="en-US">
                <a:latin typeface="Cambria"/>
                <a:ea typeface="Cambria"/>
                <a:cs typeface="Cambria"/>
                <a:sym typeface="Cambria"/>
              </a:rPr>
              <a:t>Thời gian: Ít nhất là 2 giờ.</a:t>
            </a:r>
            <a:endParaRPr/>
          </a:p>
          <a:p>
            <a:pPr indent="-347472" lvl="0" marL="347472" rtl="0" algn="l">
              <a:lnSpc>
                <a:spcPct val="100000"/>
              </a:lnSpc>
              <a:spcBef>
                <a:spcPts val="1800"/>
              </a:spcBef>
              <a:spcAft>
                <a:spcPts val="0"/>
              </a:spcAft>
              <a:buClr>
                <a:schemeClr val="dk1"/>
              </a:buClr>
              <a:buSzPts val="2400"/>
              <a:buChar char="•"/>
            </a:pPr>
            <a:r>
              <a:rPr lang="en-US">
                <a:latin typeface="Cambria"/>
                <a:ea typeface="Cambria"/>
                <a:cs typeface="Cambria"/>
                <a:sym typeface="Cambria"/>
              </a:rPr>
              <a:t>Nơi làm việc (học tập): chọn không gian yên tĩnh, hạn chế tiếng ồn.</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4"/>
          <p:cNvSpPr txBox="1"/>
          <p:nvPr>
            <p:ph type="title"/>
          </p:nvPr>
        </p:nvSpPr>
        <p:spPr>
          <a:xfrm>
            <a:off x="1065212" y="304800"/>
            <a:ext cx="10058402" cy="12192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4D290A"/>
              </a:buClr>
              <a:buSzPts val="3600"/>
              <a:buFont typeface="Cambria"/>
              <a:buNone/>
            </a:pPr>
            <a:r>
              <a:rPr lang="en-US">
                <a:latin typeface="Cambria"/>
                <a:ea typeface="Cambria"/>
                <a:cs typeface="Cambria"/>
                <a:sym typeface="Cambria"/>
              </a:rPr>
              <a:t>Các lưu ý</a:t>
            </a:r>
            <a:endParaRPr/>
          </a:p>
        </p:txBody>
      </p:sp>
      <p:sp>
        <p:nvSpPr>
          <p:cNvPr id="248" name="Google Shape;248;p4"/>
          <p:cNvSpPr txBox="1"/>
          <p:nvPr>
            <p:ph idx="1" type="body"/>
          </p:nvPr>
        </p:nvSpPr>
        <p:spPr>
          <a:xfrm>
            <a:off x="1065214" y="1752600"/>
            <a:ext cx="10058400" cy="4229100"/>
          </a:xfrm>
          <a:prstGeom prst="rect">
            <a:avLst/>
          </a:prstGeom>
          <a:noFill/>
          <a:ln>
            <a:noFill/>
          </a:ln>
        </p:spPr>
        <p:txBody>
          <a:bodyPr anchorCtr="0" anchor="t" bIns="45700" lIns="91425" spcFirstLastPara="1" rIns="91425" wrap="square" tIns="45700">
            <a:normAutofit/>
          </a:bodyPr>
          <a:lstStyle/>
          <a:p>
            <a:pPr indent="-347472" lvl="0" marL="347472" rtl="0" algn="l">
              <a:lnSpc>
                <a:spcPct val="100000"/>
              </a:lnSpc>
              <a:spcBef>
                <a:spcPts val="0"/>
              </a:spcBef>
              <a:spcAft>
                <a:spcPts val="0"/>
              </a:spcAft>
              <a:buClr>
                <a:schemeClr val="dk1"/>
              </a:buClr>
              <a:buSzPts val="2400"/>
              <a:buChar char="•"/>
            </a:pPr>
            <a:r>
              <a:rPr lang="en-US">
                <a:latin typeface="Cambria"/>
                <a:ea typeface="Cambria"/>
                <a:cs typeface="Cambria"/>
                <a:sym typeface="Cambria"/>
              </a:rPr>
              <a:t>Trước khi tự học thì nên giải quyết xong xuôi việc gia đình.</a:t>
            </a:r>
            <a:endParaRPr/>
          </a:p>
          <a:p>
            <a:pPr indent="-347472" lvl="0" marL="347472" rtl="0" algn="l">
              <a:lnSpc>
                <a:spcPct val="100000"/>
              </a:lnSpc>
              <a:spcBef>
                <a:spcPts val="1800"/>
              </a:spcBef>
              <a:spcAft>
                <a:spcPts val="0"/>
              </a:spcAft>
              <a:buClr>
                <a:schemeClr val="dk1"/>
              </a:buClr>
              <a:buSzPts val="2400"/>
              <a:buChar char="•"/>
            </a:pPr>
            <a:r>
              <a:rPr lang="en-US">
                <a:latin typeface="Cambria"/>
                <a:ea typeface="Cambria"/>
                <a:cs typeface="Cambria"/>
                <a:sym typeface="Cambria"/>
              </a:rPr>
              <a:t>Tắt Facebook Messenger.</a:t>
            </a:r>
            <a:endParaRPr/>
          </a:p>
          <a:p>
            <a:pPr indent="-347472" lvl="0" marL="347472" rtl="0" algn="l">
              <a:lnSpc>
                <a:spcPct val="100000"/>
              </a:lnSpc>
              <a:spcBef>
                <a:spcPts val="1800"/>
              </a:spcBef>
              <a:spcAft>
                <a:spcPts val="0"/>
              </a:spcAft>
              <a:buClr>
                <a:schemeClr val="dk1"/>
              </a:buClr>
              <a:buSzPts val="2400"/>
              <a:buChar char="•"/>
            </a:pPr>
            <a:r>
              <a:rPr lang="en-US">
                <a:latin typeface="Cambria"/>
                <a:ea typeface="Cambria"/>
                <a:cs typeface="Cambria"/>
                <a:sym typeface="Cambria"/>
              </a:rPr>
              <a:t>Tắt Zalo.</a:t>
            </a:r>
            <a:endParaRPr/>
          </a:p>
          <a:p>
            <a:pPr indent="-347472" lvl="0" marL="347472" rtl="0" algn="l">
              <a:lnSpc>
                <a:spcPct val="100000"/>
              </a:lnSpc>
              <a:spcBef>
                <a:spcPts val="1800"/>
              </a:spcBef>
              <a:spcAft>
                <a:spcPts val="0"/>
              </a:spcAft>
              <a:buClr>
                <a:schemeClr val="dk1"/>
              </a:buClr>
              <a:buSzPts val="2400"/>
              <a:buChar char="•"/>
            </a:pPr>
            <a:r>
              <a:rPr lang="en-US">
                <a:latin typeface="Cambria"/>
                <a:ea typeface="Cambria"/>
                <a:cs typeface="Cambria"/>
                <a:sym typeface="Cambria"/>
              </a:rPr>
              <a:t>Tắt các phần mềm có khả năng nhận tin nhắn ở laptop và điện thoại.</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5"/>
          <p:cNvSpPr txBox="1"/>
          <p:nvPr>
            <p:ph type="title"/>
          </p:nvPr>
        </p:nvSpPr>
        <p:spPr>
          <a:xfrm>
            <a:off x="7492891" y="1653527"/>
            <a:ext cx="3840480" cy="210312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4D290A"/>
              </a:buClr>
              <a:buSzPts val="3600"/>
              <a:buFont typeface="Cambria"/>
              <a:buNone/>
            </a:pPr>
            <a:r>
              <a:rPr lang="en-US">
                <a:latin typeface="Cambria"/>
                <a:ea typeface="Cambria"/>
                <a:cs typeface="Cambria"/>
                <a:sym typeface="Cambria"/>
              </a:rPr>
              <a:t>“Người khác làm được thì mình cũng phải làm được”.</a:t>
            </a:r>
            <a:endParaRPr/>
          </a:p>
        </p:txBody>
      </p:sp>
      <p:pic>
        <p:nvPicPr>
          <p:cNvPr id="254" name="Google Shape;254;p5"/>
          <p:cNvPicPr preferRelativeResize="0"/>
          <p:nvPr>
            <p:ph idx="2" type="pic"/>
          </p:nvPr>
        </p:nvPicPr>
        <p:blipFill rotWithShape="1">
          <a:blip r:embed="rId3">
            <a:alphaModFix/>
          </a:blip>
          <a:srcRect b="0" l="6666" r="6667" t="0"/>
          <a:stretch/>
        </p:blipFill>
        <p:spPr>
          <a:xfrm>
            <a:off x="836613" y="1031195"/>
            <a:ext cx="5943600" cy="4572000"/>
          </a:xfrm>
          <a:prstGeom prst="rect">
            <a:avLst/>
          </a:prstGeom>
          <a:solidFill>
            <a:srgbClr val="CFE4F9"/>
          </a:solidFill>
          <a:ln cap="flat" cmpd="sng" w="38100">
            <a:solidFill>
              <a:schemeClr val="lt1"/>
            </a:solidFill>
            <a:prstDash val="solid"/>
            <a:round/>
            <a:headEnd len="sm" w="sm" type="none"/>
            <a:tailEnd len="sm" w="sm" type="none"/>
          </a:ln>
        </p:spPr>
      </p:pic>
      <p:sp>
        <p:nvSpPr>
          <p:cNvPr id="255" name="Google Shape;255;p5"/>
          <p:cNvSpPr txBox="1"/>
          <p:nvPr/>
        </p:nvSpPr>
        <p:spPr>
          <a:xfrm>
            <a:off x="7492891" y="1148678"/>
            <a:ext cx="3840480" cy="459964"/>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2400"/>
              <a:buFont typeface="Arial"/>
              <a:buNone/>
            </a:pPr>
            <a:r>
              <a:rPr lang="en-US" sz="2400">
                <a:solidFill>
                  <a:schemeClr val="dk1"/>
                </a:solidFill>
                <a:latin typeface="Cambria"/>
                <a:ea typeface="Cambria"/>
                <a:cs typeface="Cambria"/>
                <a:sym typeface="Cambria"/>
              </a:rPr>
              <a:t>Cần tâm niệm 1 điều:</a:t>
            </a:r>
            <a:endParaRPr sz="2400">
              <a:solidFill>
                <a:schemeClr val="dk1"/>
              </a:solidFill>
              <a:latin typeface="Quattrocento Sans"/>
              <a:ea typeface="Quattrocento Sans"/>
              <a:cs typeface="Quattrocento Sans"/>
              <a:sym typeface="Quattrocento Sans"/>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6"/>
          <p:cNvSpPr txBox="1"/>
          <p:nvPr>
            <p:ph type="title"/>
          </p:nvPr>
        </p:nvSpPr>
        <p:spPr>
          <a:xfrm>
            <a:off x="1065212" y="304800"/>
            <a:ext cx="10058402" cy="12192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4D290A"/>
              </a:buClr>
              <a:buSzPts val="3600"/>
              <a:buFont typeface="Cambria"/>
              <a:buNone/>
            </a:pPr>
            <a:r>
              <a:rPr lang="en-US">
                <a:latin typeface="Cambria"/>
                <a:ea typeface="Cambria"/>
                <a:cs typeface="Cambria"/>
                <a:sym typeface="Cambria"/>
              </a:rPr>
              <a:t>Giải quyết các khó khăn</a:t>
            </a:r>
            <a:endParaRPr>
              <a:latin typeface="Cambria"/>
              <a:ea typeface="Cambria"/>
              <a:cs typeface="Cambria"/>
              <a:sym typeface="Cambria"/>
            </a:endParaRPr>
          </a:p>
        </p:txBody>
      </p:sp>
      <p:sp>
        <p:nvSpPr>
          <p:cNvPr id="261" name="Google Shape;261;p6"/>
          <p:cNvSpPr txBox="1"/>
          <p:nvPr>
            <p:ph idx="1" type="body"/>
          </p:nvPr>
        </p:nvSpPr>
        <p:spPr>
          <a:xfrm>
            <a:off x="1065214" y="1752600"/>
            <a:ext cx="10058400" cy="4229100"/>
          </a:xfrm>
          <a:prstGeom prst="rect">
            <a:avLst/>
          </a:prstGeom>
          <a:noFill/>
          <a:ln>
            <a:noFill/>
          </a:ln>
        </p:spPr>
        <p:txBody>
          <a:bodyPr anchorCtr="0" anchor="t" bIns="45700" lIns="91425" spcFirstLastPara="1" rIns="91425" wrap="square" tIns="45700">
            <a:normAutofit/>
          </a:bodyPr>
          <a:lstStyle/>
          <a:p>
            <a:pPr indent="-347472" lvl="0" marL="347472" rtl="0" algn="l">
              <a:lnSpc>
                <a:spcPct val="100000"/>
              </a:lnSpc>
              <a:spcBef>
                <a:spcPts val="0"/>
              </a:spcBef>
              <a:spcAft>
                <a:spcPts val="0"/>
              </a:spcAft>
              <a:buClr>
                <a:schemeClr val="dk1"/>
              </a:buClr>
              <a:buSzPts val="2400"/>
              <a:buChar char="•"/>
            </a:pPr>
            <a:r>
              <a:rPr lang="en-US">
                <a:latin typeface="Cambria"/>
                <a:ea typeface="Cambria"/>
                <a:cs typeface="Cambria"/>
                <a:sym typeface="Cambria"/>
              </a:rPr>
              <a:t>Thường nếu gặp các bài tập khó hoặc gặp bug, không biết cách giải quyết thì có khả năng sẽ dẫn đến việc chán. Nhưng bạn phải nên nhớ rằng, đây là điều hết sức bình thường. Khó thì mới học, nên gặp bug càng nhiều, càng tốt, điều này sẽ giúp bạn cải thiện khả năng tư duy và giải quyết vấn đề.</a:t>
            </a:r>
            <a:endParaRPr/>
          </a:p>
          <a:p>
            <a:pPr indent="-347472" lvl="0" marL="347472" rtl="0" algn="l">
              <a:lnSpc>
                <a:spcPct val="100000"/>
              </a:lnSpc>
              <a:spcBef>
                <a:spcPts val="1800"/>
              </a:spcBef>
              <a:spcAft>
                <a:spcPts val="0"/>
              </a:spcAft>
              <a:buClr>
                <a:schemeClr val="dk1"/>
              </a:buClr>
              <a:buSzPts val="2400"/>
              <a:buChar char="•"/>
            </a:pPr>
            <a:r>
              <a:rPr lang="en-US">
                <a:latin typeface="Cambria"/>
                <a:ea typeface="Cambria"/>
                <a:cs typeface="Cambria"/>
                <a:sym typeface="Cambria"/>
              </a:rPr>
              <a:t>Nếu gặp trường hợp này, thì thực hiện tuần tự các quyền trợ giúp sau, </a:t>
            </a:r>
            <a:r>
              <a:rPr b="1" lang="en-US">
                <a:latin typeface="Cambria"/>
                <a:ea typeface="Cambria"/>
                <a:cs typeface="Cambria"/>
                <a:sym typeface="Cambria"/>
              </a:rPr>
              <a:t>nhớ là tuần tự</a:t>
            </a:r>
            <a:r>
              <a:rPr lang="en-US">
                <a:latin typeface="Cambria"/>
                <a:ea typeface="Cambria"/>
                <a:cs typeface="Cambria"/>
                <a:sym typeface="Cambria"/>
              </a:rPr>
              <a:t>, không được tự ý nhảy bước.</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7"/>
          <p:cNvSpPr txBox="1"/>
          <p:nvPr>
            <p:ph type="title"/>
          </p:nvPr>
        </p:nvSpPr>
        <p:spPr>
          <a:xfrm>
            <a:off x="1065212" y="304800"/>
            <a:ext cx="10058402" cy="12192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4D290A"/>
              </a:buClr>
              <a:buSzPts val="3600"/>
              <a:buFont typeface="Cambria"/>
              <a:buNone/>
            </a:pPr>
            <a:r>
              <a:rPr lang="en-US">
                <a:latin typeface="Cambria"/>
                <a:ea typeface="Cambria"/>
                <a:cs typeface="Cambria"/>
                <a:sym typeface="Cambria"/>
              </a:rPr>
              <a:t>Giải quyết các khó khăn</a:t>
            </a:r>
            <a:endParaRPr>
              <a:latin typeface="Cambria"/>
              <a:ea typeface="Cambria"/>
              <a:cs typeface="Cambria"/>
              <a:sym typeface="Cambria"/>
            </a:endParaRPr>
          </a:p>
        </p:txBody>
      </p:sp>
      <p:sp>
        <p:nvSpPr>
          <p:cNvPr id="267" name="Google Shape;267;p7"/>
          <p:cNvSpPr txBox="1"/>
          <p:nvPr>
            <p:ph idx="1" type="body"/>
          </p:nvPr>
        </p:nvSpPr>
        <p:spPr>
          <a:xfrm>
            <a:off x="1065214" y="1752600"/>
            <a:ext cx="10058400" cy="4229100"/>
          </a:xfrm>
          <a:prstGeom prst="rect">
            <a:avLst/>
          </a:prstGeom>
          <a:noFill/>
          <a:ln>
            <a:noFill/>
          </a:ln>
        </p:spPr>
        <p:txBody>
          <a:bodyPr anchorCtr="0" anchor="t" bIns="45700" lIns="91425" spcFirstLastPara="1" rIns="91425" wrap="square" tIns="45700">
            <a:normAutofit fontScale="92500" lnSpcReduction="10000"/>
          </a:bodyPr>
          <a:lstStyle/>
          <a:p>
            <a:pPr indent="0" lvl="0" marL="0" rtl="0" algn="l">
              <a:lnSpc>
                <a:spcPct val="100000"/>
              </a:lnSpc>
              <a:spcBef>
                <a:spcPts val="0"/>
              </a:spcBef>
              <a:spcAft>
                <a:spcPts val="0"/>
              </a:spcAft>
              <a:buClr>
                <a:schemeClr val="dk1"/>
              </a:buClr>
              <a:buSzPct val="100000"/>
              <a:buNone/>
            </a:pPr>
            <a:r>
              <a:rPr b="1" lang="en-US">
                <a:latin typeface="Cambria"/>
                <a:ea typeface="Cambria"/>
                <a:cs typeface="Cambria"/>
                <a:sym typeface="Cambria"/>
              </a:rPr>
              <a:t>1. Uống ngụm nước, tạm thời rời xa máy tính có thể chọn một trong các việc sau:</a:t>
            </a:r>
            <a:endParaRPr/>
          </a:p>
          <a:p>
            <a:pPr indent="-347472" lvl="0" marL="347472" rtl="0" algn="l">
              <a:lnSpc>
                <a:spcPct val="100000"/>
              </a:lnSpc>
              <a:spcBef>
                <a:spcPts val="1800"/>
              </a:spcBef>
              <a:spcAft>
                <a:spcPts val="0"/>
              </a:spcAft>
              <a:buClr>
                <a:schemeClr val="dk1"/>
              </a:buClr>
              <a:buSzPct val="100000"/>
              <a:buFont typeface="Noto Sans Symbols"/>
              <a:buChar char="❑"/>
            </a:pPr>
            <a:r>
              <a:rPr lang="en-US">
                <a:latin typeface="Cambria"/>
                <a:ea typeface="Cambria"/>
                <a:cs typeface="Cambria"/>
                <a:sym typeface="Cambria"/>
              </a:rPr>
              <a:t>Nhìn xa xăm vào 1 hướng nào đó, để suy nghĩ hướng đi của bài toán hoặc suy nghĩ lại luồng chương trình. </a:t>
            </a:r>
            <a:endParaRPr/>
          </a:p>
          <a:p>
            <a:pPr indent="-347472" lvl="0" marL="347472" rtl="0" algn="l">
              <a:lnSpc>
                <a:spcPct val="100000"/>
              </a:lnSpc>
              <a:spcBef>
                <a:spcPts val="1800"/>
              </a:spcBef>
              <a:spcAft>
                <a:spcPts val="0"/>
              </a:spcAft>
              <a:buClr>
                <a:schemeClr val="dk1"/>
              </a:buClr>
              <a:buSzPct val="100000"/>
              <a:buFont typeface="Noto Sans Symbols"/>
              <a:buChar char="❑"/>
            </a:pPr>
            <a:r>
              <a:rPr lang="en-US">
                <a:latin typeface="Cambria"/>
                <a:ea typeface="Cambria"/>
                <a:cs typeface="Cambria"/>
                <a:sym typeface="Cambria"/>
              </a:rPr>
              <a:t>Đi bộ qua lại để suy nghĩ hướng đi của bài toán hoặc suy nghĩ lại luồng chương trình, xem có chỗ nào bất hợp lý hay không.</a:t>
            </a:r>
            <a:endParaRPr/>
          </a:p>
          <a:p>
            <a:pPr indent="-347472" lvl="0" marL="347472" rtl="0" algn="l">
              <a:lnSpc>
                <a:spcPct val="100000"/>
              </a:lnSpc>
              <a:spcBef>
                <a:spcPts val="1800"/>
              </a:spcBef>
              <a:spcAft>
                <a:spcPts val="0"/>
              </a:spcAft>
              <a:buClr>
                <a:schemeClr val="dk1"/>
              </a:buClr>
              <a:buSzPct val="100000"/>
              <a:buFont typeface="Noto Sans Symbols"/>
              <a:buChar char="❑"/>
            </a:pPr>
            <a:r>
              <a:rPr lang="en-US">
                <a:latin typeface="Cambria"/>
                <a:ea typeface="Cambria"/>
                <a:cs typeface="Cambria"/>
                <a:sym typeface="Cambria"/>
              </a:rPr>
              <a:t>Ngồi tựa vào 1 chỗ nào đó suy nghĩ hướng đi của bài toán hoặc suy nghĩ lại luồng chương trình.</a:t>
            </a:r>
            <a:endParaRPr/>
          </a:p>
          <a:p>
            <a:pPr indent="0" lvl="0" marL="0" rtl="0" algn="l">
              <a:lnSpc>
                <a:spcPct val="100000"/>
              </a:lnSpc>
              <a:spcBef>
                <a:spcPts val="1800"/>
              </a:spcBef>
              <a:spcAft>
                <a:spcPts val="0"/>
              </a:spcAft>
              <a:buClr>
                <a:schemeClr val="dk1"/>
              </a:buClr>
              <a:buSzPct val="100000"/>
              <a:buNone/>
            </a:pPr>
            <a:r>
              <a:rPr lang="en-US">
                <a:latin typeface="Cambria"/>
                <a:ea typeface="Cambria"/>
                <a:cs typeface="Cambria"/>
                <a:sym typeface="Cambria"/>
              </a:rPr>
              <a:t>Thời gian cho bước này là: 15’ -&gt; 20’, nhớ là phải </a:t>
            </a:r>
            <a:r>
              <a:rPr b="1" lang="en-US">
                <a:latin typeface="Cambria"/>
                <a:ea typeface="Cambria"/>
                <a:cs typeface="Cambria"/>
                <a:sym typeface="Cambria"/>
              </a:rPr>
              <a:t>thật sự suy nghĩ</a:t>
            </a:r>
            <a:r>
              <a:rPr lang="en-US">
                <a:latin typeface="Cambria"/>
                <a:ea typeface="Cambria"/>
                <a:cs typeface="Cambria"/>
                <a:sym typeface="Cambria"/>
              </a:rPr>
              <a:t>. Vì lúc suy nghĩ là lúc phát triển khả năng tư duy của bạn.</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8"/>
          <p:cNvSpPr txBox="1"/>
          <p:nvPr>
            <p:ph type="title"/>
          </p:nvPr>
        </p:nvSpPr>
        <p:spPr>
          <a:xfrm>
            <a:off x="1065212" y="304800"/>
            <a:ext cx="10058402" cy="12192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4D290A"/>
              </a:buClr>
              <a:buSzPts val="3600"/>
              <a:buFont typeface="Cambria"/>
              <a:buNone/>
            </a:pPr>
            <a:r>
              <a:rPr lang="en-US">
                <a:latin typeface="Cambria"/>
                <a:ea typeface="Cambria"/>
                <a:cs typeface="Cambria"/>
                <a:sym typeface="Cambria"/>
              </a:rPr>
              <a:t>Giải quyết các khó khăn</a:t>
            </a:r>
            <a:endParaRPr>
              <a:latin typeface="Cambria"/>
              <a:ea typeface="Cambria"/>
              <a:cs typeface="Cambria"/>
              <a:sym typeface="Cambria"/>
            </a:endParaRPr>
          </a:p>
        </p:txBody>
      </p:sp>
      <p:sp>
        <p:nvSpPr>
          <p:cNvPr id="273" name="Google Shape;273;p8"/>
          <p:cNvSpPr txBox="1"/>
          <p:nvPr>
            <p:ph idx="1" type="body"/>
          </p:nvPr>
        </p:nvSpPr>
        <p:spPr>
          <a:xfrm>
            <a:off x="1065212" y="2451651"/>
            <a:ext cx="4954588" cy="3561925"/>
          </a:xfrm>
          <a:prstGeom prst="rect">
            <a:avLst/>
          </a:prstGeom>
          <a:noFill/>
          <a:ln>
            <a:noFill/>
          </a:ln>
        </p:spPr>
        <p:txBody>
          <a:bodyPr anchorCtr="0" anchor="t" bIns="45700" lIns="91425" spcFirstLastPara="1" rIns="91425" wrap="square" tIns="45700">
            <a:normAutofit fontScale="92500" lnSpcReduction="10000"/>
          </a:bodyPr>
          <a:lstStyle/>
          <a:p>
            <a:pPr indent="-347472" lvl="0" marL="347472" rtl="0" algn="l">
              <a:lnSpc>
                <a:spcPct val="100000"/>
              </a:lnSpc>
              <a:spcBef>
                <a:spcPts val="0"/>
              </a:spcBef>
              <a:spcAft>
                <a:spcPts val="0"/>
              </a:spcAft>
              <a:buClr>
                <a:schemeClr val="dk1"/>
              </a:buClr>
              <a:buSzPct val="100000"/>
              <a:buFont typeface="Noto Sans Symbols"/>
              <a:buChar char="❑"/>
            </a:pPr>
            <a:r>
              <a:rPr lang="en-US">
                <a:latin typeface="Cambria"/>
                <a:ea typeface="Cambria"/>
                <a:cs typeface="Cambria"/>
                <a:sym typeface="Cambria"/>
              </a:rPr>
              <a:t>Đối với bài toán chưa làm được:</a:t>
            </a:r>
            <a:endParaRPr/>
          </a:p>
          <a:p>
            <a:pPr indent="0" lvl="0" marL="0" rtl="0" algn="l">
              <a:lnSpc>
                <a:spcPct val="100000"/>
              </a:lnSpc>
              <a:spcBef>
                <a:spcPts val="1800"/>
              </a:spcBef>
              <a:spcAft>
                <a:spcPts val="0"/>
              </a:spcAft>
              <a:buClr>
                <a:schemeClr val="dk1"/>
              </a:buClr>
              <a:buSzPct val="100000"/>
              <a:buNone/>
            </a:pPr>
            <a:r>
              <a:rPr lang="en-US">
                <a:latin typeface="Cambria"/>
                <a:ea typeface="Cambria"/>
                <a:cs typeface="Cambria"/>
                <a:sym typeface="Cambria"/>
              </a:rPr>
              <a:t>Phân rã bài toán thành các bài toán con -&gt; Giải quyết lần lượt các bài toán con thì cuối cùng bài toán lớn sẽ được giải quyết.</a:t>
            </a:r>
            <a:endParaRPr/>
          </a:p>
        </p:txBody>
      </p:sp>
      <p:sp>
        <p:nvSpPr>
          <p:cNvPr id="274" name="Google Shape;274;p8"/>
          <p:cNvSpPr txBox="1"/>
          <p:nvPr>
            <p:ph idx="2" type="body"/>
          </p:nvPr>
        </p:nvSpPr>
        <p:spPr>
          <a:xfrm>
            <a:off x="6172200" y="2451651"/>
            <a:ext cx="4951414" cy="3561926"/>
          </a:xfrm>
          <a:prstGeom prst="rect">
            <a:avLst/>
          </a:prstGeom>
          <a:noFill/>
          <a:ln>
            <a:noFill/>
          </a:ln>
        </p:spPr>
        <p:txBody>
          <a:bodyPr anchorCtr="0" anchor="t" bIns="45700" lIns="91425" spcFirstLastPara="1" rIns="91425" wrap="square" tIns="45700">
            <a:normAutofit fontScale="92500" lnSpcReduction="10000"/>
          </a:bodyPr>
          <a:lstStyle/>
          <a:p>
            <a:pPr indent="-347472" lvl="0" marL="347472" rtl="0" algn="l">
              <a:lnSpc>
                <a:spcPct val="100000"/>
              </a:lnSpc>
              <a:spcBef>
                <a:spcPts val="0"/>
              </a:spcBef>
              <a:spcAft>
                <a:spcPts val="0"/>
              </a:spcAft>
              <a:buClr>
                <a:schemeClr val="dk1"/>
              </a:buClr>
              <a:buSzPct val="100000"/>
              <a:buFont typeface="Noto Sans Symbols"/>
              <a:buChar char="❑"/>
            </a:pPr>
            <a:r>
              <a:rPr lang="en-US">
                <a:latin typeface="Cambria"/>
                <a:ea typeface="Cambria"/>
                <a:cs typeface="Cambria"/>
                <a:sym typeface="Cambria"/>
              </a:rPr>
              <a:t>Đối với bài toán gặp bug:</a:t>
            </a:r>
            <a:endParaRPr/>
          </a:p>
          <a:p>
            <a:pPr indent="0" lvl="0" marL="0" rtl="0" algn="l">
              <a:lnSpc>
                <a:spcPct val="100000"/>
              </a:lnSpc>
              <a:spcBef>
                <a:spcPts val="1800"/>
              </a:spcBef>
              <a:spcAft>
                <a:spcPts val="0"/>
              </a:spcAft>
              <a:buClr>
                <a:schemeClr val="dk1"/>
              </a:buClr>
              <a:buSzPct val="100000"/>
              <a:buNone/>
            </a:pPr>
            <a:r>
              <a:rPr lang="en-US">
                <a:latin typeface="Cambria"/>
                <a:ea typeface="Cambria"/>
                <a:cs typeface="Cambria"/>
                <a:sym typeface="Cambria"/>
              </a:rPr>
              <a:t>Google, google, google. Tìm kiếm theo Tiếng Việt, nếu không ra thì tìm kiếm theo Tiếng Anh. Còn hạn chế về Tiếng Anh thì </a:t>
            </a:r>
            <a:r>
              <a:rPr lang="en-US" u="sng">
                <a:solidFill>
                  <a:schemeClr val="hlink"/>
                </a:solidFill>
                <a:latin typeface="Cambria"/>
                <a:ea typeface="Cambria"/>
                <a:cs typeface="Cambria"/>
                <a:sym typeface="Cambria"/>
                <a:hlinkClick r:id="rId3"/>
              </a:rPr>
              <a:t>https://translate.google.com/</a:t>
            </a:r>
            <a:r>
              <a:rPr lang="en-US">
                <a:latin typeface="Cambria"/>
                <a:ea typeface="Cambria"/>
                <a:cs typeface="Cambria"/>
                <a:sym typeface="Cambria"/>
              </a:rPr>
              <a:t>. Nhớ là translate theo từng từ, để học Tiếng Anh. Lần sau nếu vẫn không nhớ từ đó thì tiếp tục translate, cứ lặp đi lặp lại thì sẽ nhớ từ Tiếng Anh đó luôn &lt;- Đây cũng là cách học Tiếng Anh.</a:t>
            </a:r>
            <a:endParaRPr/>
          </a:p>
          <a:p>
            <a:pPr indent="-206502" lvl="0" marL="347472" rtl="0" algn="l">
              <a:lnSpc>
                <a:spcPct val="100000"/>
              </a:lnSpc>
              <a:spcBef>
                <a:spcPts val="1800"/>
              </a:spcBef>
              <a:spcAft>
                <a:spcPts val="0"/>
              </a:spcAft>
              <a:buClr>
                <a:schemeClr val="dk1"/>
              </a:buClr>
              <a:buSzPct val="100000"/>
              <a:buNone/>
            </a:pPr>
            <a:r>
              <a:t/>
            </a:r>
            <a:endParaRPr>
              <a:latin typeface="Cambria"/>
              <a:ea typeface="Cambria"/>
              <a:cs typeface="Cambria"/>
              <a:sym typeface="Cambria"/>
            </a:endParaRPr>
          </a:p>
        </p:txBody>
      </p:sp>
      <p:sp>
        <p:nvSpPr>
          <p:cNvPr id="275" name="Google Shape;275;p8"/>
          <p:cNvSpPr txBox="1"/>
          <p:nvPr/>
        </p:nvSpPr>
        <p:spPr>
          <a:xfrm>
            <a:off x="1142999" y="1812234"/>
            <a:ext cx="10058402" cy="351183"/>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1"/>
              </a:buClr>
              <a:buSzPts val="2200"/>
              <a:buFont typeface="Cambria"/>
              <a:buNone/>
            </a:pPr>
            <a:r>
              <a:rPr b="1" lang="en-US" sz="2200">
                <a:solidFill>
                  <a:schemeClr val="dk1"/>
                </a:solidFill>
                <a:latin typeface="Cambria"/>
                <a:ea typeface="Cambria"/>
                <a:cs typeface="Cambria"/>
                <a:sym typeface="Cambria"/>
              </a:rPr>
              <a:t>2. Nếu bước 1 vẫn chưa được thì mới thực hiện bước này:</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9"/>
          <p:cNvSpPr txBox="1"/>
          <p:nvPr>
            <p:ph type="title"/>
          </p:nvPr>
        </p:nvSpPr>
        <p:spPr>
          <a:xfrm>
            <a:off x="1065212" y="304800"/>
            <a:ext cx="10058402" cy="12192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4D290A"/>
              </a:buClr>
              <a:buSzPts val="3600"/>
              <a:buFont typeface="Cambria"/>
              <a:buNone/>
            </a:pPr>
            <a:r>
              <a:rPr lang="en-US">
                <a:latin typeface="Cambria"/>
                <a:ea typeface="Cambria"/>
                <a:cs typeface="Cambria"/>
                <a:sym typeface="Cambria"/>
              </a:rPr>
              <a:t>Giải quyết các khó khăn</a:t>
            </a:r>
            <a:endParaRPr>
              <a:latin typeface="Cambria"/>
              <a:ea typeface="Cambria"/>
              <a:cs typeface="Cambria"/>
              <a:sym typeface="Cambria"/>
            </a:endParaRPr>
          </a:p>
        </p:txBody>
      </p:sp>
      <p:sp>
        <p:nvSpPr>
          <p:cNvPr id="281" name="Google Shape;281;p9"/>
          <p:cNvSpPr txBox="1"/>
          <p:nvPr>
            <p:ph idx="1" type="body"/>
          </p:nvPr>
        </p:nvSpPr>
        <p:spPr>
          <a:xfrm>
            <a:off x="1065214" y="1752600"/>
            <a:ext cx="10058400" cy="42291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2200"/>
              <a:buNone/>
            </a:pPr>
            <a:r>
              <a:rPr b="1" lang="en-US" sz="2200">
                <a:latin typeface="Cambria"/>
                <a:ea typeface="Cambria"/>
                <a:cs typeface="Cambria"/>
                <a:sym typeface="Cambria"/>
              </a:rPr>
              <a:t>3. Nếu bước 2 vẫn chưa được thì khả năng tư duy của bạn còn kém đấy.</a:t>
            </a:r>
            <a:r>
              <a:rPr lang="en-US" sz="2200">
                <a:latin typeface="Cambria"/>
                <a:ea typeface="Cambria"/>
                <a:cs typeface="Cambria"/>
                <a:sym typeface="Cambria"/>
              </a:rPr>
              <a:t> Nhưng không sao, cứ luyện dần theo các bước này, các đợt sau dừng ở Bước 2 rồi lên Bước 1 là ổn rồi.</a:t>
            </a:r>
            <a:endParaRPr/>
          </a:p>
          <a:p>
            <a:pPr indent="0" lvl="0" marL="0" rtl="0" algn="l">
              <a:lnSpc>
                <a:spcPct val="100000"/>
              </a:lnSpc>
              <a:spcBef>
                <a:spcPts val="1800"/>
              </a:spcBef>
              <a:spcAft>
                <a:spcPts val="0"/>
              </a:spcAft>
              <a:buClr>
                <a:schemeClr val="dk1"/>
              </a:buClr>
              <a:buSzPts val="2200"/>
              <a:buNone/>
            </a:pPr>
            <a:r>
              <a:rPr lang="en-US" sz="2200">
                <a:latin typeface="Cambria"/>
                <a:ea typeface="Cambria"/>
                <a:cs typeface="Cambria"/>
                <a:sym typeface="Cambria"/>
              </a:rPr>
              <a:t>Vì tư duy bạn còn kém, nên sẽ đi “xin” tư duy của người khác. Tức là hỏi hướng từ bạn bè, tutor hoặc instructor.</a:t>
            </a:r>
            <a:endParaRPr/>
          </a:p>
          <a:p>
            <a:pPr indent="0" lvl="0" marL="0" rtl="0" algn="l">
              <a:lnSpc>
                <a:spcPct val="100000"/>
              </a:lnSpc>
              <a:spcBef>
                <a:spcPts val="1800"/>
              </a:spcBef>
              <a:spcAft>
                <a:spcPts val="0"/>
              </a:spcAft>
              <a:buClr>
                <a:schemeClr val="dk1"/>
              </a:buClr>
              <a:buSzPts val="2200"/>
              <a:buNone/>
            </a:pPr>
            <a:r>
              <a:rPr lang="en-US" sz="2200">
                <a:latin typeface="Cambria"/>
                <a:ea typeface="Cambria"/>
                <a:cs typeface="Cambria"/>
                <a:sym typeface="Cambria"/>
              </a:rPr>
              <a:t>Và sau này nếu gặp lại bài toán có tình huống tương tự thì phải nhớ cách mà bạn bè, tutor hay instructor đã giúp cho bạn.</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Nature Illustration 16x9">
  <a:themeElements>
    <a:clrScheme name="Nature Illustration">
      <a:dk1>
        <a:srgbClr val="9A5315"/>
      </a:dk1>
      <a:lt1>
        <a:srgbClr val="FFFFFF"/>
      </a:lt1>
      <a:dk2>
        <a:srgbClr val="000000"/>
      </a:dk2>
      <a:lt2>
        <a:srgbClr val="D1E5F9"/>
      </a:lt2>
      <a:accent1>
        <a:srgbClr val="F3771A"/>
      </a:accent1>
      <a:accent2>
        <a:srgbClr val="8BBEF1"/>
      </a:accent2>
      <a:accent3>
        <a:srgbClr val="6DC025"/>
      </a:accent3>
      <a:accent4>
        <a:srgbClr val="9A5315"/>
      </a:accent4>
      <a:accent5>
        <a:srgbClr val="F1471F"/>
      </a:accent5>
      <a:accent6>
        <a:srgbClr val="DA6FDF"/>
      </a:accent6>
      <a:hlink>
        <a:srgbClr val="6DC025"/>
      </a:hlink>
      <a:folHlink>
        <a:srgbClr val="9A531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Nature Illustration">
      <a:dk1>
        <a:srgbClr val="9A5315"/>
      </a:dk1>
      <a:lt1>
        <a:srgbClr val="FFFFFF"/>
      </a:lt1>
      <a:dk2>
        <a:srgbClr val="000000"/>
      </a:dk2>
      <a:lt2>
        <a:srgbClr val="D1E5F9"/>
      </a:lt2>
      <a:accent1>
        <a:srgbClr val="F3771A"/>
      </a:accent1>
      <a:accent2>
        <a:srgbClr val="8BBEF1"/>
      </a:accent2>
      <a:accent3>
        <a:srgbClr val="6DC025"/>
      </a:accent3>
      <a:accent4>
        <a:srgbClr val="9A5315"/>
      </a:accent4>
      <a:accent5>
        <a:srgbClr val="F1471F"/>
      </a:accent5>
      <a:accent6>
        <a:srgbClr val="DA6FDF"/>
      </a:accent6>
      <a:hlink>
        <a:srgbClr val="6DC025"/>
      </a:hlink>
      <a:folHlink>
        <a:srgbClr val="9A531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2021-04-06T08:55:43Z</dcterms:created>
  <dc:creator>Tien Nguyen Vu Thanh</dc:creator>
</cp:coreProperties>
</file>