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4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8436-0B88-4DBE-9F09-5E9BB58856BD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C9E2-F026-4551-8292-DC1B0AABE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78564"/>
              </p:ext>
            </p:extLst>
          </p:nvPr>
        </p:nvGraphicFramePr>
        <p:xfrm>
          <a:off x="1612900" y="287020"/>
          <a:ext cx="21717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MUA VÀO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BÁN RA</a:t>
                      </a:r>
                      <a:endParaRPr lang="en-US" b="1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KHÁCH</a:t>
                      </a:r>
                      <a:r>
                        <a:rPr lang="en-US" b="1" baseline="0" dirty="0" smtClean="0"/>
                        <a:t> HÀNG</a:t>
                      </a:r>
                      <a:endParaRPr lang="en-US" b="1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THỐNG</a:t>
                      </a:r>
                      <a:r>
                        <a:rPr lang="en-US" b="1" baseline="0" dirty="0" smtClean="0"/>
                        <a:t> KÊ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85262"/>
              </p:ext>
            </p:extLst>
          </p:nvPr>
        </p:nvGraphicFramePr>
        <p:xfrm>
          <a:off x="4902200" y="287020"/>
          <a:ext cx="20193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201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06035"/>
              </p:ext>
            </p:extLst>
          </p:nvPr>
        </p:nvGraphicFramePr>
        <p:xfrm>
          <a:off x="8229600" y="287020"/>
          <a:ext cx="1803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/>
              </a:tblGrid>
              <a:tr h="18965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THÊM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GD</a:t>
                      </a:r>
                    </a:p>
                    <a:p>
                      <a:pPr algn="l"/>
                      <a:r>
                        <a:rPr lang="vi-VN" baseline="0" noProof="0" dirty="0" smtClean="0"/>
                        <a:t>Số lượng</a:t>
                      </a:r>
                    </a:p>
                    <a:p>
                      <a:pPr algn="l"/>
                      <a:r>
                        <a:rPr lang="vi-VN" baseline="0" noProof="0" dirty="0" smtClean="0"/>
                        <a:t>Đơn giá</a:t>
                      </a:r>
                    </a:p>
                    <a:p>
                      <a:pPr algn="l"/>
                      <a:r>
                        <a:rPr lang="vi-VN" baseline="0" noProof="0" dirty="0" smtClean="0"/>
                        <a:t>Loại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aseline="0" noProof="0" dirty="0" smtClean="0"/>
                        <a:t>Thời gian</a:t>
                      </a:r>
                      <a:endParaRPr lang="vi-VN" baseline="0" noProof="0" dirty="0" smtClean="0"/>
                    </a:p>
                    <a:p>
                      <a:pPr algn="l"/>
                      <a:r>
                        <a:rPr lang="vi-VN" baseline="0" noProof="0" dirty="0" smtClean="0"/>
                        <a:t>Khách Hàng</a:t>
                      </a:r>
                    </a:p>
                    <a:p>
                      <a:pPr algn="l"/>
                      <a:endParaRPr lang="vi-VN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38484"/>
              </p:ext>
            </p:extLst>
          </p:nvPr>
        </p:nvGraphicFramePr>
        <p:xfrm>
          <a:off x="1612900" y="2562860"/>
          <a:ext cx="9410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1879600"/>
                <a:gridCol w="1498600"/>
                <a:gridCol w="1066800"/>
                <a:gridCol w="762000"/>
                <a:gridCol w="1891218"/>
                <a:gridCol w="1448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 smtClean="0"/>
                        <a:t>Mã</a:t>
                      </a:r>
                      <a:r>
                        <a:rPr lang="en-US" baseline="0" noProof="0" dirty="0" smtClean="0"/>
                        <a:t> GD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Khách</a:t>
                      </a:r>
                      <a:r>
                        <a:rPr lang="vi-VN" baseline="0" noProof="0" dirty="0" smtClean="0"/>
                        <a:t> Hàng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Số</a:t>
                      </a:r>
                      <a:r>
                        <a:rPr lang="vi-VN" baseline="0" noProof="0" dirty="0" smtClean="0"/>
                        <a:t> lượng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Đơn</a:t>
                      </a:r>
                      <a:r>
                        <a:rPr lang="vi-VN" baseline="0" noProof="0" dirty="0" smtClean="0"/>
                        <a:t> giá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Loại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Thời</a:t>
                      </a:r>
                      <a:r>
                        <a:rPr lang="vi-VN" baseline="0" noProof="0" dirty="0" smtClean="0"/>
                        <a:t> gian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Tổng</a:t>
                      </a:r>
                      <a:r>
                        <a:rPr lang="vi-VN" baseline="0" noProof="0" dirty="0" smtClean="0"/>
                        <a:t> cộng</a:t>
                      </a:r>
                      <a:endParaRPr lang="vi-VN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M01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A01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2.000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1</a:t>
                      </a:r>
                      <a:r>
                        <a:rPr lang="en-US" noProof="0" smtClean="0"/>
                        <a:t>.</a:t>
                      </a:r>
                      <a:r>
                        <a:rPr lang="vi-VN" noProof="0" smtClean="0"/>
                        <a:t>700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So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22/12/2017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3.400.000</a:t>
                      </a:r>
                      <a:endParaRPr lang="vi-VN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M02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B01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5.000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1.900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Cồ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22/12/2017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9.500.000</a:t>
                      </a:r>
                      <a:endParaRPr lang="vi-VN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M03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C01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3.500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2.000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Lạc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24/12/2017</a:t>
                      </a:r>
                      <a:endParaRPr lang="vi-VN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noProof="0" dirty="0" smtClean="0"/>
                        <a:t>7.000.000</a:t>
                      </a:r>
                      <a:endParaRPr lang="vi-VN" noProof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784600" y="1292860"/>
            <a:ext cx="1117600" cy="2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53200" y="1958341"/>
            <a:ext cx="368300" cy="31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rgbClr val="FF0000"/>
                </a:solidFill>
              </a:rPr>
              <a:t>+</a:t>
            </a:r>
            <a:endParaRPr lang="vi-VN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921500" y="1292860"/>
            <a:ext cx="1308100" cy="84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07434"/>
              </p:ext>
            </p:extLst>
          </p:nvPr>
        </p:nvGraphicFramePr>
        <p:xfrm>
          <a:off x="1612900" y="43103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KH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SĐT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0123456789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0987654321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77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2018-03-03T09:13:05Z</dcterms:created>
  <dcterms:modified xsi:type="dcterms:W3CDTF">2018-03-03T10:53:20Z</dcterms:modified>
</cp:coreProperties>
</file>