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19"/>
  </p:notesMasterIdLst>
  <p:sldIdLst>
    <p:sldId id="1481" r:id="rId2"/>
    <p:sldId id="1263" r:id="rId3"/>
    <p:sldId id="1478" r:id="rId4"/>
    <p:sldId id="1482" r:id="rId5"/>
    <p:sldId id="1312" r:id="rId6"/>
    <p:sldId id="1485" r:id="rId7"/>
    <p:sldId id="1484" r:id="rId8"/>
    <p:sldId id="1332" r:id="rId9"/>
    <p:sldId id="1518" r:id="rId10"/>
    <p:sldId id="1519" r:id="rId11"/>
    <p:sldId id="1520" r:id="rId12"/>
    <p:sldId id="1521" r:id="rId13"/>
    <p:sldId id="1487" r:id="rId14"/>
    <p:sldId id="1488" r:id="rId15"/>
    <p:sldId id="1495" r:id="rId16"/>
    <p:sldId id="1493" r:id="rId17"/>
    <p:sldId id="1522" r:id="rId1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EA4D2D-2AFE-4BA8-8359-515B8593CBDA}">
          <p14:sldIdLst>
            <p14:sldId id="1481"/>
            <p14:sldId id="1263"/>
          </p14:sldIdLst>
        </p14:section>
        <p14:section name="GIỚI THIỆU" id="{56C380A9-8068-4F21-9991-98222C44390B}">
          <p14:sldIdLst>
            <p14:sldId id="1478"/>
            <p14:sldId id="1482"/>
            <p14:sldId id="1312"/>
            <p14:sldId id="1485"/>
          </p14:sldIdLst>
        </p14:section>
        <p14:section name="NỘI DUNG" id="{9E6F0E10-2B0C-4A93-85FE-028417932958}">
          <p14:sldIdLst>
            <p14:sldId id="1484"/>
            <p14:sldId id="1332"/>
            <p14:sldId id="1518"/>
            <p14:sldId id="1519"/>
            <p14:sldId id="1520"/>
            <p14:sldId id="1521"/>
          </p14:sldIdLst>
        </p14:section>
        <p14:section name="KẾT LUẬN" id="{EA31E174-8E94-463C-B446-45710D62D159}">
          <p14:sldIdLst>
            <p14:sldId id="1487"/>
            <p14:sldId id="1488"/>
            <p14:sldId id="1495"/>
          </p14:sldIdLst>
        </p14:section>
        <p14:section name="DEMO KẾT QUẢ" id="{F0C99E91-B06E-4DCA-A38E-1491B0BC83A4}">
          <p14:sldIdLst>
            <p14:sldId id="1493"/>
            <p14:sldId id="1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Huan" initials="TH" lastIdx="1" clrIdx="0">
    <p:extLst>
      <p:ext uri="{19B8F6BF-5375-455C-9EA6-DF929625EA0E}">
        <p15:presenceInfo xmlns:p15="http://schemas.microsoft.com/office/powerpoint/2012/main" userId="1084119ad686f0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6E"/>
    <a:srgbClr val="5B84CB"/>
    <a:srgbClr val="26BC6A"/>
    <a:srgbClr val="ED9444"/>
    <a:srgbClr val="5B9BD5"/>
    <a:srgbClr val="8FABDC"/>
    <a:srgbClr val="F2A26B"/>
    <a:srgbClr val="F19D64"/>
    <a:srgbClr val="99CA67"/>
    <a:srgbClr val="FFD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9409" autoAdjust="0"/>
  </p:normalViewPr>
  <p:slideViewPr>
    <p:cSldViewPr snapToGrid="0" snapToObjects="1">
      <p:cViewPr varScale="1">
        <p:scale>
          <a:sx n="44" d="100"/>
          <a:sy n="44" d="100"/>
        </p:scale>
        <p:origin x="341" y="43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F6636-C602-471B-90EC-704FB74D3F3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AAF7B84-6144-4766-93B8-6CFD8B52BB89}">
      <dgm:prSet phldrT="[Text]"/>
      <dgm:spPr/>
      <dgm:t>
        <a:bodyPr/>
        <a:lstStyle/>
        <a:p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di </a:t>
          </a:r>
          <a:r>
            <a:rPr lang="en-US" dirty="0" err="1" smtClean="0"/>
            <a:t>động</a:t>
          </a:r>
          <a:r>
            <a:rPr lang="en-US" dirty="0" smtClean="0"/>
            <a:t> </a:t>
          </a:r>
        </a:p>
        <a:p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Ký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Đường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Android</a:t>
          </a:r>
          <a:endParaRPr lang="en-US" dirty="0">
            <a:latin typeface="Lato"/>
          </a:endParaRPr>
        </a:p>
      </dgm:t>
    </dgm:pt>
    <dgm:pt modelId="{7FBD4C21-2EE1-4749-A43A-9F7A3909D98A}" type="parTrans" cxnId="{EE6A131E-07C3-4059-98CE-06BD339778BF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CF4A1B0C-625A-4BBF-BEAD-0D284DD40AA0}" type="sibTrans" cxnId="{EE6A131E-07C3-4059-98CE-06BD339778BF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796D262A-C3B0-4CEE-A563-C7E189788F25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kế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hoạch</a:t>
          </a:r>
          <a:endParaRPr lang="en-US" dirty="0">
            <a:latin typeface="Lato"/>
          </a:endParaRPr>
        </a:p>
      </dgm:t>
    </dgm:pt>
    <dgm:pt modelId="{587520C9-78E3-49F2-8D82-DFBB6DEA9A58}" type="parTrans" cxnId="{6A0751C4-BA64-40CD-900C-CBCF7CF4309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F597335A-2304-44E2-A99B-AE1E18DD51CE}" type="sibTrans" cxnId="{6A0751C4-BA64-40CD-900C-CBCF7CF4309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F17E2AB8-201A-4D63-8BE4-E8EA03079614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thông</a:t>
          </a:r>
          <a:r>
            <a:rPr lang="en-US" dirty="0" smtClean="0">
              <a:latin typeface="Lato"/>
            </a:rPr>
            <a:t> tin </a:t>
          </a:r>
          <a:r>
            <a:rPr lang="en-US" dirty="0" err="1" smtClean="0">
              <a:latin typeface="Lato"/>
            </a:rPr>
            <a:t>môn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học</a:t>
          </a:r>
          <a:endParaRPr lang="en-US" dirty="0">
            <a:latin typeface="Lato"/>
          </a:endParaRPr>
        </a:p>
      </dgm:t>
    </dgm:pt>
    <dgm:pt modelId="{250757F3-D1F6-47AD-808D-ED7778975F3E}" type="parTrans" cxnId="{20AF1BEF-ECB7-4478-ADAA-128606838294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80165938-5506-4EA4-B1F2-598963FB5C81}" type="sibTrans" cxnId="{20AF1BEF-ECB7-4478-ADAA-128606838294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28C4A94B-CDC7-467B-990B-CC3E6A98B05F}">
      <dgm:prSet phldrT="[Text]"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nhật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ký</a:t>
          </a:r>
          <a:endParaRPr lang="en-US" dirty="0">
            <a:latin typeface="Lato"/>
          </a:endParaRPr>
        </a:p>
      </dgm:t>
    </dgm:pt>
    <dgm:pt modelId="{20F1FFE7-7BC0-42F3-9CA6-8E46DF11508D}" type="parTrans" cxnId="{956E3E2C-89C1-4CA4-9F4E-6D0722BC0DB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E0ED26ED-B206-4E2D-AFCA-99ED1A5931B3}" type="sibTrans" cxnId="{956E3E2C-89C1-4CA4-9F4E-6D0722BC0DB0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3A190F07-A499-41F3-99B5-C61509CCB0E1}">
      <dgm:prSet/>
      <dgm:spPr/>
      <dgm:t>
        <a:bodyPr/>
        <a:lstStyle/>
        <a:p>
          <a:r>
            <a:rPr lang="en-US" dirty="0" err="1" smtClean="0">
              <a:latin typeface="Lato"/>
            </a:rPr>
            <a:t>Quản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lý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sự</a:t>
          </a:r>
          <a:r>
            <a:rPr lang="en-US" dirty="0" smtClean="0">
              <a:latin typeface="Lato"/>
            </a:rPr>
            <a:t> </a:t>
          </a:r>
          <a:r>
            <a:rPr lang="en-US" dirty="0" err="1" smtClean="0">
              <a:latin typeface="Lato"/>
            </a:rPr>
            <a:t>kiện</a:t>
          </a:r>
          <a:endParaRPr lang="en-US" dirty="0">
            <a:latin typeface="Lato"/>
          </a:endParaRPr>
        </a:p>
      </dgm:t>
    </dgm:pt>
    <dgm:pt modelId="{4610D13C-CDCD-4D31-ABF7-62DADD1BBDB1}" type="parTrans" cxnId="{F6B1950E-FF02-4095-8661-F01BFFC91B2D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7B70C630-565A-43A3-A1E5-F5BB417811F9}" type="sibTrans" cxnId="{F6B1950E-FF02-4095-8661-F01BFFC91B2D}">
      <dgm:prSet/>
      <dgm:spPr/>
      <dgm:t>
        <a:bodyPr/>
        <a:lstStyle/>
        <a:p>
          <a:endParaRPr lang="en-US">
            <a:latin typeface="Lato"/>
          </a:endParaRPr>
        </a:p>
      </dgm:t>
    </dgm:pt>
    <dgm:pt modelId="{529E9260-89A2-45F4-A1D6-AA3B956ED9FE}">
      <dgm:prSet/>
      <dgm:spPr/>
      <dgm:t>
        <a:bodyPr/>
        <a:lstStyle/>
        <a:p>
          <a:r>
            <a:rPr lang="en-US" dirty="0" err="1" smtClean="0"/>
            <a:t>Cập</a:t>
          </a:r>
          <a:r>
            <a:rPr lang="en-US" dirty="0" smtClean="0"/>
            <a:t>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giảng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, </a:t>
          </a:r>
          <a:r>
            <a:rPr lang="en-US" dirty="0" err="1" smtClean="0"/>
            <a:t>tên</a:t>
          </a:r>
          <a:r>
            <a:rPr lang="en-US" dirty="0" smtClean="0"/>
            <a:t> </a:t>
          </a:r>
          <a:r>
            <a:rPr lang="en-US" dirty="0" err="1" smtClean="0"/>
            <a:t>môn</a:t>
          </a:r>
          <a:r>
            <a:rPr lang="en-US" dirty="0" smtClean="0"/>
            <a:t> </a:t>
          </a:r>
          <a:r>
            <a:rPr lang="en-US" dirty="0" err="1" smtClean="0"/>
            <a:t>học</a:t>
          </a:r>
          <a:r>
            <a:rPr lang="en-US" dirty="0" smtClean="0"/>
            <a:t>, </a:t>
          </a:r>
          <a:r>
            <a:rPr lang="en-US" dirty="0" err="1" smtClean="0"/>
            <a:t>lớp</a:t>
          </a:r>
          <a:r>
            <a:rPr lang="en-US" dirty="0" smtClean="0"/>
            <a:t>/</a:t>
          </a:r>
          <a:r>
            <a:rPr lang="en-US" dirty="0" err="1" smtClean="0"/>
            <a:t>nhóm</a:t>
          </a:r>
          <a:r>
            <a:rPr lang="en-US" dirty="0" smtClean="0"/>
            <a:t>, </a:t>
          </a:r>
          <a:r>
            <a:rPr lang="en-US" dirty="0" err="1" smtClean="0"/>
            <a:t>học</a:t>
          </a:r>
          <a:r>
            <a:rPr lang="en-US" dirty="0" smtClean="0"/>
            <a:t> </a:t>
          </a:r>
          <a:r>
            <a:rPr lang="en-US" dirty="0" err="1" smtClean="0"/>
            <a:t>kỳ</a:t>
          </a:r>
          <a:r>
            <a:rPr lang="en-US" dirty="0" smtClean="0"/>
            <a:t>, </a:t>
          </a:r>
          <a:r>
            <a:rPr lang="en-US" dirty="0" err="1" smtClean="0"/>
            <a:t>năm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3A466039-A0F8-4301-9F97-76553BF9F80E}" type="parTrans" cxnId="{79F065A1-D8C3-4F2A-A24F-E70DB312395C}">
      <dgm:prSet/>
      <dgm:spPr/>
      <dgm:t>
        <a:bodyPr/>
        <a:lstStyle/>
        <a:p>
          <a:endParaRPr lang="en-US"/>
        </a:p>
      </dgm:t>
    </dgm:pt>
    <dgm:pt modelId="{59C09722-A1C8-4301-9669-75D04FF2B624}" type="sibTrans" cxnId="{79F065A1-D8C3-4F2A-A24F-E70DB312395C}">
      <dgm:prSet/>
      <dgm:spPr/>
      <dgm:t>
        <a:bodyPr/>
        <a:lstStyle/>
        <a:p>
          <a:endParaRPr lang="en-US"/>
        </a:p>
      </dgm:t>
    </dgm:pt>
    <dgm:pt modelId="{6A7FD17A-A59E-4F80-94C1-D0FC4AD49074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điểm</a:t>
          </a:r>
          <a:endParaRPr lang="en-US" dirty="0"/>
        </a:p>
      </dgm:t>
    </dgm:pt>
    <dgm:pt modelId="{D8E28737-8639-4ECB-837E-2B164ABA1380}" type="parTrans" cxnId="{D8C2F2AF-6ECC-47D2-8829-C75358CF2BC8}">
      <dgm:prSet/>
      <dgm:spPr/>
      <dgm:t>
        <a:bodyPr/>
        <a:lstStyle/>
        <a:p>
          <a:endParaRPr lang="en-US"/>
        </a:p>
      </dgm:t>
    </dgm:pt>
    <dgm:pt modelId="{1803730C-E539-4FF4-B8EE-F632F67667D3}" type="sibTrans" cxnId="{D8C2F2AF-6ECC-47D2-8829-C75358CF2BC8}">
      <dgm:prSet/>
      <dgm:spPr/>
      <dgm:t>
        <a:bodyPr/>
        <a:lstStyle/>
        <a:p>
          <a:endParaRPr lang="en-US"/>
        </a:p>
      </dgm:t>
    </dgm:pt>
    <dgm:pt modelId="{CA758B49-5DA8-46F1-BDB1-A12B6762E2DA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học</a:t>
          </a:r>
          <a:endParaRPr lang="en-US" dirty="0"/>
        </a:p>
      </dgm:t>
    </dgm:pt>
    <dgm:pt modelId="{671CF2B5-6812-4BFD-9CE7-FB8395657DE7}" type="parTrans" cxnId="{2FC056CE-CCB4-4513-AE65-17A6A5DE1342}">
      <dgm:prSet/>
      <dgm:spPr/>
      <dgm:t>
        <a:bodyPr/>
        <a:lstStyle/>
        <a:p>
          <a:endParaRPr lang="en-US"/>
        </a:p>
      </dgm:t>
    </dgm:pt>
    <dgm:pt modelId="{0C6D5DA4-5716-4804-BE39-C0BCFED4082C}" type="sibTrans" cxnId="{2FC056CE-CCB4-4513-AE65-17A6A5DE1342}">
      <dgm:prSet/>
      <dgm:spPr/>
      <dgm:t>
        <a:bodyPr/>
        <a:lstStyle/>
        <a:p>
          <a:endParaRPr lang="en-US"/>
        </a:p>
      </dgm:t>
    </dgm:pt>
    <dgm:pt modelId="{9E28BEB8-5941-44FF-AE6E-E0AEEB13606E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lịch</a:t>
          </a:r>
          <a:r>
            <a:rPr lang="en-US" dirty="0" smtClean="0"/>
            <a:t> </a:t>
          </a:r>
          <a:r>
            <a:rPr lang="en-US" dirty="0" err="1" smtClean="0"/>
            <a:t>thi</a:t>
          </a:r>
          <a:endParaRPr lang="en-US" dirty="0"/>
        </a:p>
      </dgm:t>
    </dgm:pt>
    <dgm:pt modelId="{0F19BFE7-A6CA-45A6-8540-2639E63EF572}" type="parTrans" cxnId="{FA3BBB53-283B-4FFD-9E81-074552C52053}">
      <dgm:prSet/>
      <dgm:spPr/>
      <dgm:t>
        <a:bodyPr/>
        <a:lstStyle/>
        <a:p>
          <a:endParaRPr lang="en-US"/>
        </a:p>
      </dgm:t>
    </dgm:pt>
    <dgm:pt modelId="{4EB6603C-C166-4290-95B9-388E0291ACD5}" type="sibTrans" cxnId="{FA3BBB53-283B-4FFD-9E81-074552C52053}">
      <dgm:prSet/>
      <dgm:spPr/>
      <dgm:t>
        <a:bodyPr/>
        <a:lstStyle/>
        <a:p>
          <a:endParaRPr lang="en-US"/>
        </a:p>
      </dgm:t>
    </dgm:pt>
    <dgm:pt modelId="{C07DB4A4-FF55-4C9D-8E2F-8ABB9C86E7EB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dung </a:t>
          </a:r>
          <a:r>
            <a:rPr lang="en-US" dirty="0" err="1" smtClean="0"/>
            <a:t>nhật</a:t>
          </a:r>
          <a:r>
            <a:rPr lang="en-US" dirty="0" smtClean="0"/>
            <a:t> </a:t>
          </a:r>
          <a:r>
            <a:rPr lang="en-US" dirty="0" err="1" smtClean="0"/>
            <a:t>ký</a:t>
          </a:r>
          <a:endParaRPr lang="en-US" dirty="0"/>
        </a:p>
      </dgm:t>
    </dgm:pt>
    <dgm:pt modelId="{307AC618-8307-47F1-836A-C1095B1A4E21}" type="parTrans" cxnId="{8D0F3903-1932-4C74-A752-B9DC7488481A}">
      <dgm:prSet/>
      <dgm:spPr/>
      <dgm:t>
        <a:bodyPr/>
        <a:lstStyle/>
        <a:p>
          <a:endParaRPr lang="en-US"/>
        </a:p>
      </dgm:t>
    </dgm:pt>
    <dgm:pt modelId="{ECFD8F45-4E9D-4A01-BC40-C5F7C01E59B8}" type="sibTrans" cxnId="{8D0F3903-1932-4C74-A752-B9DC7488481A}">
      <dgm:prSet/>
      <dgm:spPr/>
      <dgm:t>
        <a:bodyPr/>
        <a:lstStyle/>
        <a:p>
          <a:endParaRPr lang="en-US"/>
        </a:p>
      </dgm:t>
    </dgm:pt>
    <dgm:pt modelId="{DFD9D9AB-245A-49EE-99CE-C5A18E450958}">
      <dgm:prSet/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cá</a:t>
          </a:r>
          <a:r>
            <a:rPr lang="en-US" dirty="0" smtClean="0"/>
            <a:t> </a:t>
          </a:r>
          <a:r>
            <a:rPr lang="en-US" dirty="0" err="1" smtClean="0"/>
            <a:t>nhân</a:t>
          </a:r>
          <a:endParaRPr lang="en-US" dirty="0"/>
        </a:p>
      </dgm:t>
    </dgm:pt>
    <dgm:pt modelId="{B420D406-8529-461E-8E08-921F629A4295}" type="parTrans" cxnId="{6D448835-C537-485A-A88A-D6E370C3B507}">
      <dgm:prSet/>
      <dgm:spPr/>
      <dgm:t>
        <a:bodyPr/>
        <a:lstStyle/>
        <a:p>
          <a:endParaRPr lang="en-US"/>
        </a:p>
      </dgm:t>
    </dgm:pt>
    <dgm:pt modelId="{2991383A-E1DF-4FB8-8365-24FC08BD7845}" type="sibTrans" cxnId="{6D448835-C537-485A-A88A-D6E370C3B507}">
      <dgm:prSet/>
      <dgm:spPr/>
      <dgm:t>
        <a:bodyPr/>
        <a:lstStyle/>
        <a:p>
          <a:endParaRPr lang="en-US"/>
        </a:p>
      </dgm:t>
    </dgm:pt>
    <dgm:pt modelId="{8B424004-88D6-44DA-A392-D58935CDBA0D}" type="pres">
      <dgm:prSet presAssocID="{BDAF6636-C602-471B-90EC-704FB74D3F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5225CB-5816-457C-9F7E-5111878C2341}" type="pres">
      <dgm:prSet presAssocID="{CAAF7B84-6144-4766-93B8-6CFD8B52BB89}" presName="root1" presStyleCnt="0"/>
      <dgm:spPr/>
    </dgm:pt>
    <dgm:pt modelId="{A0A95412-32EB-4D29-B74A-12BF410680CF}" type="pres">
      <dgm:prSet presAssocID="{CAAF7B84-6144-4766-93B8-6CFD8B52BB89}" presName="LevelOneTextNode" presStyleLbl="node0" presStyleIdx="0" presStyleCnt="1" custScaleX="1913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15D8C4-832C-40E2-88A0-BD20277AC4B6}" type="pres">
      <dgm:prSet presAssocID="{CAAF7B84-6144-4766-93B8-6CFD8B52BB89}" presName="level2hierChild" presStyleCnt="0"/>
      <dgm:spPr/>
    </dgm:pt>
    <dgm:pt modelId="{1F468874-8EEF-4BB0-95DD-6EC35585C076}" type="pres">
      <dgm:prSet presAssocID="{587520C9-78E3-49F2-8D82-DFBB6DEA9A58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8E820987-2E79-44BA-B150-D1406113DCAD}" type="pres">
      <dgm:prSet presAssocID="{587520C9-78E3-49F2-8D82-DFBB6DEA9A58}" presName="connTx" presStyleLbl="parChTrans1D2" presStyleIdx="0" presStyleCnt="4"/>
      <dgm:spPr/>
      <dgm:t>
        <a:bodyPr/>
        <a:lstStyle/>
        <a:p>
          <a:endParaRPr lang="en-US"/>
        </a:p>
      </dgm:t>
    </dgm:pt>
    <dgm:pt modelId="{7D34F8E8-DA47-4028-B476-37E8FF76841A}" type="pres">
      <dgm:prSet presAssocID="{796D262A-C3B0-4CEE-A563-C7E189788F25}" presName="root2" presStyleCnt="0"/>
      <dgm:spPr/>
    </dgm:pt>
    <dgm:pt modelId="{9144B8B9-DA96-4962-9DA7-8E3A5E25B8F1}" type="pres">
      <dgm:prSet presAssocID="{796D262A-C3B0-4CEE-A563-C7E189788F25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0C8D39-0FF8-4D58-B82B-069397AC7FF3}" type="pres">
      <dgm:prSet presAssocID="{796D262A-C3B0-4CEE-A563-C7E189788F25}" presName="level3hierChild" presStyleCnt="0"/>
      <dgm:spPr/>
    </dgm:pt>
    <dgm:pt modelId="{9B6BC0F9-06B5-4033-91EF-304CE4D08D43}" type="pres">
      <dgm:prSet presAssocID="{4610D13C-CDCD-4D31-ABF7-62DADD1BBDB1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EFCEB193-E972-4D4E-93BC-5A0B6655C55E}" type="pres">
      <dgm:prSet presAssocID="{4610D13C-CDCD-4D31-ABF7-62DADD1BBDB1}" presName="connTx" presStyleLbl="parChTrans1D3" presStyleIdx="0" presStyleCnt="6"/>
      <dgm:spPr/>
      <dgm:t>
        <a:bodyPr/>
        <a:lstStyle/>
        <a:p>
          <a:endParaRPr lang="en-US"/>
        </a:p>
      </dgm:t>
    </dgm:pt>
    <dgm:pt modelId="{8D62EB41-DB1C-48B9-B1FC-2416C57612CB}" type="pres">
      <dgm:prSet presAssocID="{3A190F07-A499-41F3-99B5-C61509CCB0E1}" presName="root2" presStyleCnt="0"/>
      <dgm:spPr/>
    </dgm:pt>
    <dgm:pt modelId="{C6DA9437-D518-4771-B49C-9E250F8FB5FF}" type="pres">
      <dgm:prSet presAssocID="{3A190F07-A499-41F3-99B5-C61509CCB0E1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4A62CC-5213-44DF-A332-5CEE13EC3492}" type="pres">
      <dgm:prSet presAssocID="{3A190F07-A499-41F3-99B5-C61509CCB0E1}" presName="level3hierChild" presStyleCnt="0"/>
      <dgm:spPr/>
    </dgm:pt>
    <dgm:pt modelId="{67096A65-98A2-40E6-9902-BC2E7D5A2B89}" type="pres">
      <dgm:prSet presAssocID="{250757F3-D1F6-47AD-808D-ED7778975F3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273276B3-ABF4-4054-97FA-B23D6E5AB7FD}" type="pres">
      <dgm:prSet presAssocID="{250757F3-D1F6-47AD-808D-ED7778975F3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3C8D92-25B1-4E7E-8A4B-CEAFB41E8057}" type="pres">
      <dgm:prSet presAssocID="{F17E2AB8-201A-4D63-8BE4-E8EA03079614}" presName="root2" presStyleCnt="0"/>
      <dgm:spPr/>
    </dgm:pt>
    <dgm:pt modelId="{262FF373-B7E9-468E-A14C-FB857CB54083}" type="pres">
      <dgm:prSet presAssocID="{F17E2AB8-201A-4D63-8BE4-E8EA03079614}" presName="LevelTwoTextNode" presStyleLbl="node2" presStyleIdx="1" presStyleCnt="4" custScaleX="1668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AF8A0B-2CCD-4DE3-924C-CDFEE03843E9}" type="pres">
      <dgm:prSet presAssocID="{F17E2AB8-201A-4D63-8BE4-E8EA03079614}" presName="level3hierChild" presStyleCnt="0"/>
      <dgm:spPr/>
    </dgm:pt>
    <dgm:pt modelId="{3DE94869-C1AE-4799-89FE-AD174DD4E911}" type="pres">
      <dgm:prSet presAssocID="{3A466039-A0F8-4301-9F97-76553BF9F80E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60322E9E-C397-4CA9-ABB1-9DDFFCDD146D}" type="pres">
      <dgm:prSet presAssocID="{3A466039-A0F8-4301-9F97-76553BF9F80E}" presName="connTx" presStyleLbl="parChTrans1D3" presStyleIdx="1" presStyleCnt="6"/>
      <dgm:spPr/>
      <dgm:t>
        <a:bodyPr/>
        <a:lstStyle/>
        <a:p>
          <a:endParaRPr lang="en-US"/>
        </a:p>
      </dgm:t>
    </dgm:pt>
    <dgm:pt modelId="{8097DEFB-EBC4-4B9D-9FB8-F2C5D2D6185C}" type="pres">
      <dgm:prSet presAssocID="{529E9260-89A2-45F4-A1D6-AA3B956ED9FE}" presName="root2" presStyleCnt="0"/>
      <dgm:spPr/>
    </dgm:pt>
    <dgm:pt modelId="{9280C2E8-344F-4398-88F9-CCA19C9F3DC6}" type="pres">
      <dgm:prSet presAssocID="{529E9260-89A2-45F4-A1D6-AA3B956ED9FE}" presName="LevelTwoTextNode" presStyleLbl="node3" presStyleIdx="1" presStyleCnt="6" custScaleX="163386" custScaleY="1016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04ABE2-08DE-4CC9-8282-34AC09E8D445}" type="pres">
      <dgm:prSet presAssocID="{529E9260-89A2-45F4-A1D6-AA3B956ED9FE}" presName="level3hierChild" presStyleCnt="0"/>
      <dgm:spPr/>
    </dgm:pt>
    <dgm:pt modelId="{18FF5895-C7E7-4956-97BB-D588D37D4A49}" type="pres">
      <dgm:prSet presAssocID="{D8E28737-8639-4ECB-837E-2B164ABA1380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CCD04DC7-C9A1-431F-99FF-0BAD9CA0F2AF}" type="pres">
      <dgm:prSet presAssocID="{D8E28737-8639-4ECB-837E-2B164ABA1380}" presName="connTx" presStyleLbl="parChTrans1D3" presStyleIdx="2" presStyleCnt="6"/>
      <dgm:spPr/>
      <dgm:t>
        <a:bodyPr/>
        <a:lstStyle/>
        <a:p>
          <a:endParaRPr lang="en-US"/>
        </a:p>
      </dgm:t>
    </dgm:pt>
    <dgm:pt modelId="{B0FFBCAB-8558-471E-A5E4-161572281997}" type="pres">
      <dgm:prSet presAssocID="{6A7FD17A-A59E-4F80-94C1-D0FC4AD49074}" presName="root2" presStyleCnt="0"/>
      <dgm:spPr/>
    </dgm:pt>
    <dgm:pt modelId="{A24DC61A-EA70-4B15-94E6-97F055139CB9}" type="pres">
      <dgm:prSet presAssocID="{6A7FD17A-A59E-4F80-94C1-D0FC4AD49074}" presName="LevelTwoTextNode" presStyleLbl="node3" presStyleIdx="2" presStyleCnt="6" custScaleX="163703" custScaleY="10185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FAE03-0766-4CF9-9FF0-F17322BBFA6B}" type="pres">
      <dgm:prSet presAssocID="{6A7FD17A-A59E-4F80-94C1-D0FC4AD49074}" presName="level3hierChild" presStyleCnt="0"/>
      <dgm:spPr/>
    </dgm:pt>
    <dgm:pt modelId="{C2AD0638-FA15-4913-BCF0-68A539B60668}" type="pres">
      <dgm:prSet presAssocID="{671CF2B5-6812-4BFD-9CE7-FB8395657DE7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D10A4B41-5539-45A8-AF8B-82A2BA2774CD}" type="pres">
      <dgm:prSet presAssocID="{671CF2B5-6812-4BFD-9CE7-FB8395657DE7}" presName="connTx" presStyleLbl="parChTrans1D3" presStyleIdx="3" presStyleCnt="6"/>
      <dgm:spPr/>
      <dgm:t>
        <a:bodyPr/>
        <a:lstStyle/>
        <a:p>
          <a:endParaRPr lang="en-US"/>
        </a:p>
      </dgm:t>
    </dgm:pt>
    <dgm:pt modelId="{D71210C7-C85C-4047-87FA-78119B152B30}" type="pres">
      <dgm:prSet presAssocID="{CA758B49-5DA8-46F1-BDB1-A12B6762E2DA}" presName="root2" presStyleCnt="0"/>
      <dgm:spPr/>
    </dgm:pt>
    <dgm:pt modelId="{68D44F88-285C-469C-A1A6-EB54803F48F0}" type="pres">
      <dgm:prSet presAssocID="{CA758B49-5DA8-46F1-BDB1-A12B6762E2DA}" presName="LevelTwoTextNode" presStyleLbl="node3" presStyleIdx="3" presStyleCnt="6" custScaleX="164340" custScaleY="1022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3EA641-3C50-4F55-8B06-75EDE3A8DB9B}" type="pres">
      <dgm:prSet presAssocID="{CA758B49-5DA8-46F1-BDB1-A12B6762E2DA}" presName="level3hierChild" presStyleCnt="0"/>
      <dgm:spPr/>
    </dgm:pt>
    <dgm:pt modelId="{54769F61-0981-427E-BAF6-F226B7EF30F4}" type="pres">
      <dgm:prSet presAssocID="{0F19BFE7-A6CA-45A6-8540-2639E63EF572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CBDB6E4A-AE0B-44D3-8AAA-B68A023E3690}" type="pres">
      <dgm:prSet presAssocID="{0F19BFE7-A6CA-45A6-8540-2639E63EF572}" presName="connTx" presStyleLbl="parChTrans1D3" presStyleIdx="4" presStyleCnt="6"/>
      <dgm:spPr/>
      <dgm:t>
        <a:bodyPr/>
        <a:lstStyle/>
        <a:p>
          <a:endParaRPr lang="en-US"/>
        </a:p>
      </dgm:t>
    </dgm:pt>
    <dgm:pt modelId="{E5139DD4-2AAD-47D3-AF1F-1D7929698488}" type="pres">
      <dgm:prSet presAssocID="{9E28BEB8-5941-44FF-AE6E-E0AEEB13606E}" presName="root2" presStyleCnt="0"/>
      <dgm:spPr/>
    </dgm:pt>
    <dgm:pt modelId="{91AA361C-9F03-4A0C-8EBB-F8851C829E9A}" type="pres">
      <dgm:prSet presAssocID="{9E28BEB8-5941-44FF-AE6E-E0AEEB13606E}" presName="LevelTwoTextNode" presStyleLbl="node3" presStyleIdx="4" presStyleCnt="6" custScaleX="164660" custScaleY="102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AC5C7D-C749-46AD-9BD7-D1E3411BA502}" type="pres">
      <dgm:prSet presAssocID="{9E28BEB8-5941-44FF-AE6E-E0AEEB13606E}" presName="level3hierChild" presStyleCnt="0"/>
      <dgm:spPr/>
    </dgm:pt>
    <dgm:pt modelId="{E1885E14-94B4-4EE6-A01B-F075F3BEF623}" type="pres">
      <dgm:prSet presAssocID="{20F1FFE7-7BC0-42F3-9CA6-8E46DF11508D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2D3FDE41-2640-4740-92B3-654641E02799}" type="pres">
      <dgm:prSet presAssocID="{20F1FFE7-7BC0-42F3-9CA6-8E46DF11508D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4691D63-BEBA-44A1-BD0A-891F404A7FBE}" type="pres">
      <dgm:prSet presAssocID="{28C4A94B-CDC7-467B-990B-CC3E6A98B05F}" presName="root2" presStyleCnt="0"/>
      <dgm:spPr/>
    </dgm:pt>
    <dgm:pt modelId="{D5D011C4-B406-491F-94CE-CB3F1D0F700E}" type="pres">
      <dgm:prSet presAssocID="{28C4A94B-CDC7-467B-990B-CC3E6A98B05F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9E0238-940F-4ECD-B3A3-1C3E95CC6EE9}" type="pres">
      <dgm:prSet presAssocID="{28C4A94B-CDC7-467B-990B-CC3E6A98B05F}" presName="level3hierChild" presStyleCnt="0"/>
      <dgm:spPr/>
    </dgm:pt>
    <dgm:pt modelId="{2575B5E3-866E-43D3-A9C9-16C1B862D921}" type="pres">
      <dgm:prSet presAssocID="{307AC618-8307-47F1-836A-C1095B1A4E21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C34FBE21-5721-40C6-BCA3-398378F78600}" type="pres">
      <dgm:prSet presAssocID="{307AC618-8307-47F1-836A-C1095B1A4E21}" presName="connTx" presStyleLbl="parChTrans1D3" presStyleIdx="5" presStyleCnt="6"/>
      <dgm:spPr/>
      <dgm:t>
        <a:bodyPr/>
        <a:lstStyle/>
        <a:p>
          <a:endParaRPr lang="en-US"/>
        </a:p>
      </dgm:t>
    </dgm:pt>
    <dgm:pt modelId="{C8492F99-4F6C-41CF-8FED-7C94AE0DD69F}" type="pres">
      <dgm:prSet presAssocID="{C07DB4A4-FF55-4C9D-8E2F-8ABB9C86E7EB}" presName="root2" presStyleCnt="0"/>
      <dgm:spPr/>
    </dgm:pt>
    <dgm:pt modelId="{91A19D5D-C119-4C85-A8D0-FC07542A1FAB}" type="pres">
      <dgm:prSet presAssocID="{C07DB4A4-FF55-4C9D-8E2F-8ABB9C86E7EB}" presName="LevelTwoTextNode" presStyleLbl="node3" presStyleIdx="5" presStyleCnt="6" custScaleX="135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68760D-7F44-4BFE-95FC-D9666D7D4A28}" type="pres">
      <dgm:prSet presAssocID="{C07DB4A4-FF55-4C9D-8E2F-8ABB9C86E7EB}" presName="level3hierChild" presStyleCnt="0"/>
      <dgm:spPr/>
    </dgm:pt>
    <dgm:pt modelId="{1347C7A9-7EF3-407F-98D2-906946CA86BC}" type="pres">
      <dgm:prSet presAssocID="{B420D406-8529-461E-8E08-921F629A42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26360EC3-B118-4E9D-B8ED-814637BE83C8}" type="pres">
      <dgm:prSet presAssocID="{B420D406-8529-461E-8E08-921F629A42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E976E25-B0E9-4216-95FB-6DE32966C42B}" type="pres">
      <dgm:prSet presAssocID="{DFD9D9AB-245A-49EE-99CE-C5A18E450958}" presName="root2" presStyleCnt="0"/>
      <dgm:spPr/>
    </dgm:pt>
    <dgm:pt modelId="{3B19D834-9E36-4B7C-BC6F-A64C04C4DB50}" type="pres">
      <dgm:prSet presAssocID="{DFD9D9AB-245A-49EE-99CE-C5A18E450958}" presName="LevelTwoTextNode" presStyleLbl="node2" presStyleIdx="3" presStyleCnt="4" custScaleX="1412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48D7B-097F-432C-B8F9-3FFD7D572295}" type="pres">
      <dgm:prSet presAssocID="{DFD9D9AB-245A-49EE-99CE-C5A18E450958}" presName="level3hierChild" presStyleCnt="0"/>
      <dgm:spPr/>
    </dgm:pt>
  </dgm:ptLst>
  <dgm:cxnLst>
    <dgm:cxn modelId="{FB0079F8-B92D-46B3-87C6-43B4E74190F0}" type="presOf" srcId="{671CF2B5-6812-4BFD-9CE7-FB8395657DE7}" destId="{D10A4B41-5539-45A8-AF8B-82A2BA2774CD}" srcOrd="1" destOrd="0" presId="urn:microsoft.com/office/officeart/2005/8/layout/hierarchy2"/>
    <dgm:cxn modelId="{E258465C-38B8-44C4-AFA5-A8D7F7F22FDE}" type="presOf" srcId="{20F1FFE7-7BC0-42F3-9CA6-8E46DF11508D}" destId="{E1885E14-94B4-4EE6-A01B-F075F3BEF623}" srcOrd="0" destOrd="0" presId="urn:microsoft.com/office/officeart/2005/8/layout/hierarchy2"/>
    <dgm:cxn modelId="{20AF1BEF-ECB7-4478-ADAA-128606838294}" srcId="{CAAF7B84-6144-4766-93B8-6CFD8B52BB89}" destId="{F17E2AB8-201A-4D63-8BE4-E8EA03079614}" srcOrd="1" destOrd="0" parTransId="{250757F3-D1F6-47AD-808D-ED7778975F3E}" sibTransId="{80165938-5506-4EA4-B1F2-598963FB5C81}"/>
    <dgm:cxn modelId="{B2B765F3-A70C-4EFC-855C-DD278E4CE5BC}" type="presOf" srcId="{3A190F07-A499-41F3-99B5-C61509CCB0E1}" destId="{C6DA9437-D518-4771-B49C-9E250F8FB5FF}" srcOrd="0" destOrd="0" presId="urn:microsoft.com/office/officeart/2005/8/layout/hierarchy2"/>
    <dgm:cxn modelId="{F3787348-472A-4807-9D67-7D98CFE53C2B}" type="presOf" srcId="{529E9260-89A2-45F4-A1D6-AA3B956ED9FE}" destId="{9280C2E8-344F-4398-88F9-CCA19C9F3DC6}" srcOrd="0" destOrd="0" presId="urn:microsoft.com/office/officeart/2005/8/layout/hierarchy2"/>
    <dgm:cxn modelId="{43019250-AF1B-4BC9-A5A4-7671B8E3E218}" type="presOf" srcId="{587520C9-78E3-49F2-8D82-DFBB6DEA9A58}" destId="{1F468874-8EEF-4BB0-95DD-6EC35585C076}" srcOrd="0" destOrd="0" presId="urn:microsoft.com/office/officeart/2005/8/layout/hierarchy2"/>
    <dgm:cxn modelId="{50BFC789-9CD1-40FA-9F93-75960D3779BB}" type="presOf" srcId="{6A7FD17A-A59E-4F80-94C1-D0FC4AD49074}" destId="{A24DC61A-EA70-4B15-94E6-97F055139CB9}" srcOrd="0" destOrd="0" presId="urn:microsoft.com/office/officeart/2005/8/layout/hierarchy2"/>
    <dgm:cxn modelId="{EE6A131E-07C3-4059-98CE-06BD339778BF}" srcId="{BDAF6636-C602-471B-90EC-704FB74D3F30}" destId="{CAAF7B84-6144-4766-93B8-6CFD8B52BB89}" srcOrd="0" destOrd="0" parTransId="{7FBD4C21-2EE1-4749-A43A-9F7A3909D98A}" sibTransId="{CF4A1B0C-625A-4BBF-BEAD-0D284DD40AA0}"/>
    <dgm:cxn modelId="{D469A515-4605-4240-802E-872D97A02227}" type="presOf" srcId="{9E28BEB8-5941-44FF-AE6E-E0AEEB13606E}" destId="{91AA361C-9F03-4A0C-8EBB-F8851C829E9A}" srcOrd="0" destOrd="0" presId="urn:microsoft.com/office/officeart/2005/8/layout/hierarchy2"/>
    <dgm:cxn modelId="{13A35985-2257-4CEC-BBEA-9D7FD43628E2}" type="presOf" srcId="{CA758B49-5DA8-46F1-BDB1-A12B6762E2DA}" destId="{68D44F88-285C-469C-A1A6-EB54803F48F0}" srcOrd="0" destOrd="0" presId="urn:microsoft.com/office/officeart/2005/8/layout/hierarchy2"/>
    <dgm:cxn modelId="{EC375937-44BE-410E-84A6-6CA9A1D4671D}" type="presOf" srcId="{4610D13C-CDCD-4D31-ABF7-62DADD1BBDB1}" destId="{9B6BC0F9-06B5-4033-91EF-304CE4D08D43}" srcOrd="0" destOrd="0" presId="urn:microsoft.com/office/officeart/2005/8/layout/hierarchy2"/>
    <dgm:cxn modelId="{9B99A23E-F2EF-4E03-9CEB-BC1E7931E5CA}" type="presOf" srcId="{250757F3-D1F6-47AD-808D-ED7778975F3E}" destId="{67096A65-98A2-40E6-9902-BC2E7D5A2B89}" srcOrd="0" destOrd="0" presId="urn:microsoft.com/office/officeart/2005/8/layout/hierarchy2"/>
    <dgm:cxn modelId="{0EBCF2E8-CD6C-47A2-A6B6-7383EE729C5D}" type="presOf" srcId="{BDAF6636-C602-471B-90EC-704FB74D3F30}" destId="{8B424004-88D6-44DA-A392-D58935CDBA0D}" srcOrd="0" destOrd="0" presId="urn:microsoft.com/office/officeart/2005/8/layout/hierarchy2"/>
    <dgm:cxn modelId="{48271965-D7AF-4A8A-B97A-0A011D45C123}" type="presOf" srcId="{D8E28737-8639-4ECB-837E-2B164ABA1380}" destId="{CCD04DC7-C9A1-431F-99FF-0BAD9CA0F2AF}" srcOrd="1" destOrd="0" presId="urn:microsoft.com/office/officeart/2005/8/layout/hierarchy2"/>
    <dgm:cxn modelId="{2FC056CE-CCB4-4513-AE65-17A6A5DE1342}" srcId="{F17E2AB8-201A-4D63-8BE4-E8EA03079614}" destId="{CA758B49-5DA8-46F1-BDB1-A12B6762E2DA}" srcOrd="2" destOrd="0" parTransId="{671CF2B5-6812-4BFD-9CE7-FB8395657DE7}" sibTransId="{0C6D5DA4-5716-4804-BE39-C0BCFED4082C}"/>
    <dgm:cxn modelId="{40C6A499-995B-4348-BB76-5E54DF585812}" type="presOf" srcId="{28C4A94B-CDC7-467B-990B-CC3E6A98B05F}" destId="{D5D011C4-B406-491F-94CE-CB3F1D0F700E}" srcOrd="0" destOrd="0" presId="urn:microsoft.com/office/officeart/2005/8/layout/hierarchy2"/>
    <dgm:cxn modelId="{958177B3-B3A2-4960-8772-610ECFF64AFB}" type="presOf" srcId="{796D262A-C3B0-4CEE-A563-C7E189788F25}" destId="{9144B8B9-DA96-4962-9DA7-8E3A5E25B8F1}" srcOrd="0" destOrd="0" presId="urn:microsoft.com/office/officeart/2005/8/layout/hierarchy2"/>
    <dgm:cxn modelId="{4A596A0C-9EAE-4FF8-BEBB-48FAFC37F574}" type="presOf" srcId="{C07DB4A4-FF55-4C9D-8E2F-8ABB9C86E7EB}" destId="{91A19D5D-C119-4C85-A8D0-FC07542A1FAB}" srcOrd="0" destOrd="0" presId="urn:microsoft.com/office/officeart/2005/8/layout/hierarchy2"/>
    <dgm:cxn modelId="{13E9CA08-1D7F-4182-9185-34EE0EEE9594}" type="presOf" srcId="{307AC618-8307-47F1-836A-C1095B1A4E21}" destId="{C34FBE21-5721-40C6-BCA3-398378F78600}" srcOrd="1" destOrd="0" presId="urn:microsoft.com/office/officeart/2005/8/layout/hierarchy2"/>
    <dgm:cxn modelId="{B436EF91-1D1D-47F1-82F3-114AA976DAE9}" type="presOf" srcId="{F17E2AB8-201A-4D63-8BE4-E8EA03079614}" destId="{262FF373-B7E9-468E-A14C-FB857CB54083}" srcOrd="0" destOrd="0" presId="urn:microsoft.com/office/officeart/2005/8/layout/hierarchy2"/>
    <dgm:cxn modelId="{6D96E91D-DC0B-465B-BE50-B858E0A043E9}" type="presOf" srcId="{587520C9-78E3-49F2-8D82-DFBB6DEA9A58}" destId="{8E820987-2E79-44BA-B150-D1406113DCAD}" srcOrd="1" destOrd="0" presId="urn:microsoft.com/office/officeart/2005/8/layout/hierarchy2"/>
    <dgm:cxn modelId="{956E3E2C-89C1-4CA4-9F4E-6D0722BC0DB0}" srcId="{CAAF7B84-6144-4766-93B8-6CFD8B52BB89}" destId="{28C4A94B-CDC7-467B-990B-CC3E6A98B05F}" srcOrd="2" destOrd="0" parTransId="{20F1FFE7-7BC0-42F3-9CA6-8E46DF11508D}" sibTransId="{E0ED26ED-B206-4E2D-AFCA-99ED1A5931B3}"/>
    <dgm:cxn modelId="{4EB52AD2-D562-4A4F-A5B5-EAA65578E2AE}" type="presOf" srcId="{0F19BFE7-A6CA-45A6-8540-2639E63EF572}" destId="{54769F61-0981-427E-BAF6-F226B7EF30F4}" srcOrd="0" destOrd="0" presId="urn:microsoft.com/office/officeart/2005/8/layout/hierarchy2"/>
    <dgm:cxn modelId="{771CE64A-06D5-4D63-9D33-E9EE03102F9D}" type="presOf" srcId="{B420D406-8529-461E-8E08-921F629A4295}" destId="{26360EC3-B118-4E9D-B8ED-814637BE83C8}" srcOrd="1" destOrd="0" presId="urn:microsoft.com/office/officeart/2005/8/layout/hierarchy2"/>
    <dgm:cxn modelId="{79F065A1-D8C3-4F2A-A24F-E70DB312395C}" srcId="{F17E2AB8-201A-4D63-8BE4-E8EA03079614}" destId="{529E9260-89A2-45F4-A1D6-AA3B956ED9FE}" srcOrd="0" destOrd="0" parTransId="{3A466039-A0F8-4301-9F97-76553BF9F80E}" sibTransId="{59C09722-A1C8-4301-9669-75D04FF2B624}"/>
    <dgm:cxn modelId="{07C66D4B-BB2B-476A-887D-FAB2E881C7BD}" type="presOf" srcId="{250757F3-D1F6-47AD-808D-ED7778975F3E}" destId="{273276B3-ABF4-4054-97FA-B23D6E5AB7FD}" srcOrd="1" destOrd="0" presId="urn:microsoft.com/office/officeart/2005/8/layout/hierarchy2"/>
    <dgm:cxn modelId="{9D6ED20F-4BAE-46FC-B35C-AFF27890DD8C}" type="presOf" srcId="{0F19BFE7-A6CA-45A6-8540-2639E63EF572}" destId="{CBDB6E4A-AE0B-44D3-8AAA-B68A023E3690}" srcOrd="1" destOrd="0" presId="urn:microsoft.com/office/officeart/2005/8/layout/hierarchy2"/>
    <dgm:cxn modelId="{6A0751C4-BA64-40CD-900C-CBCF7CF43090}" srcId="{CAAF7B84-6144-4766-93B8-6CFD8B52BB89}" destId="{796D262A-C3B0-4CEE-A563-C7E189788F25}" srcOrd="0" destOrd="0" parTransId="{587520C9-78E3-49F2-8D82-DFBB6DEA9A58}" sibTransId="{F597335A-2304-44E2-A99B-AE1E18DD51CE}"/>
    <dgm:cxn modelId="{AF2A1A06-B227-4292-875B-AED45C237E6F}" type="presOf" srcId="{671CF2B5-6812-4BFD-9CE7-FB8395657DE7}" destId="{C2AD0638-FA15-4913-BCF0-68A539B60668}" srcOrd="0" destOrd="0" presId="urn:microsoft.com/office/officeart/2005/8/layout/hierarchy2"/>
    <dgm:cxn modelId="{FA3BBB53-283B-4FFD-9E81-074552C52053}" srcId="{F17E2AB8-201A-4D63-8BE4-E8EA03079614}" destId="{9E28BEB8-5941-44FF-AE6E-E0AEEB13606E}" srcOrd="3" destOrd="0" parTransId="{0F19BFE7-A6CA-45A6-8540-2639E63EF572}" sibTransId="{4EB6603C-C166-4290-95B9-388E0291ACD5}"/>
    <dgm:cxn modelId="{8D0F3903-1932-4C74-A752-B9DC7488481A}" srcId="{28C4A94B-CDC7-467B-990B-CC3E6A98B05F}" destId="{C07DB4A4-FF55-4C9D-8E2F-8ABB9C86E7EB}" srcOrd="0" destOrd="0" parTransId="{307AC618-8307-47F1-836A-C1095B1A4E21}" sibTransId="{ECFD8F45-4E9D-4A01-BC40-C5F7C01E59B8}"/>
    <dgm:cxn modelId="{C9039006-65C8-4CED-81AF-2325B745B5A0}" type="presOf" srcId="{20F1FFE7-7BC0-42F3-9CA6-8E46DF11508D}" destId="{2D3FDE41-2640-4740-92B3-654641E02799}" srcOrd="1" destOrd="0" presId="urn:microsoft.com/office/officeart/2005/8/layout/hierarchy2"/>
    <dgm:cxn modelId="{0402C97E-1EE7-4642-8D65-77D654B2603B}" type="presOf" srcId="{B420D406-8529-461E-8E08-921F629A4295}" destId="{1347C7A9-7EF3-407F-98D2-906946CA86BC}" srcOrd="0" destOrd="0" presId="urn:microsoft.com/office/officeart/2005/8/layout/hierarchy2"/>
    <dgm:cxn modelId="{261E92EA-3849-4D67-A5C5-3728DBB22A84}" type="presOf" srcId="{D8E28737-8639-4ECB-837E-2B164ABA1380}" destId="{18FF5895-C7E7-4956-97BB-D588D37D4A49}" srcOrd="0" destOrd="0" presId="urn:microsoft.com/office/officeart/2005/8/layout/hierarchy2"/>
    <dgm:cxn modelId="{D5FF5ACA-C7A9-455F-BA09-5397C6724A18}" type="presOf" srcId="{3A466039-A0F8-4301-9F97-76553BF9F80E}" destId="{60322E9E-C397-4CA9-ABB1-9DDFFCDD146D}" srcOrd="1" destOrd="0" presId="urn:microsoft.com/office/officeart/2005/8/layout/hierarchy2"/>
    <dgm:cxn modelId="{D8C2F2AF-6ECC-47D2-8829-C75358CF2BC8}" srcId="{F17E2AB8-201A-4D63-8BE4-E8EA03079614}" destId="{6A7FD17A-A59E-4F80-94C1-D0FC4AD49074}" srcOrd="1" destOrd="0" parTransId="{D8E28737-8639-4ECB-837E-2B164ABA1380}" sibTransId="{1803730C-E539-4FF4-B8EE-F632F67667D3}"/>
    <dgm:cxn modelId="{A7EC7747-3E47-421F-9B8C-610E3FED7E14}" type="presOf" srcId="{307AC618-8307-47F1-836A-C1095B1A4E21}" destId="{2575B5E3-866E-43D3-A9C9-16C1B862D921}" srcOrd="0" destOrd="0" presId="urn:microsoft.com/office/officeart/2005/8/layout/hierarchy2"/>
    <dgm:cxn modelId="{6D448835-C537-485A-A88A-D6E370C3B507}" srcId="{CAAF7B84-6144-4766-93B8-6CFD8B52BB89}" destId="{DFD9D9AB-245A-49EE-99CE-C5A18E450958}" srcOrd="3" destOrd="0" parTransId="{B420D406-8529-461E-8E08-921F629A4295}" sibTransId="{2991383A-E1DF-4FB8-8365-24FC08BD7845}"/>
    <dgm:cxn modelId="{B9CDBBB2-5A2B-4212-B560-BBDE638C3529}" type="presOf" srcId="{4610D13C-CDCD-4D31-ABF7-62DADD1BBDB1}" destId="{EFCEB193-E972-4D4E-93BC-5A0B6655C55E}" srcOrd="1" destOrd="0" presId="urn:microsoft.com/office/officeart/2005/8/layout/hierarchy2"/>
    <dgm:cxn modelId="{F6B1950E-FF02-4095-8661-F01BFFC91B2D}" srcId="{796D262A-C3B0-4CEE-A563-C7E189788F25}" destId="{3A190F07-A499-41F3-99B5-C61509CCB0E1}" srcOrd="0" destOrd="0" parTransId="{4610D13C-CDCD-4D31-ABF7-62DADD1BBDB1}" sibTransId="{7B70C630-565A-43A3-A1E5-F5BB417811F9}"/>
    <dgm:cxn modelId="{677C5DB5-294B-4608-870E-823B49CC6BAC}" type="presOf" srcId="{CAAF7B84-6144-4766-93B8-6CFD8B52BB89}" destId="{A0A95412-32EB-4D29-B74A-12BF410680CF}" srcOrd="0" destOrd="0" presId="urn:microsoft.com/office/officeart/2005/8/layout/hierarchy2"/>
    <dgm:cxn modelId="{7FC83766-1E41-45BA-8892-D096EFE3C001}" type="presOf" srcId="{DFD9D9AB-245A-49EE-99CE-C5A18E450958}" destId="{3B19D834-9E36-4B7C-BC6F-A64C04C4DB50}" srcOrd="0" destOrd="0" presId="urn:microsoft.com/office/officeart/2005/8/layout/hierarchy2"/>
    <dgm:cxn modelId="{A44CC231-6668-403C-89ED-F87ED2CD453B}" type="presOf" srcId="{3A466039-A0F8-4301-9F97-76553BF9F80E}" destId="{3DE94869-C1AE-4799-89FE-AD174DD4E911}" srcOrd="0" destOrd="0" presId="urn:microsoft.com/office/officeart/2005/8/layout/hierarchy2"/>
    <dgm:cxn modelId="{89088248-92D2-478A-983F-59ACEE96886A}" type="presParOf" srcId="{8B424004-88D6-44DA-A392-D58935CDBA0D}" destId="{405225CB-5816-457C-9F7E-5111878C2341}" srcOrd="0" destOrd="0" presId="urn:microsoft.com/office/officeart/2005/8/layout/hierarchy2"/>
    <dgm:cxn modelId="{D6C801D5-B3C6-44CA-8977-EF863E84EFAF}" type="presParOf" srcId="{405225CB-5816-457C-9F7E-5111878C2341}" destId="{A0A95412-32EB-4D29-B74A-12BF410680CF}" srcOrd="0" destOrd="0" presId="urn:microsoft.com/office/officeart/2005/8/layout/hierarchy2"/>
    <dgm:cxn modelId="{9FD0228C-118C-4C84-AA40-3A610E8D5221}" type="presParOf" srcId="{405225CB-5816-457C-9F7E-5111878C2341}" destId="{0715D8C4-832C-40E2-88A0-BD20277AC4B6}" srcOrd="1" destOrd="0" presId="urn:microsoft.com/office/officeart/2005/8/layout/hierarchy2"/>
    <dgm:cxn modelId="{BAA59CFB-09AB-4638-AF98-5276F3BA7D12}" type="presParOf" srcId="{0715D8C4-832C-40E2-88A0-BD20277AC4B6}" destId="{1F468874-8EEF-4BB0-95DD-6EC35585C076}" srcOrd="0" destOrd="0" presId="urn:microsoft.com/office/officeart/2005/8/layout/hierarchy2"/>
    <dgm:cxn modelId="{E08D33D8-17AC-44D8-BDA6-49644973143D}" type="presParOf" srcId="{1F468874-8EEF-4BB0-95DD-6EC35585C076}" destId="{8E820987-2E79-44BA-B150-D1406113DCAD}" srcOrd="0" destOrd="0" presId="urn:microsoft.com/office/officeart/2005/8/layout/hierarchy2"/>
    <dgm:cxn modelId="{559B153C-6FE4-43F2-96BF-0E92EEFFBE8B}" type="presParOf" srcId="{0715D8C4-832C-40E2-88A0-BD20277AC4B6}" destId="{7D34F8E8-DA47-4028-B476-37E8FF76841A}" srcOrd="1" destOrd="0" presId="urn:microsoft.com/office/officeart/2005/8/layout/hierarchy2"/>
    <dgm:cxn modelId="{A1848B15-AD05-4E49-946D-39682D976198}" type="presParOf" srcId="{7D34F8E8-DA47-4028-B476-37E8FF76841A}" destId="{9144B8B9-DA96-4962-9DA7-8E3A5E25B8F1}" srcOrd="0" destOrd="0" presId="urn:microsoft.com/office/officeart/2005/8/layout/hierarchy2"/>
    <dgm:cxn modelId="{1E8209B4-E62A-471C-99AB-5E107308F4EE}" type="presParOf" srcId="{7D34F8E8-DA47-4028-B476-37E8FF76841A}" destId="{E30C8D39-0FF8-4D58-B82B-069397AC7FF3}" srcOrd="1" destOrd="0" presId="urn:microsoft.com/office/officeart/2005/8/layout/hierarchy2"/>
    <dgm:cxn modelId="{817B4A01-E26A-4C47-9A4F-E873F1064D75}" type="presParOf" srcId="{E30C8D39-0FF8-4D58-B82B-069397AC7FF3}" destId="{9B6BC0F9-06B5-4033-91EF-304CE4D08D43}" srcOrd="0" destOrd="0" presId="urn:microsoft.com/office/officeart/2005/8/layout/hierarchy2"/>
    <dgm:cxn modelId="{3BA9D707-7921-4160-8D48-8CBB89AA76EE}" type="presParOf" srcId="{9B6BC0F9-06B5-4033-91EF-304CE4D08D43}" destId="{EFCEB193-E972-4D4E-93BC-5A0B6655C55E}" srcOrd="0" destOrd="0" presId="urn:microsoft.com/office/officeart/2005/8/layout/hierarchy2"/>
    <dgm:cxn modelId="{A76AAF13-D82F-4EC2-8EBA-6E8A3AC9F09C}" type="presParOf" srcId="{E30C8D39-0FF8-4D58-B82B-069397AC7FF3}" destId="{8D62EB41-DB1C-48B9-B1FC-2416C57612CB}" srcOrd="1" destOrd="0" presId="urn:microsoft.com/office/officeart/2005/8/layout/hierarchy2"/>
    <dgm:cxn modelId="{200B0810-42EE-40ED-8DEE-A6330F5FE9C9}" type="presParOf" srcId="{8D62EB41-DB1C-48B9-B1FC-2416C57612CB}" destId="{C6DA9437-D518-4771-B49C-9E250F8FB5FF}" srcOrd="0" destOrd="0" presId="urn:microsoft.com/office/officeart/2005/8/layout/hierarchy2"/>
    <dgm:cxn modelId="{A759E597-AF60-4554-826E-03E000D6F2E6}" type="presParOf" srcId="{8D62EB41-DB1C-48B9-B1FC-2416C57612CB}" destId="{414A62CC-5213-44DF-A332-5CEE13EC3492}" srcOrd="1" destOrd="0" presId="urn:microsoft.com/office/officeart/2005/8/layout/hierarchy2"/>
    <dgm:cxn modelId="{228C4348-609A-4AA8-9A17-F0CB96475E0A}" type="presParOf" srcId="{0715D8C4-832C-40E2-88A0-BD20277AC4B6}" destId="{67096A65-98A2-40E6-9902-BC2E7D5A2B89}" srcOrd="2" destOrd="0" presId="urn:microsoft.com/office/officeart/2005/8/layout/hierarchy2"/>
    <dgm:cxn modelId="{9DDEECFB-3CD6-4DB8-9E81-BE99BDE4910E}" type="presParOf" srcId="{67096A65-98A2-40E6-9902-BC2E7D5A2B89}" destId="{273276B3-ABF4-4054-97FA-B23D6E5AB7FD}" srcOrd="0" destOrd="0" presId="urn:microsoft.com/office/officeart/2005/8/layout/hierarchy2"/>
    <dgm:cxn modelId="{5F5FE24F-C71F-41EA-BAE0-F966724288F2}" type="presParOf" srcId="{0715D8C4-832C-40E2-88A0-BD20277AC4B6}" destId="{E63C8D92-25B1-4E7E-8A4B-CEAFB41E8057}" srcOrd="3" destOrd="0" presId="urn:microsoft.com/office/officeart/2005/8/layout/hierarchy2"/>
    <dgm:cxn modelId="{068A3AF1-9A77-44D3-B56D-DE21F1562682}" type="presParOf" srcId="{E63C8D92-25B1-4E7E-8A4B-CEAFB41E8057}" destId="{262FF373-B7E9-468E-A14C-FB857CB54083}" srcOrd="0" destOrd="0" presId="urn:microsoft.com/office/officeart/2005/8/layout/hierarchy2"/>
    <dgm:cxn modelId="{1798DB78-E3DF-48C1-A9D4-D0A4477F2759}" type="presParOf" srcId="{E63C8D92-25B1-4E7E-8A4B-CEAFB41E8057}" destId="{08AF8A0B-2CCD-4DE3-924C-CDFEE03843E9}" srcOrd="1" destOrd="0" presId="urn:microsoft.com/office/officeart/2005/8/layout/hierarchy2"/>
    <dgm:cxn modelId="{16D03A15-1FF9-48D4-A7C0-C6905769ECF1}" type="presParOf" srcId="{08AF8A0B-2CCD-4DE3-924C-CDFEE03843E9}" destId="{3DE94869-C1AE-4799-89FE-AD174DD4E911}" srcOrd="0" destOrd="0" presId="urn:microsoft.com/office/officeart/2005/8/layout/hierarchy2"/>
    <dgm:cxn modelId="{178B076B-395E-4FC7-BFB0-2DC85492128D}" type="presParOf" srcId="{3DE94869-C1AE-4799-89FE-AD174DD4E911}" destId="{60322E9E-C397-4CA9-ABB1-9DDFFCDD146D}" srcOrd="0" destOrd="0" presId="urn:microsoft.com/office/officeart/2005/8/layout/hierarchy2"/>
    <dgm:cxn modelId="{E7D2006C-109C-4E39-A721-2DBBB296FF5B}" type="presParOf" srcId="{08AF8A0B-2CCD-4DE3-924C-CDFEE03843E9}" destId="{8097DEFB-EBC4-4B9D-9FB8-F2C5D2D6185C}" srcOrd="1" destOrd="0" presId="urn:microsoft.com/office/officeart/2005/8/layout/hierarchy2"/>
    <dgm:cxn modelId="{49825FC2-1A95-4264-9CB2-78D849634BA5}" type="presParOf" srcId="{8097DEFB-EBC4-4B9D-9FB8-F2C5D2D6185C}" destId="{9280C2E8-344F-4398-88F9-CCA19C9F3DC6}" srcOrd="0" destOrd="0" presId="urn:microsoft.com/office/officeart/2005/8/layout/hierarchy2"/>
    <dgm:cxn modelId="{EAC5C3F8-797F-470A-B7A6-11133E38B683}" type="presParOf" srcId="{8097DEFB-EBC4-4B9D-9FB8-F2C5D2D6185C}" destId="{E604ABE2-08DE-4CC9-8282-34AC09E8D445}" srcOrd="1" destOrd="0" presId="urn:microsoft.com/office/officeart/2005/8/layout/hierarchy2"/>
    <dgm:cxn modelId="{564C30E7-F0D8-4A7A-9070-6C54A5A17606}" type="presParOf" srcId="{08AF8A0B-2CCD-4DE3-924C-CDFEE03843E9}" destId="{18FF5895-C7E7-4956-97BB-D588D37D4A49}" srcOrd="2" destOrd="0" presId="urn:microsoft.com/office/officeart/2005/8/layout/hierarchy2"/>
    <dgm:cxn modelId="{A3A3321A-AA0C-4CF0-B3D2-DB533F06793F}" type="presParOf" srcId="{18FF5895-C7E7-4956-97BB-D588D37D4A49}" destId="{CCD04DC7-C9A1-431F-99FF-0BAD9CA0F2AF}" srcOrd="0" destOrd="0" presId="urn:microsoft.com/office/officeart/2005/8/layout/hierarchy2"/>
    <dgm:cxn modelId="{098AA815-DFF0-40E6-BB36-05B11265DC56}" type="presParOf" srcId="{08AF8A0B-2CCD-4DE3-924C-CDFEE03843E9}" destId="{B0FFBCAB-8558-471E-A5E4-161572281997}" srcOrd="3" destOrd="0" presId="urn:microsoft.com/office/officeart/2005/8/layout/hierarchy2"/>
    <dgm:cxn modelId="{0085AEC8-92A4-4736-BDA7-F6D7FC75F01A}" type="presParOf" srcId="{B0FFBCAB-8558-471E-A5E4-161572281997}" destId="{A24DC61A-EA70-4B15-94E6-97F055139CB9}" srcOrd="0" destOrd="0" presId="urn:microsoft.com/office/officeart/2005/8/layout/hierarchy2"/>
    <dgm:cxn modelId="{E1463128-97B9-47B0-99A3-0EA898C514A4}" type="presParOf" srcId="{B0FFBCAB-8558-471E-A5E4-161572281997}" destId="{2FEFAE03-0766-4CF9-9FF0-F17322BBFA6B}" srcOrd="1" destOrd="0" presId="urn:microsoft.com/office/officeart/2005/8/layout/hierarchy2"/>
    <dgm:cxn modelId="{1BF02097-06AE-4428-8628-FA5355905EAC}" type="presParOf" srcId="{08AF8A0B-2CCD-4DE3-924C-CDFEE03843E9}" destId="{C2AD0638-FA15-4913-BCF0-68A539B60668}" srcOrd="4" destOrd="0" presId="urn:microsoft.com/office/officeart/2005/8/layout/hierarchy2"/>
    <dgm:cxn modelId="{5ACBA721-D141-433F-9EFB-2E736A459F23}" type="presParOf" srcId="{C2AD0638-FA15-4913-BCF0-68A539B60668}" destId="{D10A4B41-5539-45A8-AF8B-82A2BA2774CD}" srcOrd="0" destOrd="0" presId="urn:microsoft.com/office/officeart/2005/8/layout/hierarchy2"/>
    <dgm:cxn modelId="{6AE0649B-A20F-492B-82B8-A712D58DAED1}" type="presParOf" srcId="{08AF8A0B-2CCD-4DE3-924C-CDFEE03843E9}" destId="{D71210C7-C85C-4047-87FA-78119B152B30}" srcOrd="5" destOrd="0" presId="urn:microsoft.com/office/officeart/2005/8/layout/hierarchy2"/>
    <dgm:cxn modelId="{A14C763C-BC5C-4D5A-8CA6-11323C7CEF9F}" type="presParOf" srcId="{D71210C7-C85C-4047-87FA-78119B152B30}" destId="{68D44F88-285C-469C-A1A6-EB54803F48F0}" srcOrd="0" destOrd="0" presId="urn:microsoft.com/office/officeart/2005/8/layout/hierarchy2"/>
    <dgm:cxn modelId="{CC210A06-72C4-4AE4-84D7-7B62631159D6}" type="presParOf" srcId="{D71210C7-C85C-4047-87FA-78119B152B30}" destId="{FA3EA641-3C50-4F55-8B06-75EDE3A8DB9B}" srcOrd="1" destOrd="0" presId="urn:microsoft.com/office/officeart/2005/8/layout/hierarchy2"/>
    <dgm:cxn modelId="{9C092474-11B2-4129-A2AF-BE5380D0A40D}" type="presParOf" srcId="{08AF8A0B-2CCD-4DE3-924C-CDFEE03843E9}" destId="{54769F61-0981-427E-BAF6-F226B7EF30F4}" srcOrd="6" destOrd="0" presId="urn:microsoft.com/office/officeart/2005/8/layout/hierarchy2"/>
    <dgm:cxn modelId="{50C20B25-8F02-473F-9AE4-8A84CF49688D}" type="presParOf" srcId="{54769F61-0981-427E-BAF6-F226B7EF30F4}" destId="{CBDB6E4A-AE0B-44D3-8AAA-B68A023E3690}" srcOrd="0" destOrd="0" presId="urn:microsoft.com/office/officeart/2005/8/layout/hierarchy2"/>
    <dgm:cxn modelId="{077CB56F-E668-44B5-97CC-341E06803B7E}" type="presParOf" srcId="{08AF8A0B-2CCD-4DE3-924C-CDFEE03843E9}" destId="{E5139DD4-2AAD-47D3-AF1F-1D7929698488}" srcOrd="7" destOrd="0" presId="urn:microsoft.com/office/officeart/2005/8/layout/hierarchy2"/>
    <dgm:cxn modelId="{21A535B3-173F-46DC-9F1C-7BFCC1474EA9}" type="presParOf" srcId="{E5139DD4-2AAD-47D3-AF1F-1D7929698488}" destId="{91AA361C-9F03-4A0C-8EBB-F8851C829E9A}" srcOrd="0" destOrd="0" presId="urn:microsoft.com/office/officeart/2005/8/layout/hierarchy2"/>
    <dgm:cxn modelId="{7D93A3C5-5679-4F8C-B25A-E49F9DD69B38}" type="presParOf" srcId="{E5139DD4-2AAD-47D3-AF1F-1D7929698488}" destId="{8BAC5C7D-C749-46AD-9BD7-D1E3411BA502}" srcOrd="1" destOrd="0" presId="urn:microsoft.com/office/officeart/2005/8/layout/hierarchy2"/>
    <dgm:cxn modelId="{8DC7B198-3CCE-4745-8008-66D1D9AEB09C}" type="presParOf" srcId="{0715D8C4-832C-40E2-88A0-BD20277AC4B6}" destId="{E1885E14-94B4-4EE6-A01B-F075F3BEF623}" srcOrd="4" destOrd="0" presId="urn:microsoft.com/office/officeart/2005/8/layout/hierarchy2"/>
    <dgm:cxn modelId="{DFD942B6-EB2E-4AF4-977E-6A45E1FF4920}" type="presParOf" srcId="{E1885E14-94B4-4EE6-A01B-F075F3BEF623}" destId="{2D3FDE41-2640-4740-92B3-654641E02799}" srcOrd="0" destOrd="0" presId="urn:microsoft.com/office/officeart/2005/8/layout/hierarchy2"/>
    <dgm:cxn modelId="{B784AD3B-57B2-4D96-A18B-72FA4CA5C0C0}" type="presParOf" srcId="{0715D8C4-832C-40E2-88A0-BD20277AC4B6}" destId="{34691D63-BEBA-44A1-BD0A-891F404A7FBE}" srcOrd="5" destOrd="0" presId="urn:microsoft.com/office/officeart/2005/8/layout/hierarchy2"/>
    <dgm:cxn modelId="{56FB6010-29A2-4AD3-B0CB-7C32902406EA}" type="presParOf" srcId="{34691D63-BEBA-44A1-BD0A-891F404A7FBE}" destId="{D5D011C4-B406-491F-94CE-CB3F1D0F700E}" srcOrd="0" destOrd="0" presId="urn:microsoft.com/office/officeart/2005/8/layout/hierarchy2"/>
    <dgm:cxn modelId="{23DE87A5-E77C-48C8-A025-1C16B57FCEF7}" type="presParOf" srcId="{34691D63-BEBA-44A1-BD0A-891F404A7FBE}" destId="{369E0238-940F-4ECD-B3A3-1C3E95CC6EE9}" srcOrd="1" destOrd="0" presId="urn:microsoft.com/office/officeart/2005/8/layout/hierarchy2"/>
    <dgm:cxn modelId="{69852F86-47B0-438A-8656-FD3BDD0B3B0A}" type="presParOf" srcId="{369E0238-940F-4ECD-B3A3-1C3E95CC6EE9}" destId="{2575B5E3-866E-43D3-A9C9-16C1B862D921}" srcOrd="0" destOrd="0" presId="urn:microsoft.com/office/officeart/2005/8/layout/hierarchy2"/>
    <dgm:cxn modelId="{748D0683-41E5-4EBE-9246-DB11FF94F740}" type="presParOf" srcId="{2575B5E3-866E-43D3-A9C9-16C1B862D921}" destId="{C34FBE21-5721-40C6-BCA3-398378F78600}" srcOrd="0" destOrd="0" presId="urn:microsoft.com/office/officeart/2005/8/layout/hierarchy2"/>
    <dgm:cxn modelId="{5BD11FA4-108E-4125-8A74-2618914A690C}" type="presParOf" srcId="{369E0238-940F-4ECD-B3A3-1C3E95CC6EE9}" destId="{C8492F99-4F6C-41CF-8FED-7C94AE0DD69F}" srcOrd="1" destOrd="0" presId="urn:microsoft.com/office/officeart/2005/8/layout/hierarchy2"/>
    <dgm:cxn modelId="{E0B76772-2B7B-4A7C-9EFC-D26307FDF236}" type="presParOf" srcId="{C8492F99-4F6C-41CF-8FED-7C94AE0DD69F}" destId="{91A19D5D-C119-4C85-A8D0-FC07542A1FAB}" srcOrd="0" destOrd="0" presId="urn:microsoft.com/office/officeart/2005/8/layout/hierarchy2"/>
    <dgm:cxn modelId="{CA1E68CA-087F-4564-86A9-A674F3C70BFE}" type="presParOf" srcId="{C8492F99-4F6C-41CF-8FED-7C94AE0DD69F}" destId="{A268760D-7F44-4BFE-95FC-D9666D7D4A28}" srcOrd="1" destOrd="0" presId="urn:microsoft.com/office/officeart/2005/8/layout/hierarchy2"/>
    <dgm:cxn modelId="{5E0C766A-A5C7-43DF-BD83-5D4C1C5D5F22}" type="presParOf" srcId="{0715D8C4-832C-40E2-88A0-BD20277AC4B6}" destId="{1347C7A9-7EF3-407F-98D2-906946CA86BC}" srcOrd="6" destOrd="0" presId="urn:microsoft.com/office/officeart/2005/8/layout/hierarchy2"/>
    <dgm:cxn modelId="{68444A82-E69D-4827-9E4E-2FCB86160941}" type="presParOf" srcId="{1347C7A9-7EF3-407F-98D2-906946CA86BC}" destId="{26360EC3-B118-4E9D-B8ED-814637BE83C8}" srcOrd="0" destOrd="0" presId="urn:microsoft.com/office/officeart/2005/8/layout/hierarchy2"/>
    <dgm:cxn modelId="{74498E1B-2C97-4C16-9B23-34E5A107DA49}" type="presParOf" srcId="{0715D8C4-832C-40E2-88A0-BD20277AC4B6}" destId="{CE976E25-B0E9-4216-95FB-6DE32966C42B}" srcOrd="7" destOrd="0" presId="urn:microsoft.com/office/officeart/2005/8/layout/hierarchy2"/>
    <dgm:cxn modelId="{5083B6EA-739B-4D3F-B19C-A694BD980AB5}" type="presParOf" srcId="{CE976E25-B0E9-4216-95FB-6DE32966C42B}" destId="{3B19D834-9E36-4B7C-BC6F-A64C04C4DB50}" srcOrd="0" destOrd="0" presId="urn:microsoft.com/office/officeart/2005/8/layout/hierarchy2"/>
    <dgm:cxn modelId="{7C617B09-94D9-4B4C-BBA4-D666DE5923A7}" type="presParOf" srcId="{CE976E25-B0E9-4216-95FB-6DE32966C42B}" destId="{36548D7B-097F-432C-B8F9-3FFD7D57229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95412-32EB-4D29-B74A-12BF410680CF}">
      <dsp:nvSpPr>
        <dsp:cNvPr id="0" name=""/>
        <dsp:cNvSpPr/>
      </dsp:nvSpPr>
      <dsp:spPr>
        <a:xfrm>
          <a:off x="230536" y="4363454"/>
          <a:ext cx="4781478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Ứng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dụng</a:t>
          </a:r>
          <a:r>
            <a:rPr lang="en-US" sz="2500" kern="1200" dirty="0" smtClean="0"/>
            <a:t> di </a:t>
          </a:r>
          <a:r>
            <a:rPr lang="en-US" sz="2500" kern="1200" dirty="0" err="1" smtClean="0"/>
            <a:t>động</a:t>
          </a:r>
          <a:r>
            <a:rPr lang="en-US" sz="2500" kern="1200" dirty="0" smtClean="0"/>
            <a:t>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Nhật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Ký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Học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Đường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trên</a:t>
          </a:r>
          <a:r>
            <a:rPr lang="en-US" sz="2500" kern="1200" dirty="0" smtClean="0"/>
            <a:t> Android</a:t>
          </a:r>
          <a:endParaRPr lang="en-US" sz="2500" kern="1200" dirty="0">
            <a:latin typeface="Lato"/>
          </a:endParaRPr>
        </a:p>
      </dsp:txBody>
      <dsp:txXfrm>
        <a:off x="267132" y="4400050"/>
        <a:ext cx="4708286" cy="1176292"/>
      </dsp:txXfrm>
    </dsp:sp>
    <dsp:sp modelId="{1F468874-8EEF-4BB0-95DD-6EC35585C076}">
      <dsp:nvSpPr>
        <dsp:cNvPr id="0" name=""/>
        <dsp:cNvSpPr/>
      </dsp:nvSpPr>
      <dsp:spPr>
        <a:xfrm rot="16974391">
          <a:off x="3274202" y="2795848"/>
          <a:ext cx="4475213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4475213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Lato"/>
          </a:endParaRPr>
        </a:p>
      </dsp:txBody>
      <dsp:txXfrm>
        <a:off x="5399928" y="2695240"/>
        <a:ext cx="223760" cy="223760"/>
      </dsp:txXfrm>
    </dsp:sp>
    <dsp:sp modelId="{9144B8B9-DA96-4962-9DA7-8E3A5E25B8F1}">
      <dsp:nvSpPr>
        <dsp:cNvPr id="0" name=""/>
        <dsp:cNvSpPr/>
      </dsp:nvSpPr>
      <dsp:spPr>
        <a:xfrm>
          <a:off x="6011603" y="1302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kế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hoạch</a:t>
          </a:r>
          <a:endParaRPr lang="en-US" sz="2400" kern="1200" dirty="0">
            <a:latin typeface="Lato"/>
          </a:endParaRPr>
        </a:p>
      </dsp:txBody>
      <dsp:txXfrm>
        <a:off x="6048199" y="37898"/>
        <a:ext cx="2425777" cy="1176292"/>
      </dsp:txXfrm>
    </dsp:sp>
    <dsp:sp modelId="{9B6BC0F9-06B5-4033-91EF-304CE4D08D43}">
      <dsp:nvSpPr>
        <dsp:cNvPr id="0" name=""/>
        <dsp:cNvSpPr/>
      </dsp:nvSpPr>
      <dsp:spPr>
        <a:xfrm>
          <a:off x="8510572" y="614773"/>
          <a:ext cx="99958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99958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Lato"/>
          </a:endParaRPr>
        </a:p>
      </dsp:txBody>
      <dsp:txXfrm>
        <a:off x="8985376" y="601055"/>
        <a:ext cx="49979" cy="49979"/>
      </dsp:txXfrm>
    </dsp:sp>
    <dsp:sp modelId="{C6DA9437-D518-4771-B49C-9E250F8FB5FF}">
      <dsp:nvSpPr>
        <dsp:cNvPr id="0" name=""/>
        <dsp:cNvSpPr/>
      </dsp:nvSpPr>
      <dsp:spPr>
        <a:xfrm>
          <a:off x="9510160" y="1302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sự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kiện</a:t>
          </a:r>
          <a:endParaRPr lang="en-US" sz="2400" kern="1200" dirty="0">
            <a:latin typeface="Lato"/>
          </a:endParaRPr>
        </a:p>
      </dsp:txBody>
      <dsp:txXfrm>
        <a:off x="9546756" y="37898"/>
        <a:ext cx="2425777" cy="1176292"/>
      </dsp:txXfrm>
    </dsp:sp>
    <dsp:sp modelId="{67096A65-98A2-40E6-9902-BC2E7D5A2B89}">
      <dsp:nvSpPr>
        <dsp:cNvPr id="0" name=""/>
        <dsp:cNvSpPr/>
      </dsp:nvSpPr>
      <dsp:spPr>
        <a:xfrm rot="19457599">
          <a:off x="4896311" y="4617697"/>
          <a:ext cx="1230996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30996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Lato"/>
          </a:endParaRPr>
        </a:p>
      </dsp:txBody>
      <dsp:txXfrm>
        <a:off x="5481034" y="4598194"/>
        <a:ext cx="61549" cy="61549"/>
      </dsp:txXfrm>
    </dsp:sp>
    <dsp:sp modelId="{262FF373-B7E9-468E-A14C-FB857CB54083}">
      <dsp:nvSpPr>
        <dsp:cNvPr id="0" name=""/>
        <dsp:cNvSpPr/>
      </dsp:nvSpPr>
      <dsp:spPr>
        <a:xfrm>
          <a:off x="6011603" y="3645000"/>
          <a:ext cx="4168730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thông</a:t>
          </a:r>
          <a:r>
            <a:rPr lang="en-US" sz="2400" kern="1200" dirty="0" smtClean="0">
              <a:latin typeface="Lato"/>
            </a:rPr>
            <a:t> tin </a:t>
          </a:r>
          <a:r>
            <a:rPr lang="en-US" sz="2400" kern="1200" dirty="0" err="1" smtClean="0">
              <a:latin typeface="Lato"/>
            </a:rPr>
            <a:t>môn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học</a:t>
          </a:r>
          <a:endParaRPr lang="en-US" sz="2400" kern="1200" dirty="0">
            <a:latin typeface="Lato"/>
          </a:endParaRPr>
        </a:p>
      </dsp:txBody>
      <dsp:txXfrm>
        <a:off x="6048199" y="3681596"/>
        <a:ext cx="4095538" cy="1176292"/>
      </dsp:txXfrm>
    </dsp:sp>
    <dsp:sp modelId="{3DE94869-C1AE-4799-89FE-AD174DD4E911}">
      <dsp:nvSpPr>
        <dsp:cNvPr id="0" name=""/>
        <dsp:cNvSpPr/>
      </dsp:nvSpPr>
      <dsp:spPr>
        <a:xfrm rot="17668221">
          <a:off x="9473544" y="3160267"/>
          <a:ext cx="241316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241316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619798" y="3111210"/>
        <a:ext cx="120658" cy="120658"/>
      </dsp:txXfrm>
    </dsp:sp>
    <dsp:sp modelId="{9280C2E8-344F-4398-88F9-CCA19C9F3DC6}">
      <dsp:nvSpPr>
        <dsp:cNvPr id="0" name=""/>
        <dsp:cNvSpPr/>
      </dsp:nvSpPr>
      <dsp:spPr>
        <a:xfrm>
          <a:off x="11179921" y="1438210"/>
          <a:ext cx="4082966" cy="12702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Cập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tin </a:t>
          </a:r>
          <a:r>
            <a:rPr lang="en-US" sz="2400" kern="1200" dirty="0" err="1" smtClean="0"/>
            <a:t>giảng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viên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tên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môn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lớp</a:t>
          </a:r>
          <a:r>
            <a:rPr lang="en-US" sz="2400" kern="1200" dirty="0" smtClean="0"/>
            <a:t>/</a:t>
          </a:r>
          <a:r>
            <a:rPr lang="en-US" sz="2400" kern="1200" dirty="0" err="1" smtClean="0"/>
            <a:t>nhóm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học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kỳ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năm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endParaRPr lang="en-US" sz="2400" kern="1200" dirty="0"/>
        </a:p>
      </dsp:txBody>
      <dsp:txXfrm>
        <a:off x="11217125" y="1475414"/>
        <a:ext cx="4008558" cy="1195843"/>
      </dsp:txXfrm>
    </dsp:sp>
    <dsp:sp modelId="{18FF5895-C7E7-4956-97BB-D588D37D4A49}">
      <dsp:nvSpPr>
        <dsp:cNvPr id="0" name=""/>
        <dsp:cNvSpPr/>
      </dsp:nvSpPr>
      <dsp:spPr>
        <a:xfrm rot="19414792">
          <a:off x="10059023" y="3889719"/>
          <a:ext cx="1242209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42209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49072" y="3869936"/>
        <a:ext cx="62110" cy="62110"/>
      </dsp:txXfrm>
    </dsp:sp>
    <dsp:sp modelId="{A24DC61A-EA70-4B15-94E6-97F055139CB9}">
      <dsp:nvSpPr>
        <dsp:cNvPr id="0" name=""/>
        <dsp:cNvSpPr/>
      </dsp:nvSpPr>
      <dsp:spPr>
        <a:xfrm>
          <a:off x="11179921" y="2895884"/>
          <a:ext cx="4090888" cy="1272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điểm</a:t>
          </a:r>
          <a:endParaRPr lang="en-US" sz="2400" kern="1200" dirty="0"/>
        </a:p>
      </dsp:txBody>
      <dsp:txXfrm>
        <a:off x="11217197" y="2933160"/>
        <a:ext cx="4016336" cy="1198160"/>
      </dsp:txXfrm>
    </dsp:sp>
    <dsp:sp modelId="{C2AD0638-FA15-4913-BCF0-68A539B60668}">
      <dsp:nvSpPr>
        <dsp:cNvPr id="0" name=""/>
        <dsp:cNvSpPr/>
      </dsp:nvSpPr>
      <dsp:spPr>
        <a:xfrm rot="2157456">
          <a:off x="10062680" y="4621027"/>
          <a:ext cx="1234894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1234894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49255" y="4601427"/>
        <a:ext cx="61744" cy="61744"/>
      </dsp:txXfrm>
    </dsp:sp>
    <dsp:sp modelId="{68D44F88-285C-469C-A1A6-EB54803F48F0}">
      <dsp:nvSpPr>
        <dsp:cNvPr id="0" name=""/>
        <dsp:cNvSpPr/>
      </dsp:nvSpPr>
      <dsp:spPr>
        <a:xfrm>
          <a:off x="11179921" y="4356019"/>
          <a:ext cx="4106806" cy="12776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lịch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học</a:t>
          </a:r>
          <a:endParaRPr lang="en-US" sz="2400" kern="1200" dirty="0"/>
        </a:p>
      </dsp:txBody>
      <dsp:txXfrm>
        <a:off x="11217343" y="4393441"/>
        <a:ext cx="4031962" cy="1202829"/>
      </dsp:txXfrm>
    </dsp:sp>
    <dsp:sp modelId="{54769F61-0981-427E-BAF6-F226B7EF30F4}">
      <dsp:nvSpPr>
        <dsp:cNvPr id="0" name=""/>
        <dsp:cNvSpPr/>
      </dsp:nvSpPr>
      <dsp:spPr>
        <a:xfrm rot="3928850">
          <a:off x="9475798" y="5354197"/>
          <a:ext cx="2408659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2408659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0619911" y="5305252"/>
        <a:ext cx="120432" cy="120432"/>
      </dsp:txXfrm>
    </dsp:sp>
    <dsp:sp modelId="{91AA361C-9F03-4A0C-8EBB-F8851C829E9A}">
      <dsp:nvSpPr>
        <dsp:cNvPr id="0" name=""/>
        <dsp:cNvSpPr/>
      </dsp:nvSpPr>
      <dsp:spPr>
        <a:xfrm>
          <a:off x="11179921" y="5821115"/>
          <a:ext cx="4114803" cy="12801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lịch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thi</a:t>
          </a:r>
          <a:endParaRPr lang="en-US" sz="2400" kern="1200" dirty="0"/>
        </a:p>
      </dsp:txBody>
      <dsp:txXfrm>
        <a:off x="11217416" y="5858610"/>
        <a:ext cx="4039813" cy="1205169"/>
      </dsp:txXfrm>
    </dsp:sp>
    <dsp:sp modelId="{E1885E14-94B4-4EE6-A01B-F075F3BEF623}">
      <dsp:nvSpPr>
        <dsp:cNvPr id="0" name=""/>
        <dsp:cNvSpPr/>
      </dsp:nvSpPr>
      <dsp:spPr>
        <a:xfrm rot="4268048">
          <a:off x="3966151" y="6439546"/>
          <a:ext cx="3091314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3091314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latin typeface="Lato"/>
          </a:endParaRPr>
        </a:p>
      </dsp:txBody>
      <dsp:txXfrm>
        <a:off x="5434526" y="6373535"/>
        <a:ext cx="154565" cy="154565"/>
      </dsp:txXfrm>
    </dsp:sp>
    <dsp:sp modelId="{D5D011C4-B406-491F-94CE-CB3F1D0F700E}">
      <dsp:nvSpPr>
        <dsp:cNvPr id="0" name=""/>
        <dsp:cNvSpPr/>
      </dsp:nvSpPr>
      <dsp:spPr>
        <a:xfrm>
          <a:off x="6011603" y="7288697"/>
          <a:ext cx="24989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Lato"/>
            </a:rPr>
            <a:t>Quản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lý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nhật</a:t>
          </a:r>
          <a:r>
            <a:rPr lang="en-US" sz="2400" kern="1200" dirty="0" smtClean="0">
              <a:latin typeface="Lato"/>
            </a:rPr>
            <a:t> </a:t>
          </a:r>
          <a:r>
            <a:rPr lang="en-US" sz="2400" kern="1200" dirty="0" err="1" smtClean="0">
              <a:latin typeface="Lato"/>
            </a:rPr>
            <a:t>ký</a:t>
          </a:r>
          <a:endParaRPr lang="en-US" sz="2400" kern="1200" dirty="0">
            <a:latin typeface="Lato"/>
          </a:endParaRPr>
        </a:p>
      </dsp:txBody>
      <dsp:txXfrm>
        <a:off x="6048199" y="7325293"/>
        <a:ext cx="2425777" cy="1176292"/>
      </dsp:txXfrm>
    </dsp:sp>
    <dsp:sp modelId="{2575B5E3-866E-43D3-A9C9-16C1B862D921}">
      <dsp:nvSpPr>
        <dsp:cNvPr id="0" name=""/>
        <dsp:cNvSpPr/>
      </dsp:nvSpPr>
      <dsp:spPr>
        <a:xfrm>
          <a:off x="8510572" y="7902168"/>
          <a:ext cx="999587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999587" y="112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85376" y="7888450"/>
        <a:ext cx="49979" cy="49979"/>
      </dsp:txXfrm>
    </dsp:sp>
    <dsp:sp modelId="{91A19D5D-C119-4C85-A8D0-FC07542A1FAB}">
      <dsp:nvSpPr>
        <dsp:cNvPr id="0" name=""/>
        <dsp:cNvSpPr/>
      </dsp:nvSpPr>
      <dsp:spPr>
        <a:xfrm>
          <a:off x="9510160" y="7288697"/>
          <a:ext cx="3396074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nội</a:t>
          </a:r>
          <a:r>
            <a:rPr lang="en-US" sz="2400" kern="1200" dirty="0" smtClean="0"/>
            <a:t> dung </a:t>
          </a:r>
          <a:r>
            <a:rPr lang="en-US" sz="2400" kern="1200" dirty="0" err="1" smtClean="0"/>
            <a:t>nhật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ký</a:t>
          </a:r>
          <a:endParaRPr lang="en-US" sz="2400" kern="1200" dirty="0"/>
        </a:p>
      </dsp:txBody>
      <dsp:txXfrm>
        <a:off x="9546756" y="7325293"/>
        <a:ext cx="3322882" cy="1176292"/>
      </dsp:txXfrm>
    </dsp:sp>
    <dsp:sp modelId="{1347C7A9-7EF3-407F-98D2-906946CA86BC}">
      <dsp:nvSpPr>
        <dsp:cNvPr id="0" name=""/>
        <dsp:cNvSpPr/>
      </dsp:nvSpPr>
      <dsp:spPr>
        <a:xfrm rot="4625609">
          <a:off x="3274202" y="7158000"/>
          <a:ext cx="4475213" cy="22543"/>
        </a:xfrm>
        <a:custGeom>
          <a:avLst/>
          <a:gdLst/>
          <a:ahLst/>
          <a:cxnLst/>
          <a:rect l="0" t="0" r="0" b="0"/>
          <a:pathLst>
            <a:path>
              <a:moveTo>
                <a:pt x="0" y="11271"/>
              </a:moveTo>
              <a:lnTo>
                <a:pt x="4475213" y="1127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99928" y="7057391"/>
        <a:ext cx="223760" cy="223760"/>
      </dsp:txXfrm>
    </dsp:sp>
    <dsp:sp modelId="{3B19D834-9E36-4B7C-BC6F-A64C04C4DB50}">
      <dsp:nvSpPr>
        <dsp:cNvPr id="0" name=""/>
        <dsp:cNvSpPr/>
      </dsp:nvSpPr>
      <dsp:spPr>
        <a:xfrm>
          <a:off x="6011603" y="8725605"/>
          <a:ext cx="3529669" cy="1249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Quản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lý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thông</a:t>
          </a:r>
          <a:r>
            <a:rPr lang="en-US" sz="2400" kern="1200" dirty="0" smtClean="0"/>
            <a:t> tin </a:t>
          </a:r>
          <a:r>
            <a:rPr lang="en-US" sz="2400" kern="1200" dirty="0" err="1" smtClean="0"/>
            <a:t>cá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nhân</a:t>
          </a:r>
          <a:endParaRPr lang="en-US" sz="2400" kern="1200" dirty="0"/>
        </a:p>
      </dsp:txBody>
      <dsp:txXfrm>
        <a:off x="6048199" y="8762201"/>
        <a:ext cx="3456477" cy="117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3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7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0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5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2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040549" y="334538"/>
            <a:ext cx="2343451" cy="1293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14105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of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992111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80282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0167678" y="3883664"/>
            <a:ext cx="4057060" cy="4056004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299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5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1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4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0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106D1D-4B71-4701-A162-3D911BAAA179}"/>
              </a:ext>
            </a:extLst>
          </p:cNvPr>
          <p:cNvSpPr/>
          <p:nvPr userDrawn="1"/>
        </p:nvSpPr>
        <p:spPr>
          <a:xfrm>
            <a:off x="23075400" y="523001"/>
            <a:ext cx="859973" cy="859750"/>
          </a:xfrm>
          <a:prstGeom prst="ellipse">
            <a:avLst/>
          </a:prstGeom>
          <a:solidFill>
            <a:srgbClr val="3895D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379B-5A49-44D6-966A-93479D6DB694}"/>
              </a:ext>
            </a:extLst>
          </p:cNvPr>
          <p:cNvSpPr txBox="1"/>
          <p:nvPr userDrawn="1"/>
        </p:nvSpPr>
        <p:spPr>
          <a:xfrm>
            <a:off x="23105274" y="607073"/>
            <a:ext cx="829246" cy="615609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1" b="1" i="0" smtClean="0">
                <a:solidFill>
                  <a:schemeClr val="bg1"/>
                </a:solidFill>
                <a:latin typeface="Lato Bold" charset="0"/>
                <a:cs typeface="Lato Bold" charset="0"/>
              </a:rPr>
              <a:pPr algn="ctr"/>
              <a:t>‹#›</a:t>
            </a:fld>
            <a:endParaRPr lang="id-ID" sz="2801" b="1" i="0" dirty="0">
              <a:solidFill>
                <a:schemeClr val="bg1"/>
              </a:solidFill>
              <a:latin typeface="Lato Bold" charset="0"/>
              <a:cs typeface="La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2" r:id="rId13"/>
    <p:sldLayoutId id="2147483925" r:id="rId14"/>
    <p:sldLayoutId id="2147483747" r:id="rId15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/>
          </p:cNvSpPr>
          <p:nvPr/>
        </p:nvSpPr>
        <p:spPr bwMode="auto">
          <a:xfrm>
            <a:off x="1148860" y="4929057"/>
            <a:ext cx="2208627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ctr" anchorCtr="0">
            <a:spAutoFit/>
          </a:bodyPr>
          <a:lstStyle/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XÂY DỰNG ỨNG DỤNG DI ĐỘNG </a:t>
            </a:r>
          </a:p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NHẬT KÝ HỌC ĐƯỜNG</a:t>
            </a:r>
          </a:p>
          <a:p>
            <a:pPr algn="ctr" defTabSz="3429714"/>
            <a:r>
              <a:rPr lang="en-US" sz="9600" b="1" spc="900" dirty="0" smtClean="0">
                <a:solidFill>
                  <a:srgbClr val="445469"/>
                </a:solidFill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TRÊN ANDROID</a:t>
            </a:r>
            <a:endParaRPr lang="en-US" sz="9600" b="1" spc="900" dirty="0">
              <a:solidFill>
                <a:srgbClr val="445469"/>
              </a:solidFill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02724A-8F99-44C1-AE0E-6FC2826D6DA1}"/>
              </a:ext>
            </a:extLst>
          </p:cNvPr>
          <p:cNvSpPr txBox="1">
            <a:spLocks/>
          </p:cNvSpPr>
          <p:nvPr/>
        </p:nvSpPr>
        <p:spPr>
          <a:xfrm>
            <a:off x="9443247" y="9539225"/>
            <a:ext cx="5497501" cy="3109919"/>
          </a:xfrm>
          <a:prstGeom prst="rect">
            <a:avLst/>
          </a:prstGeom>
        </p:spPr>
        <p:txBody>
          <a:bodyPr vert="horz" wrap="square" lIns="163160" tIns="81580" rIns="163160" bIns="8158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52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GIÁO VIÊN H</a:t>
            </a:r>
            <a:r>
              <a:rPr lang="vi-VN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399" b="1" spc="225" dirty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DẪN</a:t>
            </a:r>
          </a:p>
          <a:p>
            <a:r>
              <a:rPr lang="en-US" sz="2399" spc="225" dirty="0" err="1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ThS</a:t>
            </a:r>
            <a:r>
              <a:rPr lang="en-US" sz="2399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. PHẠM NGỌC QUYỀN</a:t>
            </a:r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b="1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SINH VIÊN THỰC HIỆN</a:t>
            </a:r>
            <a:endParaRPr lang="en-US" sz="2399" b="1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  <a:p>
            <a:r>
              <a:rPr lang="en-US" sz="2399" spc="225" dirty="0" smtClean="0">
                <a:solidFill>
                  <a:schemeClr val="tx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TRẦN TẤN ĐỒNG B1401039</a:t>
            </a:r>
            <a:endParaRPr lang="en-US" sz="2399" spc="225" dirty="0">
              <a:solidFill>
                <a:schemeClr val="tx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D271DC0-674E-4E16-99FB-CFD49F76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53" y="375570"/>
            <a:ext cx="4553487" cy="4553487"/>
          </a:xfrm>
          <a:prstGeom prst="rect">
            <a:avLst/>
          </a:prstGeom>
          <a:effectLst>
            <a:outerShdw blurRad="1003300" dist="1625600" dir="17580000" sx="99000" sy="99000" algn="r" rotWithShape="0">
              <a:schemeClr val="bg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1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830295" y="1695235"/>
            <a:ext cx="6764678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MÔN HỌC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884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924104" y="1695235"/>
            <a:ext cx="6577063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NHẬT KÝ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6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7667388" y="1695235"/>
            <a:ext cx="9090507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THÔNG TIN CÁ NHÂN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3465844"/>
            <a:ext cx="5143500" cy="914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700" y="3465844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175322" y="6073179"/>
            <a:ext cx="6033410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LUẬN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06487" y="661433"/>
            <a:ext cx="917106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KẾT QUẢ ĐẠT Đ</a:t>
            </a:r>
            <a:r>
              <a:rPr lang="vi-VN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ỢC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D4B36-9604-412D-9C8B-DE0A3294CDE4}"/>
              </a:ext>
            </a:extLst>
          </p:cNvPr>
          <p:cNvSpPr txBox="1"/>
          <p:nvPr/>
        </p:nvSpPr>
        <p:spPr>
          <a:xfrm>
            <a:off x="0" y="7272703"/>
            <a:ext cx="24384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Bổ sung các kiến thức về phân tích, thiết kế phần mềm.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vi-VN" sz="4800" dirty="0">
                <a:latin typeface="Calibri" panose="020F0502020204030204" pitchFamily="34" charset="0"/>
                <a:cs typeface="Calibri" panose="020F0502020204030204" pitchFamily="34" charset="0"/>
              </a:rPr>
              <a:t>Củng cố các kiến thức về lập trình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Nâng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nghiên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cứu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qua Internet,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sách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tòi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đàn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4800" dirty="0" err="1"/>
              <a:t>Xây</a:t>
            </a:r>
            <a:r>
              <a:rPr lang="en-US" sz="4800" dirty="0"/>
              <a:t> </a:t>
            </a:r>
            <a:r>
              <a:rPr lang="en-US" sz="4800" dirty="0" err="1"/>
              <a:t>dựng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 smtClean="0"/>
              <a:t>dụng</a:t>
            </a:r>
            <a:r>
              <a:rPr lang="en-US" sz="4800" dirty="0" smtClean="0"/>
              <a:t> </a:t>
            </a:r>
            <a:r>
              <a:rPr lang="en-US" sz="4800" dirty="0" err="1" smtClean="0"/>
              <a:t>đáp</a:t>
            </a:r>
            <a:r>
              <a:rPr lang="en-US" sz="4800" dirty="0" smtClean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chức</a:t>
            </a:r>
            <a:r>
              <a:rPr lang="en-US" sz="4800" dirty="0"/>
              <a:t> </a:t>
            </a:r>
            <a:r>
              <a:rPr lang="en-US" sz="4800" dirty="0" err="1"/>
              <a:t>năng</a:t>
            </a:r>
            <a:r>
              <a:rPr lang="en-US" sz="4800" dirty="0"/>
              <a:t> </a:t>
            </a:r>
            <a:r>
              <a:rPr lang="en-US" sz="4800" dirty="0" err="1"/>
              <a:t>cơ</a:t>
            </a:r>
            <a:r>
              <a:rPr lang="en-US" sz="4800" dirty="0"/>
              <a:t> </a:t>
            </a:r>
            <a:r>
              <a:rPr lang="en-US" sz="4800" dirty="0" err="1"/>
              <a:t>bản</a:t>
            </a:r>
            <a:r>
              <a:rPr lang="en-US" sz="4800" dirty="0"/>
              <a:t> </a:t>
            </a:r>
            <a:r>
              <a:rPr lang="en-US" sz="4800" dirty="0" err="1"/>
              <a:t>của</a:t>
            </a:r>
            <a:r>
              <a:rPr lang="en-US" sz="4800" dirty="0"/>
              <a:t> </a:t>
            </a:r>
            <a:r>
              <a:rPr lang="en-US" sz="4800" dirty="0" err="1"/>
              <a:t>một</a:t>
            </a:r>
            <a:r>
              <a:rPr lang="en-US" sz="4800" dirty="0"/>
              <a:t> </a:t>
            </a:r>
            <a:r>
              <a:rPr lang="en-US" sz="4800" dirty="0" err="1"/>
              <a:t>ứng</a:t>
            </a:r>
            <a:r>
              <a:rPr lang="en-US" sz="4800" dirty="0"/>
              <a:t> </a:t>
            </a:r>
            <a:r>
              <a:rPr lang="en-US" sz="4800" dirty="0" err="1"/>
              <a:t>dụng</a:t>
            </a:r>
            <a:r>
              <a:rPr lang="en-US" sz="4800" dirty="0"/>
              <a:t> </a:t>
            </a:r>
            <a:r>
              <a:rPr lang="en-US" sz="4800" dirty="0" err="1"/>
              <a:t>quản</a:t>
            </a:r>
            <a:r>
              <a:rPr lang="en-US" sz="4800" dirty="0"/>
              <a:t> </a:t>
            </a:r>
            <a:r>
              <a:rPr lang="en-US" sz="4800" dirty="0" err="1"/>
              <a:t>lý</a:t>
            </a:r>
            <a:r>
              <a:rPr lang="en-US" sz="4800" dirty="0"/>
              <a:t>, </a:t>
            </a:r>
            <a:r>
              <a:rPr lang="en-US" sz="4800" dirty="0" err="1"/>
              <a:t>giao</a:t>
            </a:r>
            <a:r>
              <a:rPr lang="en-US" sz="4800" dirty="0"/>
              <a:t> </a:t>
            </a:r>
            <a:r>
              <a:rPr lang="en-US" sz="4800" dirty="0" err="1"/>
              <a:t>diện</a:t>
            </a:r>
            <a:r>
              <a:rPr lang="en-US" sz="4800" dirty="0"/>
              <a:t> </a:t>
            </a:r>
            <a:r>
              <a:rPr lang="en-US" sz="4800" dirty="0" err="1"/>
              <a:t>thân</a:t>
            </a:r>
            <a:r>
              <a:rPr lang="en-US" sz="4800" dirty="0"/>
              <a:t> </a:t>
            </a:r>
            <a:r>
              <a:rPr lang="en-US" sz="4800" dirty="0" err="1" smtClean="0"/>
              <a:t>thiện</a:t>
            </a:r>
            <a:r>
              <a:rPr lang="en-US" sz="4800" dirty="0" smtClean="0"/>
              <a:t>.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51088" lvl="3" indent="-979488" algn="just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660584-CC5B-4304-80DF-0DE99E3F3618}"/>
              </a:ext>
            </a:extLst>
          </p:cNvPr>
          <p:cNvGrpSpPr/>
          <p:nvPr/>
        </p:nvGrpSpPr>
        <p:grpSpPr>
          <a:xfrm>
            <a:off x="7664378" y="2895545"/>
            <a:ext cx="1987754" cy="3521072"/>
            <a:chOff x="2351313" y="2939143"/>
            <a:chExt cx="3020785" cy="53884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14560-F778-4163-8DEE-D7C8C9C36D27}"/>
                </a:ext>
              </a:extLst>
            </p:cNvPr>
            <p:cNvGrpSpPr/>
            <p:nvPr/>
          </p:nvGrpSpPr>
          <p:grpSpPr>
            <a:xfrm>
              <a:off x="2351313" y="2939143"/>
              <a:ext cx="3020785" cy="5388428"/>
              <a:chOff x="2351313" y="2939143"/>
              <a:chExt cx="3020785" cy="538842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FC582BD-7A49-40D4-B4E2-55C8A6D77558}"/>
                  </a:ext>
                </a:extLst>
              </p:cNvPr>
              <p:cNvGrpSpPr/>
              <p:nvPr/>
            </p:nvGrpSpPr>
            <p:grpSpPr>
              <a:xfrm>
                <a:off x="2351313" y="2939143"/>
                <a:ext cx="3020785" cy="5388428"/>
                <a:chOff x="2351313" y="2939143"/>
                <a:chExt cx="3020785" cy="5388428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C7CFD73A-89A1-45F8-8E0F-5F8810D9FE77}"/>
                    </a:ext>
                  </a:extLst>
                </p:cNvPr>
                <p:cNvSpPr/>
                <p:nvPr/>
              </p:nvSpPr>
              <p:spPr>
                <a:xfrm>
                  <a:off x="2351313" y="2939143"/>
                  <a:ext cx="3020785" cy="5388428"/>
                </a:xfrm>
                <a:prstGeom prst="roundRect">
                  <a:avLst/>
                </a:prstGeom>
                <a:solidFill>
                  <a:srgbClr val="2287D6"/>
                </a:solidFill>
                <a:ln>
                  <a:solidFill>
                    <a:srgbClr val="4099E0"/>
                  </a:solidFill>
                </a:ln>
                <a:effectLst>
                  <a:outerShdw blurRad="368300" dist="88900" dir="5400000" algn="t" rotWithShape="0">
                    <a:schemeClr val="tx2">
                      <a:lumMod val="60000"/>
                      <a:lumOff val="4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F41522F7-AE92-4A15-8295-AFB80E57B535}"/>
                    </a:ext>
                  </a:extLst>
                </p:cNvPr>
                <p:cNvSpPr/>
                <p:nvPr/>
              </p:nvSpPr>
              <p:spPr>
                <a:xfrm>
                  <a:off x="2453367" y="3031899"/>
                  <a:ext cx="2816679" cy="51269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1" name="Picture 2" descr="HÃ¬nh áº£nh cÃ³ liÃªn quan">
                  <a:extLst>
                    <a:ext uri="{FF2B5EF4-FFF2-40B4-BE49-F238E27FC236}">
                      <a16:creationId xmlns:a16="http://schemas.microsoft.com/office/drawing/2014/main" id="{BC9A859E-BD19-48CB-8957-6A8DC6E38B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43704" y="6858000"/>
                  <a:ext cx="1017725" cy="1017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CCDE58A7-7FC7-421D-AFB4-21E41656887D}"/>
                  </a:ext>
                </a:extLst>
              </p:cNvPr>
              <p:cNvSpPr/>
              <p:nvPr/>
            </p:nvSpPr>
            <p:spPr>
              <a:xfrm>
                <a:off x="3297711" y="2939143"/>
                <a:ext cx="1127989" cy="375556"/>
              </a:xfrm>
              <a:prstGeom prst="roundRect">
                <a:avLst>
                  <a:gd name="adj" fmla="val 30194"/>
                </a:avLst>
              </a:prstGeom>
              <a:solidFill>
                <a:srgbClr val="2287D6"/>
              </a:solidFill>
              <a:ln>
                <a:solidFill>
                  <a:srgbClr val="2287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37BCD4F-69BA-4AFB-92B9-DB3D85E7F5B6}"/>
                </a:ext>
              </a:extLst>
            </p:cNvPr>
            <p:cNvSpPr/>
            <p:nvPr/>
          </p:nvSpPr>
          <p:spPr>
            <a:xfrm>
              <a:off x="3406092" y="3126921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008BDCB-5A3D-4C05-B591-C727C79FD757}"/>
                </a:ext>
              </a:extLst>
            </p:cNvPr>
            <p:cNvSpPr/>
            <p:nvPr/>
          </p:nvSpPr>
          <p:spPr>
            <a:xfrm>
              <a:off x="4234767" y="3126921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9FBDA25-494B-45BC-8A31-513AA164A08D}"/>
                </a:ext>
              </a:extLst>
            </p:cNvPr>
            <p:cNvSpPr/>
            <p:nvPr/>
          </p:nvSpPr>
          <p:spPr>
            <a:xfrm>
              <a:off x="3624411" y="3126921"/>
              <a:ext cx="474587" cy="825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A5D0D5-72FC-4A87-849A-7BB44BEE5289}"/>
              </a:ext>
            </a:extLst>
          </p:cNvPr>
          <p:cNvCxnSpPr>
            <a:cxnSpLocks/>
          </p:cNvCxnSpPr>
          <p:nvPr/>
        </p:nvCxnSpPr>
        <p:spPr>
          <a:xfrm>
            <a:off x="10881426" y="6856500"/>
            <a:ext cx="22774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0221" y="5820073"/>
            <a:ext cx="1309975" cy="41620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 dirty="0" smtClean="0">
                <a:latin typeface="Lato Black" charset="0"/>
                <a:ea typeface="Lato Black" charset="0"/>
                <a:cs typeface="Lato Black" charset="0"/>
              </a:rPr>
              <a:t>VOLLEY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04608B7B-532A-4358-B77D-E9554084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81426" y="3838236"/>
            <a:ext cx="1981838" cy="198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4171128" y="5711611"/>
            <a:ext cx="1186543" cy="416204"/>
          </a:xfrm>
          <a:prstGeom prst="rect">
            <a:avLst/>
          </a:prstGeom>
          <a:noFill/>
        </p:spPr>
        <p:txBody>
          <a:bodyPr wrap="none" rtlCol="0" anchor="t" anchorCtr="1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sz="2199" b="1" dirty="0" smtClean="0">
                <a:latin typeface="Lato Black" charset="0"/>
                <a:ea typeface="Lato Black" charset="0"/>
                <a:cs typeface="Lato Black" charset="0"/>
              </a:rPr>
              <a:t>MYSQL</a:t>
            </a:r>
            <a:endParaRPr lang="en-US" sz="2199" b="1" dirty="0"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45" name="Picture 10">
            <a:extLst>
              <a:ext uri="{FF2B5EF4-FFF2-40B4-BE49-F238E27FC236}">
                <a16:creationId xmlns:a16="http://schemas.microsoft.com/office/drawing/2014/main" id="{19200B41-1DE0-4526-BEAA-192A2790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8285" y="3946699"/>
            <a:ext cx="1652213" cy="16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98087" y="661433"/>
            <a:ext cx="15587885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 VÀ H</a:t>
            </a:r>
            <a:r>
              <a:rPr lang="vi-VN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Ư</a:t>
            </a:r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ỚNG PHÁT TRIỂN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896EE2-AE4B-4465-A6AF-312695F00770}"/>
              </a:ext>
            </a:extLst>
          </p:cNvPr>
          <p:cNvCxnSpPr/>
          <p:nvPr/>
        </p:nvCxnSpPr>
        <p:spPr>
          <a:xfrm>
            <a:off x="10675902" y="7898956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920B7DE-615D-4305-B369-25A4340C76A0}"/>
              </a:ext>
            </a:extLst>
          </p:cNvPr>
          <p:cNvCxnSpPr/>
          <p:nvPr/>
        </p:nvCxnSpPr>
        <p:spPr>
          <a:xfrm>
            <a:off x="11902980" y="9824320"/>
            <a:ext cx="0" cy="147196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id="{31152EA5-257A-47C7-9C7E-54748E974860}"/>
              </a:ext>
            </a:extLst>
          </p:cNvPr>
          <p:cNvSpPr txBox="1">
            <a:spLocks/>
          </p:cNvSpPr>
          <p:nvPr/>
        </p:nvSpPr>
        <p:spPr>
          <a:xfrm>
            <a:off x="4664997" y="10278949"/>
            <a:ext cx="7100671" cy="69718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40"/>
              </a:lnSpc>
            </a:pPr>
            <a:r>
              <a:rPr lang="vi-VN"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 xuất báo cáo thống kê</a:t>
            </a:r>
            <a:endParaRPr lang="en-US" sz="40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745F2D4-5F95-42A7-B707-17BD128A9732}"/>
              </a:ext>
            </a:extLst>
          </p:cNvPr>
          <p:cNvSpPr/>
          <p:nvPr/>
        </p:nvSpPr>
        <p:spPr>
          <a:xfrm>
            <a:off x="382184" y="7977554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AEA32-9716-487D-9BF9-5E6509193B02}"/>
              </a:ext>
            </a:extLst>
          </p:cNvPr>
          <p:cNvSpPr/>
          <p:nvPr/>
        </p:nvSpPr>
        <p:spPr>
          <a:xfrm>
            <a:off x="382184" y="10314827"/>
            <a:ext cx="1603732" cy="16037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21719A-0AC9-4F0B-9C15-8EE70A34951D}"/>
              </a:ext>
            </a:extLst>
          </p:cNvPr>
          <p:cNvSpPr>
            <a:spLocks/>
          </p:cNvSpPr>
          <p:nvPr/>
        </p:nvSpPr>
        <p:spPr bwMode="auto">
          <a:xfrm>
            <a:off x="809612" y="8259787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97AE5A-BEC8-4A46-AC17-9BE91BD8B441}"/>
              </a:ext>
            </a:extLst>
          </p:cNvPr>
          <p:cNvSpPr>
            <a:spLocks/>
          </p:cNvSpPr>
          <p:nvPr/>
        </p:nvSpPr>
        <p:spPr bwMode="auto">
          <a:xfrm>
            <a:off x="809612" y="10597060"/>
            <a:ext cx="743794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740"/>
              </a:lnSpc>
            </a:pPr>
            <a:r>
              <a:rPr lang="en-US" sz="5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  <a:sym typeface="Bebas Neue" charset="0"/>
              </a:rPr>
              <a:t>04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7F5E99D-F8AE-493C-B75F-359B4DBE339F}"/>
              </a:ext>
            </a:extLst>
          </p:cNvPr>
          <p:cNvSpPr txBox="1">
            <a:spLocks/>
          </p:cNvSpPr>
          <p:nvPr/>
        </p:nvSpPr>
        <p:spPr>
          <a:xfrm>
            <a:off x="4003789" y="1695232"/>
            <a:ext cx="16411293" cy="736679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HẠN CHẾ VÀ PH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ĐỀ TÀI MUỐN H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ỚNG TỚI TRONG T</a:t>
            </a:r>
            <a:r>
              <a:rPr lang="vi-VN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ƠNG LAI</a:t>
            </a:r>
          </a:p>
        </p:txBody>
      </p:sp>
      <p:sp>
        <p:nvSpPr>
          <p:cNvPr id="51" name="Shape 2622">
            <a:extLst>
              <a:ext uri="{FF2B5EF4-FFF2-40B4-BE49-F238E27FC236}">
                <a16:creationId xmlns:a16="http://schemas.microsoft.com/office/drawing/2014/main" id="{FDB88508-5D9B-4FC6-B25D-B223E7A58EE1}"/>
              </a:ext>
            </a:extLst>
          </p:cNvPr>
          <p:cNvSpPr/>
          <p:nvPr/>
        </p:nvSpPr>
        <p:spPr>
          <a:xfrm>
            <a:off x="11268736" y="8284460"/>
            <a:ext cx="806639" cy="806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grpSp>
        <p:nvGrpSpPr>
          <p:cNvPr id="14" name="Group 13"/>
          <p:cNvGrpSpPr/>
          <p:nvPr/>
        </p:nvGrpSpPr>
        <p:grpSpPr>
          <a:xfrm>
            <a:off x="9401439" y="2843757"/>
            <a:ext cx="14884423" cy="9593139"/>
            <a:chOff x="0" y="3208421"/>
            <a:chExt cx="14884423" cy="959313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3208421"/>
              <a:ext cx="14884423" cy="4582329"/>
              <a:chOff x="-9885" y="3081366"/>
              <a:chExt cx="14884423" cy="4582329"/>
            </a:xfrm>
          </p:grpSpPr>
          <p:sp>
            <p:nvSpPr>
              <p:cNvPr id="5" name="Freeform 81">
                <a:extLst>
                  <a:ext uri="{FF2B5EF4-FFF2-40B4-BE49-F238E27FC236}">
                    <a16:creationId xmlns:a16="http://schemas.microsoft.com/office/drawing/2014/main" id="{D3B3B0A1-8B1A-40B5-B4D0-163FE461C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598" y="5714734"/>
                <a:ext cx="11466940" cy="1948961"/>
              </a:xfrm>
              <a:custGeom>
                <a:avLst/>
                <a:gdLst>
                  <a:gd name="T0" fmla="*/ 7817 w 8504"/>
                  <a:gd name="T1" fmla="*/ 1895 h 1896"/>
                  <a:gd name="T2" fmla="*/ 8503 w 8504"/>
                  <a:gd name="T3" fmla="*/ 946 h 1896"/>
                  <a:gd name="T4" fmla="*/ 7817 w 8504"/>
                  <a:gd name="T5" fmla="*/ 0 h 1896"/>
                  <a:gd name="T6" fmla="*/ 0 w 8504"/>
                  <a:gd name="T7" fmla="*/ 0 h 1896"/>
                  <a:gd name="T8" fmla="*/ 0 w 8504"/>
                  <a:gd name="T9" fmla="*/ 1895 h 1896"/>
                  <a:gd name="T10" fmla="*/ 7817 w 8504"/>
                  <a:gd name="T11" fmla="*/ 1895 h 1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504" h="1896">
                    <a:moveTo>
                      <a:pt x="7817" y="1895"/>
                    </a:moveTo>
                    <a:lnTo>
                      <a:pt x="8503" y="946"/>
                    </a:lnTo>
                    <a:lnTo>
                      <a:pt x="7817" y="0"/>
                    </a:lnTo>
                    <a:lnTo>
                      <a:pt x="0" y="0"/>
                    </a:lnTo>
                    <a:lnTo>
                      <a:pt x="0" y="1895"/>
                    </a:lnTo>
                    <a:lnTo>
                      <a:pt x="7817" y="189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852B2BA8-41A5-4664-9030-195185C8C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885" y="5370266"/>
                <a:ext cx="2470196" cy="2288895"/>
              </a:xfrm>
              <a:custGeom>
                <a:avLst/>
                <a:gdLst>
                  <a:gd name="T0" fmla="*/ 0 w 2402"/>
                  <a:gd name="T1" fmla="*/ 2228 h 2229"/>
                  <a:gd name="T2" fmla="*/ 0 w 2402"/>
                  <a:gd name="T3" fmla="*/ 0 h 2229"/>
                  <a:gd name="T4" fmla="*/ 2401 w 2402"/>
                  <a:gd name="T5" fmla="*/ 0 h 2229"/>
                  <a:gd name="T6" fmla="*/ 2401 w 2402"/>
                  <a:gd name="T7" fmla="*/ 2228 h 2229"/>
                  <a:gd name="T8" fmla="*/ 0 w 2402"/>
                  <a:gd name="T9" fmla="*/ 2228 h 2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2" h="2229">
                    <a:moveTo>
                      <a:pt x="0" y="2228"/>
                    </a:moveTo>
                    <a:lnTo>
                      <a:pt x="0" y="0"/>
                    </a:lnTo>
                    <a:lnTo>
                      <a:pt x="2401" y="0"/>
                    </a:lnTo>
                    <a:lnTo>
                      <a:pt x="2401" y="2228"/>
                    </a:lnTo>
                    <a:lnTo>
                      <a:pt x="0" y="222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3" name="Freeform 91">
                <a:extLst>
                  <a:ext uri="{FF2B5EF4-FFF2-40B4-BE49-F238E27FC236}">
                    <a16:creationId xmlns:a16="http://schemas.microsoft.com/office/drawing/2014/main" id="{67AD6763-F60E-4B18-A112-3D47FA414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885" y="3081366"/>
                <a:ext cx="2470196" cy="2288898"/>
              </a:xfrm>
              <a:custGeom>
                <a:avLst/>
                <a:gdLst>
                  <a:gd name="T0" fmla="*/ 0 w 2402"/>
                  <a:gd name="T1" fmla="*/ 2227 h 2228"/>
                  <a:gd name="T2" fmla="*/ 0 w 2402"/>
                  <a:gd name="T3" fmla="*/ 0 h 2228"/>
                  <a:gd name="T4" fmla="*/ 2401 w 2402"/>
                  <a:gd name="T5" fmla="*/ 0 h 2228"/>
                  <a:gd name="T6" fmla="*/ 2401 w 2402"/>
                  <a:gd name="T7" fmla="*/ 2227 h 2228"/>
                  <a:gd name="T8" fmla="*/ 0 w 2402"/>
                  <a:gd name="T9" fmla="*/ 2227 h 2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02" h="2228">
                    <a:moveTo>
                      <a:pt x="0" y="2227"/>
                    </a:moveTo>
                    <a:lnTo>
                      <a:pt x="0" y="0"/>
                    </a:lnTo>
                    <a:lnTo>
                      <a:pt x="2401" y="0"/>
                    </a:lnTo>
                    <a:lnTo>
                      <a:pt x="2401" y="2227"/>
                    </a:lnTo>
                    <a:lnTo>
                      <a:pt x="0" y="2227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5" name="Freeform 93">
                <a:extLst>
                  <a:ext uri="{FF2B5EF4-FFF2-40B4-BE49-F238E27FC236}">
                    <a16:creationId xmlns:a16="http://schemas.microsoft.com/office/drawing/2014/main" id="{B94079D2-96BC-452B-964C-D4E84E1B3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778" y="3103668"/>
                <a:ext cx="951819" cy="2633366"/>
              </a:xfrm>
              <a:custGeom>
                <a:avLst/>
                <a:gdLst>
                  <a:gd name="T0" fmla="*/ 0 w 928"/>
                  <a:gd name="T1" fmla="*/ 2227 h 2560"/>
                  <a:gd name="T2" fmla="*/ 0 w 928"/>
                  <a:gd name="T3" fmla="*/ 0 h 2560"/>
                  <a:gd name="T4" fmla="*/ 927 w 928"/>
                  <a:gd name="T5" fmla="*/ 667 h 2560"/>
                  <a:gd name="T6" fmla="*/ 927 w 928"/>
                  <a:gd name="T7" fmla="*/ 2559 h 2560"/>
                  <a:gd name="T8" fmla="*/ 0 w 928"/>
                  <a:gd name="T9" fmla="*/ 2227 h 2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8" h="2560">
                    <a:moveTo>
                      <a:pt x="0" y="2227"/>
                    </a:moveTo>
                    <a:lnTo>
                      <a:pt x="0" y="0"/>
                    </a:lnTo>
                    <a:lnTo>
                      <a:pt x="927" y="667"/>
                    </a:lnTo>
                    <a:lnTo>
                      <a:pt x="927" y="2559"/>
                    </a:lnTo>
                    <a:lnTo>
                      <a:pt x="0" y="2227"/>
                    </a:ln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6" name="Freeform 95">
                <a:extLst>
                  <a:ext uri="{FF2B5EF4-FFF2-40B4-BE49-F238E27FC236}">
                    <a16:creationId xmlns:a16="http://schemas.microsoft.com/office/drawing/2014/main" id="{D653121D-DFDD-4113-A781-5AF65B5C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598" y="3765772"/>
                <a:ext cx="10215980" cy="1948961"/>
              </a:xfrm>
              <a:custGeom>
                <a:avLst/>
                <a:gdLst>
                  <a:gd name="T0" fmla="*/ 6600 w 7287"/>
                  <a:gd name="T1" fmla="*/ 1896 h 1897"/>
                  <a:gd name="T2" fmla="*/ 7286 w 7287"/>
                  <a:gd name="T3" fmla="*/ 950 h 1897"/>
                  <a:gd name="T4" fmla="*/ 6600 w 7287"/>
                  <a:gd name="T5" fmla="*/ 0 h 1897"/>
                  <a:gd name="T6" fmla="*/ 0 w 7287"/>
                  <a:gd name="T7" fmla="*/ 0 h 1897"/>
                  <a:gd name="T8" fmla="*/ 0 w 7287"/>
                  <a:gd name="T9" fmla="*/ 1896 h 1897"/>
                  <a:gd name="T10" fmla="*/ 6600 w 7287"/>
                  <a:gd name="T11" fmla="*/ 189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87" h="1897">
                    <a:moveTo>
                      <a:pt x="6600" y="1896"/>
                    </a:moveTo>
                    <a:lnTo>
                      <a:pt x="7286" y="950"/>
                    </a:lnTo>
                    <a:lnTo>
                      <a:pt x="6600" y="0"/>
                    </a:lnTo>
                    <a:lnTo>
                      <a:pt x="0" y="0"/>
                    </a:lnTo>
                    <a:lnTo>
                      <a:pt x="0" y="1896"/>
                    </a:lnTo>
                    <a:lnTo>
                      <a:pt x="6600" y="1896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sp>
            <p:nvSpPr>
              <p:cNvPr id="18" name="Freeform 79">
                <a:extLst>
                  <a:ext uri="{FF2B5EF4-FFF2-40B4-BE49-F238E27FC236}">
                    <a16:creationId xmlns:a16="http://schemas.microsoft.com/office/drawing/2014/main" id="{BD655C2C-BE14-4688-81F5-CD681A2D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778" y="5370266"/>
                <a:ext cx="951819" cy="2288895"/>
              </a:xfrm>
              <a:custGeom>
                <a:avLst/>
                <a:gdLst>
                  <a:gd name="T0" fmla="*/ 0 w 928"/>
                  <a:gd name="T1" fmla="*/ 2228 h 2229"/>
                  <a:gd name="T2" fmla="*/ 0 w 928"/>
                  <a:gd name="T3" fmla="*/ 0 h 2229"/>
                  <a:gd name="T4" fmla="*/ 927 w 928"/>
                  <a:gd name="T5" fmla="*/ 332 h 2229"/>
                  <a:gd name="T6" fmla="*/ 927 w 928"/>
                  <a:gd name="T7" fmla="*/ 2228 h 2229"/>
                  <a:gd name="T8" fmla="*/ 0 w 928"/>
                  <a:gd name="T9" fmla="*/ 2228 h 2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8" h="2229">
                    <a:moveTo>
                      <a:pt x="0" y="2228"/>
                    </a:moveTo>
                    <a:lnTo>
                      <a:pt x="0" y="0"/>
                    </a:lnTo>
                    <a:lnTo>
                      <a:pt x="927" y="332"/>
                    </a:lnTo>
                    <a:lnTo>
                      <a:pt x="927" y="2228"/>
                    </a:lnTo>
                    <a:lnTo>
                      <a:pt x="0" y="2228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197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3A74274-B6AB-4FBC-981B-75A3E043FFF0}"/>
                  </a:ext>
                </a:extLst>
              </p:cNvPr>
              <p:cNvCxnSpPr/>
              <p:nvPr/>
            </p:nvCxnSpPr>
            <p:spPr>
              <a:xfrm>
                <a:off x="11142246" y="3920606"/>
                <a:ext cx="0" cy="14719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357DF1A-5FC7-4ABD-8D11-0674EFC622DB}"/>
                  </a:ext>
                </a:extLst>
              </p:cNvPr>
              <p:cNvCxnSpPr/>
              <p:nvPr/>
            </p:nvCxnSpPr>
            <p:spPr>
              <a:xfrm>
                <a:off x="11701814" y="5933556"/>
                <a:ext cx="0" cy="14719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Shape 2547">
                <a:extLst>
                  <a:ext uri="{FF2B5EF4-FFF2-40B4-BE49-F238E27FC236}">
                    <a16:creationId xmlns:a16="http://schemas.microsoft.com/office/drawing/2014/main" id="{EBB1B1CD-FD32-4F6D-9256-AFCB4CCF8715}"/>
                  </a:ext>
                </a:extLst>
              </p:cNvPr>
              <p:cNvSpPr/>
              <p:nvPr/>
            </p:nvSpPr>
            <p:spPr>
              <a:xfrm>
                <a:off x="12642605" y="6305594"/>
                <a:ext cx="866380" cy="866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073" y="17379"/>
                    </a:moveTo>
                    <a:lnTo>
                      <a:pt x="15643" y="14949"/>
                    </a:lnTo>
                    <a:cubicBezTo>
                      <a:pt x="16600" y="13832"/>
                      <a:pt x="17182" y="12386"/>
                      <a:pt x="17182" y="10800"/>
                    </a:cubicBezTo>
                    <a:cubicBezTo>
                      <a:pt x="17182" y="9214"/>
                      <a:pt x="16600" y="7767"/>
                      <a:pt x="15643" y="6651"/>
                    </a:cubicBezTo>
                    <a:lnTo>
                      <a:pt x="18073" y="4221"/>
                    </a:lnTo>
                    <a:cubicBezTo>
                      <a:pt x="19649" y="5963"/>
                      <a:pt x="20618" y="8266"/>
                      <a:pt x="20618" y="10800"/>
                    </a:cubicBezTo>
                    <a:cubicBezTo>
                      <a:pt x="20618" y="13335"/>
                      <a:pt x="19649" y="15637"/>
                      <a:pt x="18073" y="17379"/>
                    </a:cubicBezTo>
                    <a:moveTo>
                      <a:pt x="10800" y="20619"/>
                    </a:moveTo>
                    <a:cubicBezTo>
                      <a:pt x="8265" y="20619"/>
                      <a:pt x="5963" y="19650"/>
                      <a:pt x="4221" y="18073"/>
                    </a:cubicBezTo>
                    <a:lnTo>
                      <a:pt x="6651" y="15643"/>
                    </a:lnTo>
                    <a:cubicBezTo>
                      <a:pt x="7767" y="16600"/>
                      <a:pt x="9214" y="17182"/>
                      <a:pt x="10800" y="17182"/>
                    </a:cubicBezTo>
                    <a:cubicBezTo>
                      <a:pt x="12386" y="17182"/>
                      <a:pt x="13833" y="16600"/>
                      <a:pt x="14949" y="15643"/>
                    </a:cubicBezTo>
                    <a:lnTo>
                      <a:pt x="17379" y="18073"/>
                    </a:lnTo>
                    <a:cubicBezTo>
                      <a:pt x="15637" y="19650"/>
                      <a:pt x="13334" y="20619"/>
                      <a:pt x="10800" y="20619"/>
                    </a:cubicBezTo>
                    <a:moveTo>
                      <a:pt x="982" y="10800"/>
                    </a:moveTo>
                    <a:cubicBezTo>
                      <a:pt x="982" y="8266"/>
                      <a:pt x="1950" y="5963"/>
                      <a:pt x="3527" y="4221"/>
                    </a:cubicBezTo>
                    <a:lnTo>
                      <a:pt x="5957" y="6651"/>
                    </a:lnTo>
                    <a:cubicBezTo>
                      <a:pt x="4999" y="7767"/>
                      <a:pt x="4418" y="9214"/>
                      <a:pt x="4418" y="10800"/>
                    </a:cubicBezTo>
                    <a:cubicBezTo>
                      <a:pt x="4418" y="12386"/>
                      <a:pt x="4999" y="13832"/>
                      <a:pt x="5957" y="14949"/>
                    </a:cubicBezTo>
                    <a:lnTo>
                      <a:pt x="3527" y="17379"/>
                    </a:lnTo>
                    <a:cubicBezTo>
                      <a:pt x="1950" y="15637"/>
                      <a:pt x="982" y="13335"/>
                      <a:pt x="982" y="10800"/>
                    </a:cubicBezTo>
                    <a:moveTo>
                      <a:pt x="16200" y="10800"/>
                    </a:moveTo>
                    <a:cubicBezTo>
                      <a:pt x="16200" y="13782"/>
                      <a:pt x="13782" y="16200"/>
                      <a:pt x="10800" y="16200"/>
                    </a:cubicBezTo>
                    <a:cubicBezTo>
                      <a:pt x="7817" y="16200"/>
                      <a:pt x="5400" y="13782"/>
                      <a:pt x="5400" y="10800"/>
                    </a:cubicBez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200" y="7817"/>
                      <a:pt x="16200" y="10800"/>
                    </a:cubicBezTo>
                    <a:moveTo>
                      <a:pt x="10800" y="982"/>
                    </a:moveTo>
                    <a:cubicBezTo>
                      <a:pt x="13334" y="982"/>
                      <a:pt x="15637" y="1950"/>
                      <a:pt x="17379" y="3527"/>
                    </a:cubicBezTo>
                    <a:lnTo>
                      <a:pt x="14949" y="5957"/>
                    </a:lnTo>
                    <a:cubicBezTo>
                      <a:pt x="13832" y="4999"/>
                      <a:pt x="12386" y="4418"/>
                      <a:pt x="10800" y="4418"/>
                    </a:cubicBezTo>
                    <a:cubicBezTo>
                      <a:pt x="9214" y="4418"/>
                      <a:pt x="7767" y="4999"/>
                      <a:pt x="6651" y="5957"/>
                    </a:cubicBezTo>
                    <a:lnTo>
                      <a:pt x="4221" y="3527"/>
                    </a:lnTo>
                    <a:cubicBezTo>
                      <a:pt x="5963" y="1950"/>
                      <a:pt x="8265" y="982"/>
                      <a:pt x="10800" y="982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3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B409D7A5-1617-4671-ABEA-63E2186BA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6005" y="6378507"/>
                <a:ext cx="7100671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3640"/>
                  </a:lnSpc>
                </a:pP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Tăng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độ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xử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lí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các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chức</a:t>
                </a:r>
                <a:r>
                  <a:rPr lang="en-US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600" dirty="0" err="1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năng</a:t>
                </a:r>
                <a:endParaRPr lang="en-US" sz="3600" dirty="0">
                  <a:solidFill>
                    <a:schemeClr val="bg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A966AC9A-6DD1-4D4F-8BFB-A6F4469A31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0062" y="4442365"/>
                <a:ext cx="7100671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3640"/>
                  </a:lnSpc>
                </a:pPr>
                <a:r>
                  <a:rPr lang="vi-VN" sz="3600" dirty="0">
                    <a:solidFill>
                      <a:schemeClr val="bg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Tối ưu hóa thêm về giao diện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F48A7BA-538D-464D-819F-6D0B97EA82D8}"/>
                  </a:ext>
                </a:extLst>
              </p:cNvPr>
              <p:cNvSpPr/>
              <p:nvPr/>
            </p:nvSpPr>
            <p:spPr>
              <a:xfrm>
                <a:off x="382184" y="5631820"/>
                <a:ext cx="1603732" cy="1603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B9D6F5-B8E1-404E-9F42-5B3EC87567C9}"/>
                  </a:ext>
                </a:extLst>
              </p:cNvPr>
              <p:cNvSpPr/>
              <p:nvPr/>
            </p:nvSpPr>
            <p:spPr>
              <a:xfrm>
                <a:off x="609323" y="5873647"/>
                <a:ext cx="1149453" cy="1149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8961663-20CD-4037-A50F-E9DA49A0B980}"/>
                  </a:ext>
                </a:extLst>
              </p:cNvPr>
              <p:cNvSpPr/>
              <p:nvPr/>
            </p:nvSpPr>
            <p:spPr>
              <a:xfrm>
                <a:off x="382184" y="3432407"/>
                <a:ext cx="1603732" cy="160373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575B2D-B4E3-4B24-849B-49C8314BD014}"/>
                  </a:ext>
                </a:extLst>
              </p:cNvPr>
              <p:cNvSpPr/>
              <p:nvPr/>
            </p:nvSpPr>
            <p:spPr>
              <a:xfrm>
                <a:off x="609323" y="3674234"/>
                <a:ext cx="1149453" cy="11494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1CB742-D8F6-4D2C-AAF6-DBBD716AB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12" y="5914053"/>
                <a:ext cx="743794" cy="987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 defTabSz="4572000">
                  <a:lnSpc>
                    <a:spcPts val="7740"/>
                  </a:lnSpc>
                </a:pPr>
                <a:r>
                  <a:rPr lang="en-US" sz="5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  <a:sym typeface="Bebas Neue" charset="0"/>
                  </a:rPr>
                  <a:t>02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2AEFA86-A58E-49AE-BF20-B9B62C0E6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612" y="3714640"/>
                <a:ext cx="743793" cy="987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algn="ctr" defTabSz="4572000">
                  <a:lnSpc>
                    <a:spcPts val="7740"/>
                  </a:lnSpc>
                </a:pPr>
                <a:r>
                  <a:rPr lang="en-US" sz="50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  <a:sym typeface="Bebas Neue" charset="0"/>
                  </a:rPr>
                  <a:t>01</a:t>
                </a:r>
              </a:p>
            </p:txBody>
          </p:sp>
          <p:sp>
            <p:nvSpPr>
              <p:cNvPr id="52" name="Shape 2643">
                <a:extLst>
                  <a:ext uri="{FF2B5EF4-FFF2-40B4-BE49-F238E27FC236}">
                    <a16:creationId xmlns:a16="http://schemas.microsoft.com/office/drawing/2014/main" id="{9454E39E-1579-4E0C-9B30-66969AEC69A2}"/>
                  </a:ext>
                </a:extLst>
              </p:cNvPr>
              <p:cNvSpPr/>
              <p:nvPr/>
            </p:nvSpPr>
            <p:spPr>
              <a:xfrm>
                <a:off x="11853863" y="4168114"/>
                <a:ext cx="604984" cy="1109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00" y="1473"/>
                    </a:moveTo>
                    <a:lnTo>
                      <a:pt x="9900" y="1473"/>
                    </a:lnTo>
                    <a:cubicBezTo>
                      <a:pt x="9403" y="1473"/>
                      <a:pt x="9000" y="1692"/>
                      <a:pt x="9000" y="1964"/>
                    </a:cubicBezTo>
                    <a:cubicBezTo>
                      <a:pt x="9000" y="2235"/>
                      <a:pt x="9403" y="2455"/>
                      <a:pt x="9900" y="2455"/>
                    </a:cubicBezTo>
                    <a:lnTo>
                      <a:pt x="11700" y="2455"/>
                    </a:lnTo>
                    <a:cubicBezTo>
                      <a:pt x="12197" y="2455"/>
                      <a:pt x="12600" y="2235"/>
                      <a:pt x="12600" y="1964"/>
                    </a:cubicBezTo>
                    <a:cubicBezTo>
                      <a:pt x="12600" y="1692"/>
                      <a:pt x="12197" y="1473"/>
                      <a:pt x="11700" y="1473"/>
                    </a:cubicBezTo>
                    <a:moveTo>
                      <a:pt x="19800" y="2945"/>
                    </a:moveTo>
                    <a:lnTo>
                      <a:pt x="1800" y="2945"/>
                    </a:lnTo>
                    <a:lnTo>
                      <a:pt x="1800" y="1964"/>
                    </a:lnTo>
                    <a:cubicBezTo>
                      <a:pt x="1800" y="1422"/>
                      <a:pt x="2605" y="982"/>
                      <a:pt x="3600" y="982"/>
                    </a:cubicBezTo>
                    <a:lnTo>
                      <a:pt x="18000" y="982"/>
                    </a:lnTo>
                    <a:cubicBezTo>
                      <a:pt x="18993" y="982"/>
                      <a:pt x="19800" y="1422"/>
                      <a:pt x="19800" y="1964"/>
                    </a:cubicBezTo>
                    <a:cubicBezTo>
                      <a:pt x="19800" y="1964"/>
                      <a:pt x="19800" y="2945"/>
                      <a:pt x="19800" y="2945"/>
                    </a:cubicBezTo>
                    <a:close/>
                    <a:moveTo>
                      <a:pt x="19800" y="17673"/>
                    </a:moveTo>
                    <a:lnTo>
                      <a:pt x="1800" y="17673"/>
                    </a:lnTo>
                    <a:lnTo>
                      <a:pt x="1800" y="3927"/>
                    </a:lnTo>
                    <a:lnTo>
                      <a:pt x="19800" y="3927"/>
                    </a:lnTo>
                    <a:cubicBezTo>
                      <a:pt x="19800" y="3927"/>
                      <a:pt x="19800" y="17673"/>
                      <a:pt x="19800" y="17673"/>
                    </a:cubicBezTo>
                    <a:close/>
                    <a:moveTo>
                      <a:pt x="19800" y="19636"/>
                    </a:moveTo>
                    <a:cubicBezTo>
                      <a:pt x="19800" y="20179"/>
                      <a:pt x="18993" y="20618"/>
                      <a:pt x="18000" y="20618"/>
                    </a:cubicBezTo>
                    <a:lnTo>
                      <a:pt x="3600" y="20618"/>
                    </a:lnTo>
                    <a:cubicBezTo>
                      <a:pt x="2605" y="20618"/>
                      <a:pt x="1800" y="20179"/>
                      <a:pt x="1800" y="19636"/>
                    </a:cubicBezTo>
                    <a:lnTo>
                      <a:pt x="1800" y="18655"/>
                    </a:lnTo>
                    <a:lnTo>
                      <a:pt x="19800" y="18655"/>
                    </a:lnTo>
                    <a:cubicBezTo>
                      <a:pt x="19800" y="18655"/>
                      <a:pt x="19800" y="19636"/>
                      <a:pt x="19800" y="19636"/>
                    </a:cubicBezTo>
                    <a:close/>
                    <a:moveTo>
                      <a:pt x="18000" y="0"/>
                    </a:moveTo>
                    <a:lnTo>
                      <a:pt x="3600" y="0"/>
                    </a:lnTo>
                    <a:cubicBezTo>
                      <a:pt x="1612" y="0"/>
                      <a:pt x="0" y="879"/>
                      <a:pt x="0" y="1964"/>
                    </a:cubicBezTo>
                    <a:lnTo>
                      <a:pt x="0" y="19636"/>
                    </a:lnTo>
                    <a:cubicBezTo>
                      <a:pt x="0" y="20721"/>
                      <a:pt x="1612" y="21600"/>
                      <a:pt x="3600" y="21600"/>
                    </a:cubicBezTo>
                    <a:lnTo>
                      <a:pt x="18000" y="21600"/>
                    </a:lnTo>
                    <a:cubicBezTo>
                      <a:pt x="19988" y="21600"/>
                      <a:pt x="21600" y="20721"/>
                      <a:pt x="21600" y="19636"/>
                    </a:cubicBezTo>
                    <a:lnTo>
                      <a:pt x="21600" y="1964"/>
                    </a:lnTo>
                    <a:cubicBezTo>
                      <a:pt x="21600" y="879"/>
                      <a:pt x="19988" y="0"/>
                      <a:pt x="18000" y="0"/>
                    </a:cubicBezTo>
                    <a:moveTo>
                      <a:pt x="10800" y="20127"/>
                    </a:moveTo>
                    <a:cubicBezTo>
                      <a:pt x="11297" y="20127"/>
                      <a:pt x="11700" y="19908"/>
                      <a:pt x="11700" y="19636"/>
                    </a:cubicBezTo>
                    <a:cubicBezTo>
                      <a:pt x="11700" y="19366"/>
                      <a:pt x="11297" y="19145"/>
                      <a:pt x="10800" y="19145"/>
                    </a:cubicBezTo>
                    <a:cubicBezTo>
                      <a:pt x="10303" y="19145"/>
                      <a:pt x="9900" y="19366"/>
                      <a:pt x="9900" y="19636"/>
                    </a:cubicBezTo>
                    <a:cubicBezTo>
                      <a:pt x="9900" y="19908"/>
                      <a:pt x="10303" y="20127"/>
                      <a:pt x="10800" y="20127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82184" y="8193195"/>
              <a:ext cx="13486681" cy="4608365"/>
              <a:chOff x="15517695" y="2993630"/>
              <a:chExt cx="6837191" cy="7818335"/>
            </a:xfrm>
          </p:grpSpPr>
          <p:sp>
            <p:nvSpPr>
              <p:cNvPr id="61" name="Subtitle 2">
                <a:extLst>
                  <a:ext uri="{FF2B5EF4-FFF2-40B4-BE49-F238E27FC236}">
                    <a16:creationId xmlns:a16="http://schemas.microsoft.com/office/drawing/2014/main" id="{FF2FBF32-7F29-493B-AD4A-9BB48D2AF7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13059" y="4457338"/>
                <a:ext cx="6641827" cy="6354627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Tối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vi-VN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u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cấu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trúc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CSDL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nhằm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rút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gọn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thông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tin l</a:t>
                </a:r>
                <a:r>
                  <a:rPr lang="vi-VN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ư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u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trữ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cần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thiết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Thông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báo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thời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gian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thực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ngoài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màn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hình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Xác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thực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người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dùng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bằng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mã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OTP</a:t>
                </a:r>
                <a:r>
                  <a:rPr lang="en-US" sz="3200" dirty="0" smtClean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lvl="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Xây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dựng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thêm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ứng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dụng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chạy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song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song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trên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web.</a:t>
                </a:r>
              </a:p>
              <a:p>
                <a:pPr marL="342900" lvl="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Hổ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trợ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thêm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giao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diện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ngôn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ngữ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khác</a:t>
                </a:r>
                <a:r>
                  <a:rPr lang="en-US" sz="3200" dirty="0">
                    <a:solidFill>
                      <a:schemeClr val="tx1"/>
                    </a:solidFill>
                    <a:latin typeface="Lato Light" charset="0"/>
                    <a:ea typeface="Lato Light" charset="0"/>
                    <a:cs typeface="Lato Light" charset="0"/>
                  </a:rPr>
                  <a:t>.</a:t>
                </a:r>
              </a:p>
              <a:p>
                <a:pPr marL="342900" indent="-342900" algn="just">
                  <a:lnSpc>
                    <a:spcPts val="4040"/>
                  </a:lnSpc>
                  <a:buFont typeface="Courier New" panose="02070309020205020404" pitchFamily="49" charset="0"/>
                  <a:buChar char="o"/>
                </a:pPr>
                <a:endParaRPr lang="en-US" sz="3200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95F2DBC-FA77-4C72-ABF8-3B33802EB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17695" y="2993630"/>
                <a:ext cx="3469230" cy="1675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defTabSz="4572000">
                  <a:lnSpc>
                    <a:spcPts val="7740"/>
                  </a:lnSpc>
                </a:pPr>
                <a:r>
                  <a:rPr lang="en-US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H</a:t>
                </a:r>
                <a:r>
                  <a:rPr lang="vi-VN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Ư</a:t>
                </a:r>
                <a:r>
                  <a:rPr lang="en-US" sz="4000" b="1" dirty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ỚNG PHÁT </a:t>
                </a:r>
                <a:r>
                  <a:rPr lang="en-US" sz="40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  <a:sym typeface="Bebas Neue" charset="0"/>
                  </a:rPr>
                  <a:t>TRIỂN KHÁC</a:t>
                </a:r>
                <a:endParaRPr lang="en-US" sz="4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  <a:sym typeface="Bebas Neue" charset="0"/>
                </a:endParaRPr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346324" y="3076921"/>
            <a:ext cx="81962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HẠN CHẾ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Đây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chỉ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là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ứng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dụng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Demo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áp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dụng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cho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một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số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người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dùng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với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quy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mô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nhỏ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  <a:p>
            <a:pPr marL="571500" indent="-5715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Chưa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thể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xử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ở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mức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dữ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liệu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lớn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.</a:t>
            </a:r>
            <a:endParaRPr lang="en-US" sz="3200" dirty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0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0253054" y="6073179"/>
            <a:ext cx="3877948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 smtClean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1136213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259" y="2923226"/>
            <a:ext cx="24225741" cy="10213260"/>
            <a:chOff x="158259" y="2923226"/>
            <a:chExt cx="24384000" cy="10213260"/>
          </a:xfrm>
        </p:grpSpPr>
        <p:grpSp>
          <p:nvGrpSpPr>
            <p:cNvPr id="2" name="Group 1"/>
            <p:cNvGrpSpPr/>
            <p:nvPr/>
          </p:nvGrpSpPr>
          <p:grpSpPr>
            <a:xfrm>
              <a:off x="158259" y="2923226"/>
              <a:ext cx="24384000" cy="3239747"/>
              <a:chOff x="0" y="6073179"/>
              <a:chExt cx="24384000" cy="2178608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0" y="6073179"/>
                <a:ext cx="24384000" cy="2048973"/>
              </a:xfrm>
              <a:prstGeom prst="rect">
                <a:avLst/>
              </a:prstGeom>
              <a:noFill/>
            </p:spPr>
            <p:txBody>
              <a:bodyPr wrap="square" lIns="91422" tIns="45711" rIns="91422" bIns="45711" rtlCol="0">
                <a:spAutoFit/>
              </a:bodyPr>
              <a:lstStyle/>
              <a:p>
                <a:pPr algn="ctr"/>
                <a:r>
                  <a:rPr lang="en-US" sz="96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CẢM ƠN THẦY CÔ VÀ MỌI NGƯỜI </a:t>
                </a:r>
              </a:p>
              <a:p>
                <a:pPr algn="ctr"/>
                <a:r>
                  <a:rPr lang="en-US" sz="9600" b="1" dirty="0" smtClean="0">
                    <a:solidFill>
                      <a:schemeClr val="tx2"/>
                    </a:solidFill>
                    <a:latin typeface="Lato Heavy" charset="0"/>
                    <a:ea typeface="Lato Heavy" charset="0"/>
                    <a:cs typeface="Lato Heavy" charset="0"/>
                  </a:rPr>
                  <a:t>ĐÃ LẮNG NGHE </a:t>
                </a:r>
                <a:endParaRPr lang="id-ID" sz="96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E32739D-6174-4BBC-9BCE-C3373363B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9464" y="8251787"/>
                <a:ext cx="2025072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10528304" y="6431386"/>
              <a:ext cx="3643910" cy="6705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sz="28700" dirty="0">
                  <a:solidFill>
                    <a:srgbClr val="00A7C8"/>
                  </a:solidFill>
                </a:rPr>
                <a:t>😉</a:t>
              </a:r>
              <a:endParaRPr lang="en-US" sz="28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2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9294152" y="661433"/>
            <a:ext cx="579571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7493582" y="1732716"/>
            <a:ext cx="9438038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PHẦN Đ</a:t>
            </a:r>
            <a:r>
              <a:rPr lang="vi-VN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 TRÌNH BÀY TRONG BÁO CÁO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46239" y="5392558"/>
            <a:ext cx="4004442" cy="252249"/>
          </a:xfrm>
          <a:prstGeom prst="rect">
            <a:avLst/>
          </a:prstGeom>
          <a:solidFill>
            <a:srgbClr val="3895DD"/>
          </a:solidFill>
          <a:ln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85799" y="7211115"/>
            <a:ext cx="4004442" cy="2522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2925358" y="5390004"/>
            <a:ext cx="4004442" cy="2522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64916" y="7187382"/>
            <a:ext cx="4004442" cy="25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46239" y="5794383"/>
            <a:ext cx="3969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GIỚI THIỆU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39386" y="3958207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1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5800" y="757626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NỘI DUNG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25359" y="5794384"/>
            <a:ext cx="3685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KẾT LUẬN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8064917" y="757626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defRPr>
            </a:lvl1pPr>
          </a:lstStyle>
          <a:p>
            <a:r>
              <a:rPr lang="en-US" sz="5400" dirty="0"/>
              <a:t>DEMO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2925360" y="6647755"/>
            <a:ext cx="4329016" cy="210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Tổng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kết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kết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quả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đ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ợc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hạn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chế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h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ớng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triển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8135874" y="8423691"/>
            <a:ext cx="4329016" cy="159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Demo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phần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hoàn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tất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và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hoạt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động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tốt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79336" y="6647755"/>
            <a:ext cx="432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Đặt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vấn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đề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mục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tiêu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đề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tài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</a:t>
            </a:r>
            <a:r>
              <a:rPr lang="vi-VN" sz="3200" dirty="0">
                <a:latin typeface="Lato Light" charset="0"/>
                <a:ea typeface="Lato Light" charset="0"/>
                <a:cs typeface="Lato Light" charset="0"/>
              </a:rPr>
              <a:t>ư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ơng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pháp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nghiên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cứu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,...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9849" y="8423691"/>
            <a:ext cx="4329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40"/>
              </a:lnSpc>
            </a:pP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Tổng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600" dirty="0" err="1">
                <a:latin typeface="Lato Light" charset="0"/>
                <a:ea typeface="Lato Light" charset="0"/>
                <a:cs typeface="Lato Light" charset="0"/>
              </a:rPr>
              <a:t>quan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vi-VN" sz="3200" dirty="0" smtClean="0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3200" dirty="0" err="1" smtClean="0"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3200" dirty="0" smtClean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chức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năng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hệ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thống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hỗ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3200" dirty="0" err="1">
                <a:latin typeface="Lato Light" charset="0"/>
                <a:ea typeface="Lato Light" charset="0"/>
                <a:cs typeface="Lato Light" charset="0"/>
              </a:rPr>
              <a:t>trợ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,...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2F52-5F4F-4515-BEF1-E9FE1D937B0A}"/>
              </a:ext>
            </a:extLst>
          </p:cNvPr>
          <p:cNvSpPr txBox="1"/>
          <p:nvPr/>
        </p:nvSpPr>
        <p:spPr>
          <a:xfrm>
            <a:off x="7714847" y="5796564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2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6708B-FDB2-43C5-A770-F7DACE75133D}"/>
              </a:ext>
            </a:extLst>
          </p:cNvPr>
          <p:cNvSpPr txBox="1"/>
          <p:nvPr/>
        </p:nvSpPr>
        <p:spPr>
          <a:xfrm>
            <a:off x="12916331" y="3971148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3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98D5AE-C6AE-4438-8B22-403D2A867ACA}"/>
              </a:ext>
            </a:extLst>
          </p:cNvPr>
          <p:cNvSpPr txBox="1"/>
          <p:nvPr/>
        </p:nvSpPr>
        <p:spPr>
          <a:xfrm>
            <a:off x="17942898" y="5717101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4</a:t>
            </a:r>
            <a:endParaRPr lang="en-US" sz="9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824771" y="6073179"/>
            <a:ext cx="6734501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GIỚI THIỆU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EBA6D3-4073-4AED-B90C-912806D96E39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/>
          <p:nvPr/>
        </p:nvCxnSpPr>
        <p:spPr>
          <a:xfrm flipH="1">
            <a:off x="12227517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17498085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6953329" y="5404838"/>
            <a:ext cx="0" cy="419106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3C81F-A647-45B8-AB62-0AF97821DB5C}"/>
              </a:ext>
            </a:extLst>
          </p:cNvPr>
          <p:cNvGrpSpPr/>
          <p:nvPr/>
        </p:nvGrpSpPr>
        <p:grpSpPr>
          <a:xfrm>
            <a:off x="7741090" y="4815762"/>
            <a:ext cx="3793628" cy="4562608"/>
            <a:chOff x="7741090" y="4815762"/>
            <a:chExt cx="3793628" cy="4562608"/>
          </a:xfrm>
        </p:grpSpPr>
        <p:sp>
          <p:nvSpPr>
            <p:cNvPr id="75" name="Subtitle 2"/>
            <p:cNvSpPr txBox="1">
              <a:spLocks/>
            </p:cNvSpPr>
            <p:nvPr/>
          </p:nvSpPr>
          <p:spPr>
            <a:xfrm>
              <a:off x="7741090" y="8132834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Thông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tin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thể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mất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khi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mất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thiết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bị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lưu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trữ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91027" y="7484105"/>
              <a:ext cx="1838965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LƯU TRỮ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8503880" y="4815762"/>
              <a:ext cx="2169462" cy="216946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324900" y="661433"/>
            <a:ext cx="5734226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ĐẶT VẤN ĐỀ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7559081" y="1695235"/>
            <a:ext cx="9307041" cy="688845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VẤN ĐỀ HỆ THỐNG MONG MUỐN GIẢI QUYẾT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CBE81F-3833-48A8-B02D-DDE8DD7BFDE9}"/>
              </a:ext>
            </a:extLst>
          </p:cNvPr>
          <p:cNvGrpSpPr/>
          <p:nvPr/>
        </p:nvGrpSpPr>
        <p:grpSpPr>
          <a:xfrm>
            <a:off x="12865104" y="4815762"/>
            <a:ext cx="3930173" cy="5042697"/>
            <a:chOff x="12865104" y="4815762"/>
            <a:chExt cx="3930173" cy="5042697"/>
          </a:xfrm>
        </p:grpSpPr>
        <p:sp>
          <p:nvSpPr>
            <p:cNvPr id="77" name="Subtitle 2"/>
            <p:cNvSpPr txBox="1">
              <a:spLocks/>
            </p:cNvSpPr>
            <p:nvPr/>
          </p:nvSpPr>
          <p:spPr>
            <a:xfrm>
              <a:off x="12865104" y="8099962"/>
              <a:ext cx="3793628" cy="175849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vi-VN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ắp xếp thế nào để hoàn tất việc xử lí các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kế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hoạch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vi-VN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một </a:t>
              </a:r>
              <a:r>
                <a:rPr lang="vi-VN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cách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hợp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lý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nhất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955892" y="7451234"/>
              <a:ext cx="3839385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SẮP XẾP </a:t>
              </a:r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KẾ HOẠCH 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B914BA-B6FB-4FD1-B28F-7F1EDEEA840E}"/>
                </a:ext>
              </a:extLst>
            </p:cNvPr>
            <p:cNvGrpSpPr/>
            <p:nvPr/>
          </p:nvGrpSpPr>
          <p:grpSpPr>
            <a:xfrm>
              <a:off x="13677186" y="4815762"/>
              <a:ext cx="2169462" cy="2169462"/>
              <a:chOff x="13677186" y="4815762"/>
              <a:chExt cx="2169462" cy="216946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3677186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hape 2622">
                <a:extLst>
                  <a:ext uri="{FF2B5EF4-FFF2-40B4-BE49-F238E27FC236}">
                    <a16:creationId xmlns:a16="http://schemas.microsoft.com/office/drawing/2014/main" id="{5FCCF846-7E9F-4F53-8419-C33BE860B143}"/>
                  </a:ext>
                </a:extLst>
              </p:cNvPr>
              <p:cNvSpPr/>
              <p:nvPr/>
            </p:nvSpPr>
            <p:spPr>
              <a:xfrm>
                <a:off x="14266262" y="5404839"/>
                <a:ext cx="991310" cy="991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79" y="17044"/>
                    </a:moveTo>
                    <a:cubicBezTo>
                      <a:pt x="9428" y="17174"/>
                      <a:pt x="9252" y="17274"/>
                      <a:pt x="9050" y="17344"/>
                    </a:cubicBezTo>
                    <a:cubicBezTo>
                      <a:pt x="8849" y="17415"/>
                      <a:pt x="8636" y="17450"/>
                      <a:pt x="8413" y="17450"/>
                    </a:cubicBezTo>
                    <a:cubicBezTo>
                      <a:pt x="7887" y="17450"/>
                      <a:pt x="7488" y="17288"/>
                      <a:pt x="7214" y="16966"/>
                    </a:cubicBezTo>
                    <a:cubicBezTo>
                      <a:pt x="6941" y="16644"/>
                      <a:pt x="6797" y="16226"/>
                      <a:pt x="6782" y="15715"/>
                    </a:cubicBezTo>
                    <a:lnTo>
                      <a:pt x="5864" y="15715"/>
                    </a:lnTo>
                    <a:cubicBezTo>
                      <a:pt x="5857" y="16122"/>
                      <a:pt x="5913" y="16486"/>
                      <a:pt x="6032" y="16805"/>
                    </a:cubicBezTo>
                    <a:cubicBezTo>
                      <a:pt x="6151" y="17123"/>
                      <a:pt x="6321" y="17393"/>
                      <a:pt x="6545" y="17611"/>
                    </a:cubicBezTo>
                    <a:cubicBezTo>
                      <a:pt x="6767" y="17830"/>
                      <a:pt x="7038" y="17995"/>
                      <a:pt x="7355" y="18106"/>
                    </a:cubicBezTo>
                    <a:cubicBezTo>
                      <a:pt x="7671" y="18218"/>
                      <a:pt x="8024" y="18273"/>
                      <a:pt x="8413" y="18273"/>
                    </a:cubicBezTo>
                    <a:cubicBezTo>
                      <a:pt x="8773" y="18273"/>
                      <a:pt x="9113" y="18223"/>
                      <a:pt x="9434" y="18123"/>
                    </a:cubicBezTo>
                    <a:cubicBezTo>
                      <a:pt x="9754" y="18023"/>
                      <a:pt x="10033" y="17873"/>
                      <a:pt x="10271" y="17672"/>
                    </a:cubicBezTo>
                    <a:cubicBezTo>
                      <a:pt x="10509" y="17472"/>
                      <a:pt x="10697" y="17222"/>
                      <a:pt x="10837" y="16922"/>
                    </a:cubicBezTo>
                    <a:cubicBezTo>
                      <a:pt x="10978" y="16621"/>
                      <a:pt x="11048" y="16275"/>
                      <a:pt x="11048" y="15881"/>
                    </a:cubicBezTo>
                    <a:cubicBezTo>
                      <a:pt x="11048" y="15407"/>
                      <a:pt x="10935" y="14995"/>
                      <a:pt x="10708" y="14646"/>
                    </a:cubicBezTo>
                    <a:cubicBezTo>
                      <a:pt x="10481" y="14298"/>
                      <a:pt x="10134" y="14072"/>
                      <a:pt x="9666" y="13968"/>
                    </a:cubicBezTo>
                    <a:lnTo>
                      <a:pt x="9666" y="13946"/>
                    </a:lnTo>
                    <a:cubicBezTo>
                      <a:pt x="9968" y="13805"/>
                      <a:pt x="10220" y="13597"/>
                      <a:pt x="10422" y="13323"/>
                    </a:cubicBezTo>
                    <a:cubicBezTo>
                      <a:pt x="10624" y="13048"/>
                      <a:pt x="10724" y="12734"/>
                      <a:pt x="10724" y="12377"/>
                    </a:cubicBezTo>
                    <a:cubicBezTo>
                      <a:pt x="10724" y="12014"/>
                      <a:pt x="10665" y="11698"/>
                      <a:pt x="10546" y="11432"/>
                    </a:cubicBezTo>
                    <a:cubicBezTo>
                      <a:pt x="10427" y="11165"/>
                      <a:pt x="10263" y="10946"/>
                      <a:pt x="10055" y="10776"/>
                    </a:cubicBezTo>
                    <a:cubicBezTo>
                      <a:pt x="9846" y="10605"/>
                      <a:pt x="9599" y="10477"/>
                      <a:pt x="9315" y="10392"/>
                    </a:cubicBezTo>
                    <a:cubicBezTo>
                      <a:pt x="9030" y="10306"/>
                      <a:pt x="8722" y="10264"/>
                      <a:pt x="8391" y="10264"/>
                    </a:cubicBezTo>
                    <a:cubicBezTo>
                      <a:pt x="8010" y="10264"/>
                      <a:pt x="7673" y="10326"/>
                      <a:pt x="7382" y="10453"/>
                    </a:cubicBezTo>
                    <a:cubicBezTo>
                      <a:pt x="7090" y="10579"/>
                      <a:pt x="6847" y="10753"/>
                      <a:pt x="6653" y="10976"/>
                    </a:cubicBezTo>
                    <a:cubicBezTo>
                      <a:pt x="6459" y="11198"/>
                      <a:pt x="6309" y="11466"/>
                      <a:pt x="6204" y="11777"/>
                    </a:cubicBezTo>
                    <a:cubicBezTo>
                      <a:pt x="6100" y="12088"/>
                      <a:pt x="6040" y="12433"/>
                      <a:pt x="6026" y="12811"/>
                    </a:cubicBezTo>
                    <a:lnTo>
                      <a:pt x="6944" y="12811"/>
                    </a:lnTo>
                    <a:cubicBezTo>
                      <a:pt x="6944" y="12581"/>
                      <a:pt x="6972" y="12363"/>
                      <a:pt x="7031" y="12155"/>
                    </a:cubicBezTo>
                    <a:cubicBezTo>
                      <a:pt x="7088" y="11947"/>
                      <a:pt x="7177" y="11766"/>
                      <a:pt x="7296" y="11610"/>
                    </a:cubicBezTo>
                    <a:cubicBezTo>
                      <a:pt x="7414" y="11454"/>
                      <a:pt x="7565" y="11330"/>
                      <a:pt x="7749" y="11237"/>
                    </a:cubicBezTo>
                    <a:cubicBezTo>
                      <a:pt x="7932" y="11144"/>
                      <a:pt x="8147" y="11098"/>
                      <a:pt x="8391" y="11098"/>
                    </a:cubicBezTo>
                    <a:cubicBezTo>
                      <a:pt x="8780" y="11098"/>
                      <a:pt x="9104" y="11204"/>
                      <a:pt x="9364" y="11415"/>
                    </a:cubicBezTo>
                    <a:cubicBezTo>
                      <a:pt x="9623" y="11627"/>
                      <a:pt x="9752" y="11943"/>
                      <a:pt x="9752" y="12366"/>
                    </a:cubicBezTo>
                    <a:cubicBezTo>
                      <a:pt x="9752" y="12574"/>
                      <a:pt x="9713" y="12759"/>
                      <a:pt x="9634" y="12922"/>
                    </a:cubicBezTo>
                    <a:cubicBezTo>
                      <a:pt x="9554" y="13086"/>
                      <a:pt x="9448" y="13221"/>
                      <a:pt x="9315" y="13329"/>
                    </a:cubicBezTo>
                    <a:cubicBezTo>
                      <a:pt x="9182" y="13436"/>
                      <a:pt x="9027" y="13517"/>
                      <a:pt x="8851" y="13574"/>
                    </a:cubicBezTo>
                    <a:cubicBezTo>
                      <a:pt x="8674" y="13629"/>
                      <a:pt x="8488" y="13657"/>
                      <a:pt x="8294" y="13657"/>
                    </a:cubicBezTo>
                    <a:lnTo>
                      <a:pt x="7992" y="13657"/>
                    </a:lnTo>
                    <a:cubicBezTo>
                      <a:pt x="7963" y="13657"/>
                      <a:pt x="7930" y="13653"/>
                      <a:pt x="7895" y="13645"/>
                    </a:cubicBezTo>
                    <a:lnTo>
                      <a:pt x="7895" y="14447"/>
                    </a:lnTo>
                    <a:cubicBezTo>
                      <a:pt x="8067" y="14424"/>
                      <a:pt x="8251" y="14413"/>
                      <a:pt x="8445" y="14413"/>
                    </a:cubicBezTo>
                    <a:cubicBezTo>
                      <a:pt x="8676" y="14413"/>
                      <a:pt x="8890" y="14444"/>
                      <a:pt x="9088" y="14507"/>
                    </a:cubicBezTo>
                    <a:cubicBezTo>
                      <a:pt x="9286" y="14571"/>
                      <a:pt x="9457" y="14667"/>
                      <a:pt x="9601" y="14797"/>
                    </a:cubicBezTo>
                    <a:cubicBezTo>
                      <a:pt x="9745" y="14927"/>
                      <a:pt x="9860" y="15086"/>
                      <a:pt x="9947" y="15275"/>
                    </a:cubicBezTo>
                    <a:cubicBezTo>
                      <a:pt x="10033" y="15464"/>
                      <a:pt x="10076" y="15682"/>
                      <a:pt x="10076" y="15926"/>
                    </a:cubicBezTo>
                    <a:cubicBezTo>
                      <a:pt x="10076" y="16163"/>
                      <a:pt x="10031" y="16377"/>
                      <a:pt x="9941" y="16565"/>
                    </a:cubicBezTo>
                    <a:cubicBezTo>
                      <a:pt x="9851" y="16754"/>
                      <a:pt x="9731" y="16914"/>
                      <a:pt x="9579" y="17044"/>
                    </a:cubicBezTo>
                    <a:moveTo>
                      <a:pt x="14257" y="18151"/>
                    </a:moveTo>
                    <a:lnTo>
                      <a:pt x="15175" y="18151"/>
                    </a:lnTo>
                    <a:lnTo>
                      <a:pt x="15175" y="10264"/>
                    </a:lnTo>
                    <a:lnTo>
                      <a:pt x="14473" y="10264"/>
                    </a:lnTo>
                    <a:cubicBezTo>
                      <a:pt x="14422" y="10561"/>
                      <a:pt x="14329" y="10805"/>
                      <a:pt x="14192" y="10998"/>
                    </a:cubicBezTo>
                    <a:cubicBezTo>
                      <a:pt x="14055" y="11191"/>
                      <a:pt x="13888" y="11343"/>
                      <a:pt x="13690" y="11454"/>
                    </a:cubicBezTo>
                    <a:cubicBezTo>
                      <a:pt x="13492" y="11565"/>
                      <a:pt x="13271" y="11641"/>
                      <a:pt x="13026" y="11682"/>
                    </a:cubicBezTo>
                    <a:cubicBezTo>
                      <a:pt x="12781" y="11723"/>
                      <a:pt x="12529" y="11743"/>
                      <a:pt x="12270" y="11743"/>
                    </a:cubicBezTo>
                    <a:lnTo>
                      <a:pt x="12270" y="12499"/>
                    </a:lnTo>
                    <a:lnTo>
                      <a:pt x="14257" y="12499"/>
                    </a:lnTo>
                    <a:cubicBezTo>
                      <a:pt x="14257" y="12499"/>
                      <a:pt x="14257" y="18151"/>
                      <a:pt x="14257" y="18151"/>
                    </a:cubicBezTo>
                    <a:close/>
                    <a:moveTo>
                      <a:pt x="20618" y="6873"/>
                    </a:moveTo>
                    <a:lnTo>
                      <a:pt x="982" y="6873"/>
                    </a:lnTo>
                    <a:lnTo>
                      <a:pt x="982" y="3928"/>
                    </a:lnTo>
                    <a:cubicBezTo>
                      <a:pt x="982" y="3385"/>
                      <a:pt x="1421" y="2945"/>
                      <a:pt x="1964" y="2945"/>
                    </a:cubicBezTo>
                    <a:lnTo>
                      <a:pt x="3927" y="2945"/>
                    </a:lnTo>
                    <a:lnTo>
                      <a:pt x="3927" y="4418"/>
                    </a:lnTo>
                    <a:cubicBezTo>
                      <a:pt x="3927" y="4690"/>
                      <a:pt x="4147" y="4909"/>
                      <a:pt x="4418" y="4909"/>
                    </a:cubicBezTo>
                    <a:cubicBezTo>
                      <a:pt x="4690" y="4909"/>
                      <a:pt x="4909" y="4690"/>
                      <a:pt x="4909" y="4418"/>
                    </a:cubicBezTo>
                    <a:lnTo>
                      <a:pt x="4909" y="2945"/>
                    </a:lnTo>
                    <a:lnTo>
                      <a:pt x="16691" y="2945"/>
                    </a:lnTo>
                    <a:lnTo>
                      <a:pt x="16691" y="4418"/>
                    </a:lnTo>
                    <a:cubicBezTo>
                      <a:pt x="16691" y="4690"/>
                      <a:pt x="16910" y="4909"/>
                      <a:pt x="17182" y="4909"/>
                    </a:cubicBezTo>
                    <a:cubicBezTo>
                      <a:pt x="17453" y="4909"/>
                      <a:pt x="17673" y="4690"/>
                      <a:pt x="17673" y="4418"/>
                    </a:cubicBezTo>
                    <a:lnTo>
                      <a:pt x="17673" y="2945"/>
                    </a:lnTo>
                    <a:lnTo>
                      <a:pt x="19636" y="2945"/>
                    </a:lnTo>
                    <a:cubicBezTo>
                      <a:pt x="20179" y="2945"/>
                      <a:pt x="20618" y="3385"/>
                      <a:pt x="20618" y="3928"/>
                    </a:cubicBezTo>
                    <a:cubicBezTo>
                      <a:pt x="20618" y="3928"/>
                      <a:pt x="20618" y="6873"/>
                      <a:pt x="20618" y="6873"/>
                    </a:cubicBezTo>
                    <a:close/>
                    <a:moveTo>
                      <a:pt x="20618" y="19636"/>
                    </a:moveTo>
                    <a:cubicBezTo>
                      <a:pt x="20618" y="20179"/>
                      <a:pt x="20179" y="20618"/>
                      <a:pt x="19636" y="20618"/>
                    </a:cubicBezTo>
                    <a:lnTo>
                      <a:pt x="1964" y="20618"/>
                    </a:lnTo>
                    <a:cubicBezTo>
                      <a:pt x="1421" y="20618"/>
                      <a:pt x="982" y="20179"/>
                      <a:pt x="982" y="19636"/>
                    </a:cubicBezTo>
                    <a:lnTo>
                      <a:pt x="982" y="7855"/>
                    </a:lnTo>
                    <a:lnTo>
                      <a:pt x="20618" y="7855"/>
                    </a:lnTo>
                    <a:cubicBezTo>
                      <a:pt x="20618" y="7855"/>
                      <a:pt x="20618" y="19636"/>
                      <a:pt x="20618" y="19636"/>
                    </a:cubicBezTo>
                    <a:close/>
                    <a:moveTo>
                      <a:pt x="19636" y="1964"/>
                    </a:moveTo>
                    <a:lnTo>
                      <a:pt x="17673" y="1964"/>
                    </a:lnTo>
                    <a:lnTo>
                      <a:pt x="17673" y="491"/>
                    </a:lnTo>
                    <a:cubicBezTo>
                      <a:pt x="17673" y="220"/>
                      <a:pt x="17453" y="0"/>
                      <a:pt x="17182" y="0"/>
                    </a:cubicBezTo>
                    <a:cubicBezTo>
                      <a:pt x="16910" y="0"/>
                      <a:pt x="16691" y="220"/>
                      <a:pt x="16691" y="491"/>
                    </a:cubicBezTo>
                    <a:lnTo>
                      <a:pt x="16691" y="1964"/>
                    </a:lnTo>
                    <a:lnTo>
                      <a:pt x="4909" y="1964"/>
                    </a:lnTo>
                    <a:lnTo>
                      <a:pt x="4909" y="491"/>
                    </a:lnTo>
                    <a:cubicBezTo>
                      <a:pt x="4909" y="220"/>
                      <a:pt x="4690" y="0"/>
                      <a:pt x="4418" y="0"/>
                    </a:cubicBezTo>
                    <a:cubicBezTo>
                      <a:pt x="4147" y="0"/>
                      <a:pt x="3927" y="220"/>
                      <a:pt x="3927" y="491"/>
                    </a:cubicBezTo>
                    <a:lnTo>
                      <a:pt x="3927" y="1964"/>
                    </a:lnTo>
                    <a:lnTo>
                      <a:pt x="1964" y="1964"/>
                    </a:lnTo>
                    <a:cubicBezTo>
                      <a:pt x="879" y="1964"/>
                      <a:pt x="0" y="2843"/>
                      <a:pt x="0" y="3928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721"/>
                      <a:pt x="21600" y="19636"/>
                    </a:cubicBezTo>
                    <a:lnTo>
                      <a:pt x="21600" y="3928"/>
                    </a:lnTo>
                    <a:cubicBezTo>
                      <a:pt x="21600" y="2843"/>
                      <a:pt x="20721" y="1964"/>
                      <a:pt x="19636" y="1964"/>
                    </a:cubicBezTo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090" tIns="38090" rIns="38090" bIns="38090" anchor="ctr"/>
              <a:lstStyle/>
              <a:p>
                <a:pPr defTabSz="45706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999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79C65C-A368-4B05-9677-558C1BD6934B}"/>
              </a:ext>
            </a:extLst>
          </p:cNvPr>
          <p:cNvGrpSpPr/>
          <p:nvPr/>
        </p:nvGrpSpPr>
        <p:grpSpPr>
          <a:xfrm>
            <a:off x="18097067" y="4815762"/>
            <a:ext cx="3940918" cy="4529736"/>
            <a:chOff x="18097067" y="4815762"/>
            <a:chExt cx="3940918" cy="4529736"/>
          </a:xfrm>
        </p:grpSpPr>
        <p:sp>
          <p:nvSpPr>
            <p:cNvPr id="85" name="Subtitle 2"/>
            <p:cNvSpPr txBox="1">
              <a:spLocks/>
            </p:cNvSpPr>
            <p:nvPr/>
          </p:nvSpPr>
          <p:spPr>
            <a:xfrm>
              <a:off x="18244357" y="8099962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Ghi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chép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s</a:t>
              </a:r>
              <a:r>
                <a:rPr lang="vi-VN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ơ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sài</a:t>
              </a:r>
              <a:r>
                <a:rPr lang="en-US" sz="2399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khó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kiểm</a:t>
              </a:r>
              <a:r>
                <a:rPr lang="en-US" sz="2399" dirty="0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399" dirty="0" err="1" smtClean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soát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097067" y="7451234"/>
              <a:ext cx="3885937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GHI CHÉP PHỨC TẠP</a:t>
              </a:r>
              <a:endParaRPr lang="en-US" sz="280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8CFC1B-B7AB-4EE5-8E7B-6B6FC74C31A9}"/>
                </a:ext>
              </a:extLst>
            </p:cNvPr>
            <p:cNvGrpSpPr/>
            <p:nvPr/>
          </p:nvGrpSpPr>
          <p:grpSpPr>
            <a:xfrm>
              <a:off x="19050627" y="4815762"/>
              <a:ext cx="2169462" cy="2169462"/>
              <a:chOff x="19050627" y="4815762"/>
              <a:chExt cx="2169462" cy="216946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9050627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oogle Shape;649;p38">
                <a:extLst>
                  <a:ext uri="{FF2B5EF4-FFF2-40B4-BE49-F238E27FC236}">
                    <a16:creationId xmlns:a16="http://schemas.microsoft.com/office/drawing/2014/main" id="{4DE692E1-5A1B-49DB-BD2E-E970DC4B5BEC}"/>
                  </a:ext>
                </a:extLst>
              </p:cNvPr>
              <p:cNvGrpSpPr/>
              <p:nvPr/>
            </p:nvGrpSpPr>
            <p:grpSpPr>
              <a:xfrm>
                <a:off x="19639703" y="5365287"/>
                <a:ext cx="991310" cy="1181274"/>
                <a:chOff x="1246775" y="910975"/>
                <a:chExt cx="439650" cy="523900"/>
              </a:xfrm>
            </p:grpSpPr>
            <p:sp>
              <p:nvSpPr>
                <p:cNvPr id="30" name="Google Shape;650;p38">
                  <a:extLst>
                    <a:ext uri="{FF2B5EF4-FFF2-40B4-BE49-F238E27FC236}">
                      <a16:creationId xmlns:a16="http://schemas.microsoft.com/office/drawing/2014/main" id="{F0860A3A-89E6-4316-A78A-DD4291A4BF1F}"/>
                    </a:ext>
                  </a:extLst>
                </p:cNvPr>
                <p:cNvSpPr/>
                <p:nvPr/>
              </p:nvSpPr>
              <p:spPr>
                <a:xfrm>
                  <a:off x="1246775" y="970800"/>
                  <a:ext cx="378575" cy="4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3" h="18563" extrusionOk="0">
                      <a:moveTo>
                        <a:pt x="782" y="1"/>
                      </a:moveTo>
                      <a:lnTo>
                        <a:pt x="636" y="25"/>
                      </a:lnTo>
                      <a:lnTo>
                        <a:pt x="489" y="50"/>
                      </a:lnTo>
                      <a:lnTo>
                        <a:pt x="343" y="123"/>
                      </a:lnTo>
                      <a:lnTo>
                        <a:pt x="220" y="221"/>
                      </a:lnTo>
                      <a:lnTo>
                        <a:pt x="123" y="318"/>
                      </a:lnTo>
                      <a:lnTo>
                        <a:pt x="74" y="465"/>
                      </a:lnTo>
                      <a:lnTo>
                        <a:pt x="25" y="587"/>
                      </a:lnTo>
                      <a:lnTo>
                        <a:pt x="1" y="758"/>
                      </a:lnTo>
                      <a:lnTo>
                        <a:pt x="1" y="17756"/>
                      </a:lnTo>
                      <a:lnTo>
                        <a:pt x="25" y="17903"/>
                      </a:lnTo>
                      <a:lnTo>
                        <a:pt x="74" y="18049"/>
                      </a:lnTo>
                      <a:lnTo>
                        <a:pt x="123" y="18196"/>
                      </a:lnTo>
                      <a:lnTo>
                        <a:pt x="220" y="18318"/>
                      </a:lnTo>
                      <a:lnTo>
                        <a:pt x="343" y="18416"/>
                      </a:lnTo>
                      <a:lnTo>
                        <a:pt x="489" y="18489"/>
                      </a:lnTo>
                      <a:lnTo>
                        <a:pt x="636" y="18538"/>
                      </a:lnTo>
                      <a:lnTo>
                        <a:pt x="782" y="18562"/>
                      </a:lnTo>
                      <a:lnTo>
                        <a:pt x="14361" y="18562"/>
                      </a:lnTo>
                      <a:lnTo>
                        <a:pt x="14508" y="18538"/>
                      </a:lnTo>
                      <a:lnTo>
                        <a:pt x="14654" y="18489"/>
                      </a:lnTo>
                      <a:lnTo>
                        <a:pt x="14801" y="18416"/>
                      </a:lnTo>
                      <a:lnTo>
                        <a:pt x="14923" y="18318"/>
                      </a:lnTo>
                      <a:lnTo>
                        <a:pt x="15021" y="18196"/>
                      </a:lnTo>
                      <a:lnTo>
                        <a:pt x="15070" y="18049"/>
                      </a:lnTo>
                      <a:lnTo>
                        <a:pt x="15118" y="17903"/>
                      </a:lnTo>
                      <a:lnTo>
                        <a:pt x="15143" y="17756"/>
                      </a:lnTo>
                      <a:lnTo>
                        <a:pt x="15143" y="16608"/>
                      </a:lnTo>
                      <a:lnTo>
                        <a:pt x="2736" y="16608"/>
                      </a:lnTo>
                      <a:lnTo>
                        <a:pt x="2589" y="16584"/>
                      </a:lnTo>
                      <a:lnTo>
                        <a:pt x="2443" y="16535"/>
                      </a:lnTo>
                      <a:lnTo>
                        <a:pt x="2296" y="16462"/>
                      </a:lnTo>
                      <a:lnTo>
                        <a:pt x="2174" y="16364"/>
                      </a:lnTo>
                      <a:lnTo>
                        <a:pt x="2077" y="16242"/>
                      </a:lnTo>
                      <a:lnTo>
                        <a:pt x="2028" y="16096"/>
                      </a:lnTo>
                      <a:lnTo>
                        <a:pt x="1979" y="15949"/>
                      </a:lnTo>
                      <a:lnTo>
                        <a:pt x="1954" y="15802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51;p38">
                  <a:extLst>
                    <a:ext uri="{FF2B5EF4-FFF2-40B4-BE49-F238E27FC236}">
                      <a16:creationId xmlns:a16="http://schemas.microsoft.com/office/drawing/2014/main" id="{405F2488-0A1C-4DC7-8BB5-AD968EFAEFC2}"/>
                    </a:ext>
                  </a:extLst>
                </p:cNvPr>
                <p:cNvSpPr/>
                <p:nvPr/>
              </p:nvSpPr>
              <p:spPr>
                <a:xfrm>
                  <a:off x="1307825" y="910975"/>
                  <a:ext cx="378600" cy="4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4" h="18562" extrusionOk="0">
                      <a:moveTo>
                        <a:pt x="782" y="0"/>
                      </a:moveTo>
                      <a:lnTo>
                        <a:pt x="636" y="25"/>
                      </a:lnTo>
                      <a:lnTo>
                        <a:pt x="489" y="74"/>
                      </a:lnTo>
                      <a:lnTo>
                        <a:pt x="343" y="147"/>
                      </a:lnTo>
                      <a:lnTo>
                        <a:pt x="221" y="244"/>
                      </a:lnTo>
                      <a:lnTo>
                        <a:pt x="123" y="342"/>
                      </a:lnTo>
                      <a:lnTo>
                        <a:pt x="74" y="489"/>
                      </a:lnTo>
                      <a:lnTo>
                        <a:pt x="25" y="635"/>
                      </a:lnTo>
                      <a:lnTo>
                        <a:pt x="1" y="782"/>
                      </a:lnTo>
                      <a:lnTo>
                        <a:pt x="1" y="17780"/>
                      </a:lnTo>
                      <a:lnTo>
                        <a:pt x="25" y="17951"/>
                      </a:lnTo>
                      <a:lnTo>
                        <a:pt x="74" y="18098"/>
                      </a:lnTo>
                      <a:lnTo>
                        <a:pt x="123" y="18220"/>
                      </a:lnTo>
                      <a:lnTo>
                        <a:pt x="221" y="18342"/>
                      </a:lnTo>
                      <a:lnTo>
                        <a:pt x="343" y="18440"/>
                      </a:lnTo>
                      <a:lnTo>
                        <a:pt x="489" y="18513"/>
                      </a:lnTo>
                      <a:lnTo>
                        <a:pt x="636" y="18562"/>
                      </a:lnTo>
                      <a:lnTo>
                        <a:pt x="14508" y="18562"/>
                      </a:lnTo>
                      <a:lnTo>
                        <a:pt x="14655" y="18513"/>
                      </a:lnTo>
                      <a:lnTo>
                        <a:pt x="14801" y="18440"/>
                      </a:lnTo>
                      <a:lnTo>
                        <a:pt x="14923" y="18342"/>
                      </a:lnTo>
                      <a:lnTo>
                        <a:pt x="15021" y="18220"/>
                      </a:lnTo>
                      <a:lnTo>
                        <a:pt x="15070" y="18098"/>
                      </a:lnTo>
                      <a:lnTo>
                        <a:pt x="15119" y="17951"/>
                      </a:lnTo>
                      <a:lnTo>
                        <a:pt x="15143" y="17780"/>
                      </a:lnTo>
                      <a:lnTo>
                        <a:pt x="15143" y="3859"/>
                      </a:lnTo>
                      <a:lnTo>
                        <a:pt x="12554" y="3859"/>
                      </a:lnTo>
                      <a:lnTo>
                        <a:pt x="12286" y="3835"/>
                      </a:lnTo>
                      <a:lnTo>
                        <a:pt x="12066" y="3761"/>
                      </a:lnTo>
                      <a:lnTo>
                        <a:pt x="11846" y="3664"/>
                      </a:lnTo>
                      <a:lnTo>
                        <a:pt x="11651" y="3493"/>
                      </a:lnTo>
                      <a:lnTo>
                        <a:pt x="11504" y="3297"/>
                      </a:lnTo>
                      <a:lnTo>
                        <a:pt x="11382" y="3102"/>
                      </a:lnTo>
                      <a:lnTo>
                        <a:pt x="11309" y="2858"/>
                      </a:lnTo>
                      <a:lnTo>
                        <a:pt x="11284" y="2589"/>
                      </a:lnTo>
                      <a:lnTo>
                        <a:pt x="112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52;p38">
                  <a:extLst>
                    <a:ext uri="{FF2B5EF4-FFF2-40B4-BE49-F238E27FC236}">
                      <a16:creationId xmlns:a16="http://schemas.microsoft.com/office/drawing/2014/main" id="{062627DD-FEB3-4261-8D57-33D4DE418808}"/>
                    </a:ext>
                  </a:extLst>
                </p:cNvPr>
                <p:cNvSpPr/>
                <p:nvPr/>
              </p:nvSpPr>
              <p:spPr>
                <a:xfrm>
                  <a:off x="1602125" y="910975"/>
                  <a:ext cx="84300" cy="8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1" extrusionOk="0">
                      <a:moveTo>
                        <a:pt x="1" y="0"/>
                      </a:moveTo>
                      <a:lnTo>
                        <a:pt x="1" y="2589"/>
                      </a:lnTo>
                      <a:lnTo>
                        <a:pt x="1" y="2760"/>
                      </a:lnTo>
                      <a:lnTo>
                        <a:pt x="50" y="2907"/>
                      </a:lnTo>
                      <a:lnTo>
                        <a:pt x="123" y="3029"/>
                      </a:lnTo>
                      <a:lnTo>
                        <a:pt x="221" y="3151"/>
                      </a:lnTo>
                      <a:lnTo>
                        <a:pt x="343" y="3249"/>
                      </a:lnTo>
                      <a:lnTo>
                        <a:pt x="465" y="3322"/>
                      </a:lnTo>
                      <a:lnTo>
                        <a:pt x="611" y="3371"/>
                      </a:lnTo>
                      <a:lnTo>
                        <a:pt x="3371" y="33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D147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25E9512-5D25-4771-A3C2-5D8F17188DD1}"/>
              </a:ext>
            </a:extLst>
          </p:cNvPr>
          <p:cNvGrpSpPr/>
          <p:nvPr/>
        </p:nvGrpSpPr>
        <p:grpSpPr>
          <a:xfrm>
            <a:off x="2377607" y="4815762"/>
            <a:ext cx="3793628" cy="4529735"/>
            <a:chOff x="2377607" y="4815762"/>
            <a:chExt cx="3793628" cy="4529735"/>
          </a:xfrm>
        </p:grpSpPr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2377607" y="8099961"/>
              <a:ext cx="3793628" cy="1245536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Tốn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nhiều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thời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gian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việc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sắp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xếp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ghi</a:t>
              </a:r>
              <a:r>
                <a:rPr lang="en-US" dirty="0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 smtClean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chép</a:t>
              </a: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45230" y="7451234"/>
              <a:ext cx="2066591" cy="52334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801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THỜI </a:t>
              </a:r>
              <a:r>
                <a:rPr lang="en-US" sz="2801" b="1" dirty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GIAN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D476A-28ED-4463-9B55-F2445A9B97DB}"/>
                </a:ext>
              </a:extLst>
            </p:cNvPr>
            <p:cNvGrpSpPr/>
            <p:nvPr/>
          </p:nvGrpSpPr>
          <p:grpSpPr>
            <a:xfrm>
              <a:off x="3189690" y="4815762"/>
              <a:ext cx="2169462" cy="2169462"/>
              <a:chOff x="3189690" y="4815762"/>
              <a:chExt cx="2169462" cy="216946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189690" y="4815762"/>
                <a:ext cx="2169462" cy="216946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oogle Shape;642;p38">
                <a:extLst>
                  <a:ext uri="{FF2B5EF4-FFF2-40B4-BE49-F238E27FC236}">
                    <a16:creationId xmlns:a16="http://schemas.microsoft.com/office/drawing/2014/main" id="{70500491-86F3-452B-A5CC-6543881C219C}"/>
                  </a:ext>
                </a:extLst>
              </p:cNvPr>
              <p:cNvGrpSpPr/>
              <p:nvPr/>
            </p:nvGrpSpPr>
            <p:grpSpPr>
              <a:xfrm>
                <a:off x="3661967" y="5323501"/>
                <a:ext cx="1224909" cy="1223060"/>
                <a:chOff x="6640561" y="298550"/>
                <a:chExt cx="396900" cy="396300"/>
              </a:xfrm>
            </p:grpSpPr>
            <p:sp>
              <p:nvSpPr>
                <p:cNvPr id="34" name="Google Shape;643;p38">
                  <a:extLst>
                    <a:ext uri="{FF2B5EF4-FFF2-40B4-BE49-F238E27FC236}">
                      <a16:creationId xmlns:a16="http://schemas.microsoft.com/office/drawing/2014/main" id="{BCF33204-A69F-41D5-9809-D366F34C98F7}"/>
                    </a:ext>
                  </a:extLst>
                </p:cNvPr>
                <p:cNvSpPr/>
                <p:nvPr/>
              </p:nvSpPr>
              <p:spPr>
                <a:xfrm>
                  <a:off x="6640561" y="298550"/>
                  <a:ext cx="396900" cy="39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6" h="15852" extrusionOk="0">
                      <a:moveTo>
                        <a:pt x="8304" y="978"/>
                      </a:moveTo>
                      <a:lnTo>
                        <a:pt x="8646" y="1002"/>
                      </a:lnTo>
                      <a:lnTo>
                        <a:pt x="8988" y="1051"/>
                      </a:lnTo>
                      <a:lnTo>
                        <a:pt x="9330" y="1100"/>
                      </a:lnTo>
                      <a:lnTo>
                        <a:pt x="9672" y="1198"/>
                      </a:lnTo>
                      <a:lnTo>
                        <a:pt x="10014" y="1271"/>
                      </a:lnTo>
                      <a:lnTo>
                        <a:pt x="10332" y="1393"/>
                      </a:lnTo>
                      <a:lnTo>
                        <a:pt x="10649" y="1515"/>
                      </a:lnTo>
                      <a:lnTo>
                        <a:pt x="10942" y="1662"/>
                      </a:lnTo>
                      <a:lnTo>
                        <a:pt x="11260" y="1808"/>
                      </a:lnTo>
                      <a:lnTo>
                        <a:pt x="11553" y="1979"/>
                      </a:lnTo>
                      <a:lnTo>
                        <a:pt x="11821" y="2150"/>
                      </a:lnTo>
                      <a:lnTo>
                        <a:pt x="12090" y="2346"/>
                      </a:lnTo>
                      <a:lnTo>
                        <a:pt x="12359" y="2565"/>
                      </a:lnTo>
                      <a:lnTo>
                        <a:pt x="12603" y="2785"/>
                      </a:lnTo>
                      <a:lnTo>
                        <a:pt x="12847" y="3005"/>
                      </a:lnTo>
                      <a:lnTo>
                        <a:pt x="13091" y="3249"/>
                      </a:lnTo>
                      <a:lnTo>
                        <a:pt x="13311" y="3493"/>
                      </a:lnTo>
                      <a:lnTo>
                        <a:pt x="13507" y="3762"/>
                      </a:lnTo>
                      <a:lnTo>
                        <a:pt x="13702" y="4031"/>
                      </a:lnTo>
                      <a:lnTo>
                        <a:pt x="13897" y="4324"/>
                      </a:lnTo>
                      <a:lnTo>
                        <a:pt x="14044" y="4617"/>
                      </a:lnTo>
                      <a:lnTo>
                        <a:pt x="14215" y="4910"/>
                      </a:lnTo>
                      <a:lnTo>
                        <a:pt x="14337" y="5227"/>
                      </a:lnTo>
                      <a:lnTo>
                        <a:pt x="14483" y="5545"/>
                      </a:lnTo>
                      <a:lnTo>
                        <a:pt x="14581" y="5862"/>
                      </a:lnTo>
                      <a:lnTo>
                        <a:pt x="14679" y="6180"/>
                      </a:lnTo>
                      <a:lnTo>
                        <a:pt x="14752" y="6522"/>
                      </a:lnTo>
                      <a:lnTo>
                        <a:pt x="14825" y="6864"/>
                      </a:lnTo>
                      <a:lnTo>
                        <a:pt x="14850" y="7206"/>
                      </a:lnTo>
                      <a:lnTo>
                        <a:pt x="14899" y="7572"/>
                      </a:lnTo>
                      <a:lnTo>
                        <a:pt x="14899" y="7938"/>
                      </a:lnTo>
                      <a:lnTo>
                        <a:pt x="14899" y="8280"/>
                      </a:lnTo>
                      <a:lnTo>
                        <a:pt x="14850" y="8647"/>
                      </a:lnTo>
                      <a:lnTo>
                        <a:pt x="14825" y="8989"/>
                      </a:lnTo>
                      <a:lnTo>
                        <a:pt x="14752" y="9331"/>
                      </a:lnTo>
                      <a:lnTo>
                        <a:pt x="14679" y="9672"/>
                      </a:lnTo>
                      <a:lnTo>
                        <a:pt x="14581" y="9990"/>
                      </a:lnTo>
                      <a:lnTo>
                        <a:pt x="14483" y="10307"/>
                      </a:lnTo>
                      <a:lnTo>
                        <a:pt x="14337" y="10625"/>
                      </a:lnTo>
                      <a:lnTo>
                        <a:pt x="14215" y="10942"/>
                      </a:lnTo>
                      <a:lnTo>
                        <a:pt x="14044" y="11236"/>
                      </a:lnTo>
                      <a:lnTo>
                        <a:pt x="13897" y="11529"/>
                      </a:lnTo>
                      <a:lnTo>
                        <a:pt x="13702" y="11822"/>
                      </a:lnTo>
                      <a:lnTo>
                        <a:pt x="13507" y="12090"/>
                      </a:lnTo>
                      <a:lnTo>
                        <a:pt x="13311" y="12359"/>
                      </a:lnTo>
                      <a:lnTo>
                        <a:pt x="13091" y="12603"/>
                      </a:lnTo>
                      <a:lnTo>
                        <a:pt x="12847" y="12847"/>
                      </a:lnTo>
                      <a:lnTo>
                        <a:pt x="12603" y="13067"/>
                      </a:lnTo>
                      <a:lnTo>
                        <a:pt x="12359" y="13287"/>
                      </a:lnTo>
                      <a:lnTo>
                        <a:pt x="12090" y="13507"/>
                      </a:lnTo>
                      <a:lnTo>
                        <a:pt x="11821" y="13702"/>
                      </a:lnTo>
                      <a:lnTo>
                        <a:pt x="11553" y="13873"/>
                      </a:lnTo>
                      <a:lnTo>
                        <a:pt x="11260" y="14044"/>
                      </a:lnTo>
                      <a:lnTo>
                        <a:pt x="10942" y="14191"/>
                      </a:lnTo>
                      <a:lnTo>
                        <a:pt x="10649" y="14337"/>
                      </a:lnTo>
                      <a:lnTo>
                        <a:pt x="10332" y="14459"/>
                      </a:lnTo>
                      <a:lnTo>
                        <a:pt x="10014" y="14581"/>
                      </a:lnTo>
                      <a:lnTo>
                        <a:pt x="9672" y="14655"/>
                      </a:lnTo>
                      <a:lnTo>
                        <a:pt x="9330" y="14752"/>
                      </a:lnTo>
                      <a:lnTo>
                        <a:pt x="8988" y="14801"/>
                      </a:lnTo>
                      <a:lnTo>
                        <a:pt x="8646" y="14850"/>
                      </a:lnTo>
                      <a:lnTo>
                        <a:pt x="8304" y="14875"/>
                      </a:lnTo>
                      <a:lnTo>
                        <a:pt x="7572" y="14875"/>
                      </a:lnTo>
                      <a:lnTo>
                        <a:pt x="7230" y="14850"/>
                      </a:lnTo>
                      <a:lnTo>
                        <a:pt x="6888" y="14801"/>
                      </a:lnTo>
                      <a:lnTo>
                        <a:pt x="6546" y="14752"/>
                      </a:lnTo>
                      <a:lnTo>
                        <a:pt x="6204" y="14655"/>
                      </a:lnTo>
                      <a:lnTo>
                        <a:pt x="5862" y="14581"/>
                      </a:lnTo>
                      <a:lnTo>
                        <a:pt x="5545" y="14459"/>
                      </a:lnTo>
                      <a:lnTo>
                        <a:pt x="5227" y="14337"/>
                      </a:lnTo>
                      <a:lnTo>
                        <a:pt x="4934" y="14191"/>
                      </a:lnTo>
                      <a:lnTo>
                        <a:pt x="4617" y="14044"/>
                      </a:lnTo>
                      <a:lnTo>
                        <a:pt x="4324" y="13873"/>
                      </a:lnTo>
                      <a:lnTo>
                        <a:pt x="4055" y="13702"/>
                      </a:lnTo>
                      <a:lnTo>
                        <a:pt x="3786" y="13507"/>
                      </a:lnTo>
                      <a:lnTo>
                        <a:pt x="3518" y="13287"/>
                      </a:lnTo>
                      <a:lnTo>
                        <a:pt x="3273" y="13067"/>
                      </a:lnTo>
                      <a:lnTo>
                        <a:pt x="3029" y="12847"/>
                      </a:lnTo>
                      <a:lnTo>
                        <a:pt x="2785" y="12603"/>
                      </a:lnTo>
                      <a:lnTo>
                        <a:pt x="2565" y="12359"/>
                      </a:lnTo>
                      <a:lnTo>
                        <a:pt x="2370" y="12090"/>
                      </a:lnTo>
                      <a:lnTo>
                        <a:pt x="2174" y="11822"/>
                      </a:lnTo>
                      <a:lnTo>
                        <a:pt x="1979" y="11529"/>
                      </a:lnTo>
                      <a:lnTo>
                        <a:pt x="1832" y="11236"/>
                      </a:lnTo>
                      <a:lnTo>
                        <a:pt x="1661" y="10942"/>
                      </a:lnTo>
                      <a:lnTo>
                        <a:pt x="1539" y="10625"/>
                      </a:lnTo>
                      <a:lnTo>
                        <a:pt x="1393" y="10307"/>
                      </a:lnTo>
                      <a:lnTo>
                        <a:pt x="1295" y="9990"/>
                      </a:lnTo>
                      <a:lnTo>
                        <a:pt x="1197" y="9672"/>
                      </a:lnTo>
                      <a:lnTo>
                        <a:pt x="1124" y="9331"/>
                      </a:lnTo>
                      <a:lnTo>
                        <a:pt x="1051" y="8989"/>
                      </a:lnTo>
                      <a:lnTo>
                        <a:pt x="1026" y="8647"/>
                      </a:lnTo>
                      <a:lnTo>
                        <a:pt x="978" y="8280"/>
                      </a:lnTo>
                      <a:lnTo>
                        <a:pt x="978" y="7938"/>
                      </a:lnTo>
                      <a:lnTo>
                        <a:pt x="978" y="7572"/>
                      </a:lnTo>
                      <a:lnTo>
                        <a:pt x="1026" y="7206"/>
                      </a:lnTo>
                      <a:lnTo>
                        <a:pt x="1051" y="6864"/>
                      </a:lnTo>
                      <a:lnTo>
                        <a:pt x="1124" y="6522"/>
                      </a:lnTo>
                      <a:lnTo>
                        <a:pt x="1197" y="6180"/>
                      </a:lnTo>
                      <a:lnTo>
                        <a:pt x="1295" y="5862"/>
                      </a:lnTo>
                      <a:lnTo>
                        <a:pt x="1393" y="5545"/>
                      </a:lnTo>
                      <a:lnTo>
                        <a:pt x="1539" y="5227"/>
                      </a:lnTo>
                      <a:lnTo>
                        <a:pt x="1661" y="4910"/>
                      </a:lnTo>
                      <a:lnTo>
                        <a:pt x="1832" y="4617"/>
                      </a:lnTo>
                      <a:lnTo>
                        <a:pt x="1979" y="4324"/>
                      </a:lnTo>
                      <a:lnTo>
                        <a:pt x="2174" y="4031"/>
                      </a:lnTo>
                      <a:lnTo>
                        <a:pt x="2370" y="3762"/>
                      </a:lnTo>
                      <a:lnTo>
                        <a:pt x="2565" y="3493"/>
                      </a:lnTo>
                      <a:lnTo>
                        <a:pt x="2785" y="3249"/>
                      </a:lnTo>
                      <a:lnTo>
                        <a:pt x="3029" y="3005"/>
                      </a:lnTo>
                      <a:lnTo>
                        <a:pt x="3273" y="2785"/>
                      </a:lnTo>
                      <a:lnTo>
                        <a:pt x="3518" y="2565"/>
                      </a:lnTo>
                      <a:lnTo>
                        <a:pt x="3786" y="2346"/>
                      </a:lnTo>
                      <a:lnTo>
                        <a:pt x="4055" y="2150"/>
                      </a:lnTo>
                      <a:lnTo>
                        <a:pt x="4324" y="1979"/>
                      </a:lnTo>
                      <a:lnTo>
                        <a:pt x="4617" y="1808"/>
                      </a:lnTo>
                      <a:lnTo>
                        <a:pt x="4934" y="1662"/>
                      </a:lnTo>
                      <a:lnTo>
                        <a:pt x="5227" y="1515"/>
                      </a:lnTo>
                      <a:lnTo>
                        <a:pt x="5545" y="1393"/>
                      </a:lnTo>
                      <a:lnTo>
                        <a:pt x="5862" y="1271"/>
                      </a:lnTo>
                      <a:lnTo>
                        <a:pt x="6204" y="1198"/>
                      </a:lnTo>
                      <a:lnTo>
                        <a:pt x="6546" y="1100"/>
                      </a:lnTo>
                      <a:lnTo>
                        <a:pt x="6888" y="1051"/>
                      </a:lnTo>
                      <a:lnTo>
                        <a:pt x="7230" y="1002"/>
                      </a:lnTo>
                      <a:lnTo>
                        <a:pt x="7572" y="978"/>
                      </a:lnTo>
                      <a:close/>
                      <a:moveTo>
                        <a:pt x="7523" y="1"/>
                      </a:moveTo>
                      <a:lnTo>
                        <a:pt x="7132" y="25"/>
                      </a:lnTo>
                      <a:lnTo>
                        <a:pt x="6741" y="74"/>
                      </a:lnTo>
                      <a:lnTo>
                        <a:pt x="6351" y="147"/>
                      </a:lnTo>
                      <a:lnTo>
                        <a:pt x="5960" y="245"/>
                      </a:lnTo>
                      <a:lnTo>
                        <a:pt x="5569" y="343"/>
                      </a:lnTo>
                      <a:lnTo>
                        <a:pt x="5203" y="465"/>
                      </a:lnTo>
                      <a:lnTo>
                        <a:pt x="4861" y="611"/>
                      </a:lnTo>
                      <a:lnTo>
                        <a:pt x="4494" y="782"/>
                      </a:lnTo>
                      <a:lnTo>
                        <a:pt x="4153" y="953"/>
                      </a:lnTo>
                      <a:lnTo>
                        <a:pt x="3835" y="1149"/>
                      </a:lnTo>
                      <a:lnTo>
                        <a:pt x="3493" y="1344"/>
                      </a:lnTo>
                      <a:lnTo>
                        <a:pt x="3200" y="1564"/>
                      </a:lnTo>
                      <a:lnTo>
                        <a:pt x="2883" y="1808"/>
                      </a:lnTo>
                      <a:lnTo>
                        <a:pt x="2614" y="2052"/>
                      </a:lnTo>
                      <a:lnTo>
                        <a:pt x="2321" y="2321"/>
                      </a:lnTo>
                      <a:lnTo>
                        <a:pt x="2077" y="2590"/>
                      </a:lnTo>
                      <a:lnTo>
                        <a:pt x="1808" y="2883"/>
                      </a:lnTo>
                      <a:lnTo>
                        <a:pt x="1588" y="3176"/>
                      </a:lnTo>
                      <a:lnTo>
                        <a:pt x="1368" y="3493"/>
                      </a:lnTo>
                      <a:lnTo>
                        <a:pt x="1149" y="3811"/>
                      </a:lnTo>
                      <a:lnTo>
                        <a:pt x="953" y="4153"/>
                      </a:lnTo>
                      <a:lnTo>
                        <a:pt x="782" y="4495"/>
                      </a:lnTo>
                      <a:lnTo>
                        <a:pt x="636" y="4837"/>
                      </a:lnTo>
                      <a:lnTo>
                        <a:pt x="489" y="5203"/>
                      </a:lnTo>
                      <a:lnTo>
                        <a:pt x="367" y="5569"/>
                      </a:lnTo>
                      <a:lnTo>
                        <a:pt x="245" y="5936"/>
                      </a:lnTo>
                      <a:lnTo>
                        <a:pt x="172" y="6326"/>
                      </a:lnTo>
                      <a:lnTo>
                        <a:pt x="98" y="6717"/>
                      </a:lnTo>
                      <a:lnTo>
                        <a:pt x="49" y="7108"/>
                      </a:lnTo>
                      <a:lnTo>
                        <a:pt x="25" y="7523"/>
                      </a:lnTo>
                      <a:lnTo>
                        <a:pt x="1" y="7938"/>
                      </a:lnTo>
                      <a:lnTo>
                        <a:pt x="25" y="8329"/>
                      </a:lnTo>
                      <a:lnTo>
                        <a:pt x="49" y="8744"/>
                      </a:lnTo>
                      <a:lnTo>
                        <a:pt x="98" y="9135"/>
                      </a:lnTo>
                      <a:lnTo>
                        <a:pt x="172" y="9526"/>
                      </a:lnTo>
                      <a:lnTo>
                        <a:pt x="245" y="9917"/>
                      </a:lnTo>
                      <a:lnTo>
                        <a:pt x="367" y="10283"/>
                      </a:lnTo>
                      <a:lnTo>
                        <a:pt x="489" y="10649"/>
                      </a:lnTo>
                      <a:lnTo>
                        <a:pt x="636" y="11016"/>
                      </a:lnTo>
                      <a:lnTo>
                        <a:pt x="782" y="11358"/>
                      </a:lnTo>
                      <a:lnTo>
                        <a:pt x="953" y="11700"/>
                      </a:lnTo>
                      <a:lnTo>
                        <a:pt x="1149" y="12041"/>
                      </a:lnTo>
                      <a:lnTo>
                        <a:pt x="1368" y="12359"/>
                      </a:lnTo>
                      <a:lnTo>
                        <a:pt x="1588" y="12676"/>
                      </a:lnTo>
                      <a:lnTo>
                        <a:pt x="1808" y="12970"/>
                      </a:lnTo>
                      <a:lnTo>
                        <a:pt x="2077" y="13263"/>
                      </a:lnTo>
                      <a:lnTo>
                        <a:pt x="2321" y="13531"/>
                      </a:lnTo>
                      <a:lnTo>
                        <a:pt x="2614" y="13800"/>
                      </a:lnTo>
                      <a:lnTo>
                        <a:pt x="2883" y="14044"/>
                      </a:lnTo>
                      <a:lnTo>
                        <a:pt x="3200" y="14288"/>
                      </a:lnTo>
                      <a:lnTo>
                        <a:pt x="3493" y="14508"/>
                      </a:lnTo>
                      <a:lnTo>
                        <a:pt x="3835" y="14704"/>
                      </a:lnTo>
                      <a:lnTo>
                        <a:pt x="4153" y="14899"/>
                      </a:lnTo>
                      <a:lnTo>
                        <a:pt x="4494" y="15070"/>
                      </a:lnTo>
                      <a:lnTo>
                        <a:pt x="4861" y="15241"/>
                      </a:lnTo>
                      <a:lnTo>
                        <a:pt x="5203" y="15387"/>
                      </a:lnTo>
                      <a:lnTo>
                        <a:pt x="5569" y="15510"/>
                      </a:lnTo>
                      <a:lnTo>
                        <a:pt x="5960" y="15607"/>
                      </a:lnTo>
                      <a:lnTo>
                        <a:pt x="6351" y="15705"/>
                      </a:lnTo>
                      <a:lnTo>
                        <a:pt x="6741" y="15778"/>
                      </a:lnTo>
                      <a:lnTo>
                        <a:pt x="7132" y="15827"/>
                      </a:lnTo>
                      <a:lnTo>
                        <a:pt x="7523" y="15851"/>
                      </a:lnTo>
                      <a:lnTo>
                        <a:pt x="8353" y="15851"/>
                      </a:lnTo>
                      <a:lnTo>
                        <a:pt x="8744" y="15827"/>
                      </a:lnTo>
                      <a:lnTo>
                        <a:pt x="9135" y="15778"/>
                      </a:lnTo>
                      <a:lnTo>
                        <a:pt x="9526" y="15705"/>
                      </a:lnTo>
                      <a:lnTo>
                        <a:pt x="9916" y="15607"/>
                      </a:lnTo>
                      <a:lnTo>
                        <a:pt x="10307" y="15510"/>
                      </a:lnTo>
                      <a:lnTo>
                        <a:pt x="10673" y="15387"/>
                      </a:lnTo>
                      <a:lnTo>
                        <a:pt x="11015" y="15241"/>
                      </a:lnTo>
                      <a:lnTo>
                        <a:pt x="11382" y="15070"/>
                      </a:lnTo>
                      <a:lnTo>
                        <a:pt x="11724" y="14899"/>
                      </a:lnTo>
                      <a:lnTo>
                        <a:pt x="12041" y="14704"/>
                      </a:lnTo>
                      <a:lnTo>
                        <a:pt x="12383" y="14508"/>
                      </a:lnTo>
                      <a:lnTo>
                        <a:pt x="12676" y="14288"/>
                      </a:lnTo>
                      <a:lnTo>
                        <a:pt x="12994" y="14044"/>
                      </a:lnTo>
                      <a:lnTo>
                        <a:pt x="13262" y="13800"/>
                      </a:lnTo>
                      <a:lnTo>
                        <a:pt x="13555" y="13531"/>
                      </a:lnTo>
                      <a:lnTo>
                        <a:pt x="13800" y="13263"/>
                      </a:lnTo>
                      <a:lnTo>
                        <a:pt x="14068" y="12970"/>
                      </a:lnTo>
                      <a:lnTo>
                        <a:pt x="14288" y="12676"/>
                      </a:lnTo>
                      <a:lnTo>
                        <a:pt x="14508" y="12359"/>
                      </a:lnTo>
                      <a:lnTo>
                        <a:pt x="14728" y="12041"/>
                      </a:lnTo>
                      <a:lnTo>
                        <a:pt x="14923" y="11700"/>
                      </a:lnTo>
                      <a:lnTo>
                        <a:pt x="15094" y="11358"/>
                      </a:lnTo>
                      <a:lnTo>
                        <a:pt x="15241" y="11016"/>
                      </a:lnTo>
                      <a:lnTo>
                        <a:pt x="15387" y="10649"/>
                      </a:lnTo>
                      <a:lnTo>
                        <a:pt x="15509" y="10283"/>
                      </a:lnTo>
                      <a:lnTo>
                        <a:pt x="15631" y="9917"/>
                      </a:lnTo>
                      <a:lnTo>
                        <a:pt x="15705" y="9526"/>
                      </a:lnTo>
                      <a:lnTo>
                        <a:pt x="15778" y="9135"/>
                      </a:lnTo>
                      <a:lnTo>
                        <a:pt x="15827" y="8744"/>
                      </a:lnTo>
                      <a:lnTo>
                        <a:pt x="15851" y="8329"/>
                      </a:lnTo>
                      <a:lnTo>
                        <a:pt x="15876" y="7938"/>
                      </a:lnTo>
                      <a:lnTo>
                        <a:pt x="15851" y="7523"/>
                      </a:lnTo>
                      <a:lnTo>
                        <a:pt x="15827" y="7108"/>
                      </a:lnTo>
                      <a:lnTo>
                        <a:pt x="15778" y="6717"/>
                      </a:lnTo>
                      <a:lnTo>
                        <a:pt x="15705" y="6326"/>
                      </a:lnTo>
                      <a:lnTo>
                        <a:pt x="15631" y="5936"/>
                      </a:lnTo>
                      <a:lnTo>
                        <a:pt x="15509" y="5569"/>
                      </a:lnTo>
                      <a:lnTo>
                        <a:pt x="15387" y="5203"/>
                      </a:lnTo>
                      <a:lnTo>
                        <a:pt x="15241" y="4837"/>
                      </a:lnTo>
                      <a:lnTo>
                        <a:pt x="15094" y="4495"/>
                      </a:lnTo>
                      <a:lnTo>
                        <a:pt x="14923" y="4153"/>
                      </a:lnTo>
                      <a:lnTo>
                        <a:pt x="14728" y="3811"/>
                      </a:lnTo>
                      <a:lnTo>
                        <a:pt x="14508" y="3493"/>
                      </a:lnTo>
                      <a:lnTo>
                        <a:pt x="14288" y="3176"/>
                      </a:lnTo>
                      <a:lnTo>
                        <a:pt x="14068" y="2883"/>
                      </a:lnTo>
                      <a:lnTo>
                        <a:pt x="13800" y="2590"/>
                      </a:lnTo>
                      <a:lnTo>
                        <a:pt x="13555" y="2321"/>
                      </a:lnTo>
                      <a:lnTo>
                        <a:pt x="13262" y="2052"/>
                      </a:lnTo>
                      <a:lnTo>
                        <a:pt x="12994" y="1808"/>
                      </a:lnTo>
                      <a:lnTo>
                        <a:pt x="12676" y="1564"/>
                      </a:lnTo>
                      <a:lnTo>
                        <a:pt x="12383" y="1344"/>
                      </a:lnTo>
                      <a:lnTo>
                        <a:pt x="12041" y="1149"/>
                      </a:lnTo>
                      <a:lnTo>
                        <a:pt x="11724" y="953"/>
                      </a:lnTo>
                      <a:lnTo>
                        <a:pt x="11382" y="782"/>
                      </a:lnTo>
                      <a:lnTo>
                        <a:pt x="11015" y="611"/>
                      </a:lnTo>
                      <a:lnTo>
                        <a:pt x="10673" y="465"/>
                      </a:lnTo>
                      <a:lnTo>
                        <a:pt x="10307" y="343"/>
                      </a:lnTo>
                      <a:lnTo>
                        <a:pt x="9916" y="245"/>
                      </a:lnTo>
                      <a:lnTo>
                        <a:pt x="9526" y="147"/>
                      </a:lnTo>
                      <a:lnTo>
                        <a:pt x="9135" y="74"/>
                      </a:lnTo>
                      <a:lnTo>
                        <a:pt x="8744" y="25"/>
                      </a:lnTo>
                      <a:lnTo>
                        <a:pt x="835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44;p38">
                  <a:extLst>
                    <a:ext uri="{FF2B5EF4-FFF2-40B4-BE49-F238E27FC236}">
                      <a16:creationId xmlns:a16="http://schemas.microsoft.com/office/drawing/2014/main" id="{4D625B42-E824-45C5-97AF-8BFC24587AD8}"/>
                    </a:ext>
                  </a:extLst>
                </p:cNvPr>
                <p:cNvSpPr/>
                <p:nvPr/>
              </p:nvSpPr>
              <p:spPr>
                <a:xfrm>
                  <a:off x="6677211" y="335200"/>
                  <a:ext cx="323625" cy="3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5" h="12921" extrusionOk="0">
                      <a:moveTo>
                        <a:pt x="6472" y="1319"/>
                      </a:moveTo>
                      <a:lnTo>
                        <a:pt x="6545" y="1344"/>
                      </a:lnTo>
                      <a:lnTo>
                        <a:pt x="6619" y="1368"/>
                      </a:lnTo>
                      <a:lnTo>
                        <a:pt x="6741" y="1441"/>
                      </a:lnTo>
                      <a:lnTo>
                        <a:pt x="6838" y="1563"/>
                      </a:lnTo>
                      <a:lnTo>
                        <a:pt x="6863" y="1637"/>
                      </a:lnTo>
                      <a:lnTo>
                        <a:pt x="6863" y="1710"/>
                      </a:lnTo>
                      <a:lnTo>
                        <a:pt x="6863" y="6301"/>
                      </a:lnTo>
                      <a:lnTo>
                        <a:pt x="9061" y="8475"/>
                      </a:lnTo>
                      <a:lnTo>
                        <a:pt x="9110" y="8548"/>
                      </a:lnTo>
                      <a:lnTo>
                        <a:pt x="9134" y="8622"/>
                      </a:lnTo>
                      <a:lnTo>
                        <a:pt x="9159" y="8768"/>
                      </a:lnTo>
                      <a:lnTo>
                        <a:pt x="9134" y="8915"/>
                      </a:lnTo>
                      <a:lnTo>
                        <a:pt x="9110" y="8988"/>
                      </a:lnTo>
                      <a:lnTo>
                        <a:pt x="9061" y="9037"/>
                      </a:lnTo>
                      <a:lnTo>
                        <a:pt x="8988" y="9086"/>
                      </a:lnTo>
                      <a:lnTo>
                        <a:pt x="8914" y="9135"/>
                      </a:lnTo>
                      <a:lnTo>
                        <a:pt x="8768" y="9159"/>
                      </a:lnTo>
                      <a:lnTo>
                        <a:pt x="8621" y="9135"/>
                      </a:lnTo>
                      <a:lnTo>
                        <a:pt x="8548" y="9086"/>
                      </a:lnTo>
                      <a:lnTo>
                        <a:pt x="8499" y="9037"/>
                      </a:lnTo>
                      <a:lnTo>
                        <a:pt x="6203" y="6741"/>
                      </a:lnTo>
                      <a:lnTo>
                        <a:pt x="6130" y="6595"/>
                      </a:lnTo>
                      <a:lnTo>
                        <a:pt x="6081" y="6472"/>
                      </a:lnTo>
                      <a:lnTo>
                        <a:pt x="6081" y="1710"/>
                      </a:lnTo>
                      <a:lnTo>
                        <a:pt x="6081" y="1637"/>
                      </a:lnTo>
                      <a:lnTo>
                        <a:pt x="6106" y="1563"/>
                      </a:lnTo>
                      <a:lnTo>
                        <a:pt x="6203" y="1441"/>
                      </a:lnTo>
                      <a:lnTo>
                        <a:pt x="6326" y="1368"/>
                      </a:lnTo>
                      <a:lnTo>
                        <a:pt x="6399" y="1344"/>
                      </a:lnTo>
                      <a:lnTo>
                        <a:pt x="6472" y="1319"/>
                      </a:lnTo>
                      <a:close/>
                      <a:moveTo>
                        <a:pt x="6228" y="0"/>
                      </a:moveTo>
                      <a:lnTo>
                        <a:pt x="5862" y="25"/>
                      </a:lnTo>
                      <a:lnTo>
                        <a:pt x="5495" y="74"/>
                      </a:lnTo>
                      <a:lnTo>
                        <a:pt x="5129" y="122"/>
                      </a:lnTo>
                      <a:lnTo>
                        <a:pt x="4787" y="220"/>
                      </a:lnTo>
                      <a:lnTo>
                        <a:pt x="4445" y="318"/>
                      </a:lnTo>
                      <a:lnTo>
                        <a:pt x="4103" y="440"/>
                      </a:lnTo>
                      <a:lnTo>
                        <a:pt x="3761" y="586"/>
                      </a:lnTo>
                      <a:lnTo>
                        <a:pt x="3444" y="733"/>
                      </a:lnTo>
                      <a:lnTo>
                        <a:pt x="3639" y="1050"/>
                      </a:lnTo>
                      <a:lnTo>
                        <a:pt x="3663" y="1148"/>
                      </a:lnTo>
                      <a:lnTo>
                        <a:pt x="3663" y="1246"/>
                      </a:lnTo>
                      <a:lnTo>
                        <a:pt x="3615" y="1344"/>
                      </a:lnTo>
                      <a:lnTo>
                        <a:pt x="3541" y="1392"/>
                      </a:lnTo>
                      <a:lnTo>
                        <a:pt x="3493" y="1417"/>
                      </a:lnTo>
                      <a:lnTo>
                        <a:pt x="3370" y="1417"/>
                      </a:lnTo>
                      <a:lnTo>
                        <a:pt x="3297" y="1392"/>
                      </a:lnTo>
                      <a:lnTo>
                        <a:pt x="3248" y="1368"/>
                      </a:lnTo>
                      <a:lnTo>
                        <a:pt x="3224" y="1295"/>
                      </a:lnTo>
                      <a:lnTo>
                        <a:pt x="3028" y="977"/>
                      </a:lnTo>
                      <a:lnTo>
                        <a:pt x="2735" y="1197"/>
                      </a:lnTo>
                      <a:lnTo>
                        <a:pt x="2442" y="1417"/>
                      </a:lnTo>
                      <a:lnTo>
                        <a:pt x="2174" y="1637"/>
                      </a:lnTo>
                      <a:lnTo>
                        <a:pt x="1905" y="1881"/>
                      </a:lnTo>
                      <a:lnTo>
                        <a:pt x="1661" y="2150"/>
                      </a:lnTo>
                      <a:lnTo>
                        <a:pt x="1417" y="2418"/>
                      </a:lnTo>
                      <a:lnTo>
                        <a:pt x="1197" y="2711"/>
                      </a:lnTo>
                      <a:lnTo>
                        <a:pt x="1001" y="3029"/>
                      </a:lnTo>
                      <a:lnTo>
                        <a:pt x="1319" y="3200"/>
                      </a:lnTo>
                      <a:lnTo>
                        <a:pt x="1392" y="3273"/>
                      </a:lnTo>
                      <a:lnTo>
                        <a:pt x="1441" y="3346"/>
                      </a:lnTo>
                      <a:lnTo>
                        <a:pt x="1441" y="3444"/>
                      </a:lnTo>
                      <a:lnTo>
                        <a:pt x="1417" y="3542"/>
                      </a:lnTo>
                      <a:lnTo>
                        <a:pt x="1368" y="3590"/>
                      </a:lnTo>
                      <a:lnTo>
                        <a:pt x="1319" y="3639"/>
                      </a:lnTo>
                      <a:lnTo>
                        <a:pt x="1246" y="3664"/>
                      </a:lnTo>
                      <a:lnTo>
                        <a:pt x="1123" y="3664"/>
                      </a:lnTo>
                      <a:lnTo>
                        <a:pt x="1075" y="3639"/>
                      </a:lnTo>
                      <a:lnTo>
                        <a:pt x="757" y="3444"/>
                      </a:lnTo>
                      <a:lnTo>
                        <a:pt x="586" y="3761"/>
                      </a:lnTo>
                      <a:lnTo>
                        <a:pt x="464" y="4079"/>
                      </a:lnTo>
                      <a:lnTo>
                        <a:pt x="342" y="4421"/>
                      </a:lnTo>
                      <a:lnTo>
                        <a:pt x="220" y="4763"/>
                      </a:lnTo>
                      <a:lnTo>
                        <a:pt x="147" y="5129"/>
                      </a:lnTo>
                      <a:lnTo>
                        <a:pt x="73" y="5471"/>
                      </a:lnTo>
                      <a:lnTo>
                        <a:pt x="24" y="5837"/>
                      </a:lnTo>
                      <a:lnTo>
                        <a:pt x="0" y="6228"/>
                      </a:lnTo>
                      <a:lnTo>
                        <a:pt x="659" y="6228"/>
                      </a:lnTo>
                      <a:lnTo>
                        <a:pt x="757" y="6277"/>
                      </a:lnTo>
                      <a:lnTo>
                        <a:pt x="806" y="6375"/>
                      </a:lnTo>
                      <a:lnTo>
                        <a:pt x="806" y="6472"/>
                      </a:lnTo>
                      <a:lnTo>
                        <a:pt x="806" y="6546"/>
                      </a:lnTo>
                      <a:lnTo>
                        <a:pt x="757" y="6643"/>
                      </a:lnTo>
                      <a:lnTo>
                        <a:pt x="659" y="6692"/>
                      </a:lnTo>
                      <a:lnTo>
                        <a:pt x="562" y="6717"/>
                      </a:lnTo>
                      <a:lnTo>
                        <a:pt x="0" y="6717"/>
                      </a:lnTo>
                      <a:lnTo>
                        <a:pt x="24" y="7083"/>
                      </a:lnTo>
                      <a:lnTo>
                        <a:pt x="73" y="7449"/>
                      </a:lnTo>
                      <a:lnTo>
                        <a:pt x="147" y="7791"/>
                      </a:lnTo>
                      <a:lnTo>
                        <a:pt x="220" y="8158"/>
                      </a:lnTo>
                      <a:lnTo>
                        <a:pt x="342" y="8500"/>
                      </a:lnTo>
                      <a:lnTo>
                        <a:pt x="464" y="8841"/>
                      </a:lnTo>
                      <a:lnTo>
                        <a:pt x="586" y="9159"/>
                      </a:lnTo>
                      <a:lnTo>
                        <a:pt x="757" y="9476"/>
                      </a:lnTo>
                      <a:lnTo>
                        <a:pt x="1075" y="9305"/>
                      </a:lnTo>
                      <a:lnTo>
                        <a:pt x="1172" y="9257"/>
                      </a:lnTo>
                      <a:lnTo>
                        <a:pt x="1270" y="9281"/>
                      </a:lnTo>
                      <a:lnTo>
                        <a:pt x="1343" y="9305"/>
                      </a:lnTo>
                      <a:lnTo>
                        <a:pt x="1417" y="9379"/>
                      </a:lnTo>
                      <a:lnTo>
                        <a:pt x="1441" y="9476"/>
                      </a:lnTo>
                      <a:lnTo>
                        <a:pt x="1441" y="9574"/>
                      </a:lnTo>
                      <a:lnTo>
                        <a:pt x="1392" y="9647"/>
                      </a:lnTo>
                      <a:lnTo>
                        <a:pt x="1319" y="9721"/>
                      </a:lnTo>
                      <a:lnTo>
                        <a:pt x="1001" y="9892"/>
                      </a:lnTo>
                      <a:lnTo>
                        <a:pt x="1197" y="10209"/>
                      </a:lnTo>
                      <a:lnTo>
                        <a:pt x="1417" y="10502"/>
                      </a:lnTo>
                      <a:lnTo>
                        <a:pt x="1661" y="10771"/>
                      </a:lnTo>
                      <a:lnTo>
                        <a:pt x="1905" y="11040"/>
                      </a:lnTo>
                      <a:lnTo>
                        <a:pt x="2174" y="11284"/>
                      </a:lnTo>
                      <a:lnTo>
                        <a:pt x="2442" y="11504"/>
                      </a:lnTo>
                      <a:lnTo>
                        <a:pt x="2735" y="11723"/>
                      </a:lnTo>
                      <a:lnTo>
                        <a:pt x="3028" y="11943"/>
                      </a:lnTo>
                      <a:lnTo>
                        <a:pt x="3224" y="11626"/>
                      </a:lnTo>
                      <a:lnTo>
                        <a:pt x="3273" y="11552"/>
                      </a:lnTo>
                      <a:lnTo>
                        <a:pt x="3370" y="11504"/>
                      </a:lnTo>
                      <a:lnTo>
                        <a:pt x="3468" y="11504"/>
                      </a:lnTo>
                      <a:lnTo>
                        <a:pt x="3541" y="11528"/>
                      </a:lnTo>
                      <a:lnTo>
                        <a:pt x="3615" y="11601"/>
                      </a:lnTo>
                      <a:lnTo>
                        <a:pt x="3663" y="11675"/>
                      </a:lnTo>
                      <a:lnTo>
                        <a:pt x="3663" y="11772"/>
                      </a:lnTo>
                      <a:lnTo>
                        <a:pt x="3639" y="11870"/>
                      </a:lnTo>
                      <a:lnTo>
                        <a:pt x="3444" y="12187"/>
                      </a:lnTo>
                      <a:lnTo>
                        <a:pt x="3761" y="12334"/>
                      </a:lnTo>
                      <a:lnTo>
                        <a:pt x="4103" y="12480"/>
                      </a:lnTo>
                      <a:lnTo>
                        <a:pt x="4445" y="12603"/>
                      </a:lnTo>
                      <a:lnTo>
                        <a:pt x="4787" y="12700"/>
                      </a:lnTo>
                      <a:lnTo>
                        <a:pt x="5129" y="12798"/>
                      </a:lnTo>
                      <a:lnTo>
                        <a:pt x="5495" y="12847"/>
                      </a:lnTo>
                      <a:lnTo>
                        <a:pt x="5862" y="12896"/>
                      </a:lnTo>
                      <a:lnTo>
                        <a:pt x="6228" y="12920"/>
                      </a:lnTo>
                      <a:lnTo>
                        <a:pt x="6228" y="12358"/>
                      </a:lnTo>
                      <a:lnTo>
                        <a:pt x="6252" y="12261"/>
                      </a:lnTo>
                      <a:lnTo>
                        <a:pt x="6301" y="12187"/>
                      </a:lnTo>
                      <a:lnTo>
                        <a:pt x="6374" y="12139"/>
                      </a:lnTo>
                      <a:lnTo>
                        <a:pt x="6472" y="12114"/>
                      </a:lnTo>
                      <a:lnTo>
                        <a:pt x="6570" y="12139"/>
                      </a:lnTo>
                      <a:lnTo>
                        <a:pt x="6643" y="12187"/>
                      </a:lnTo>
                      <a:lnTo>
                        <a:pt x="6692" y="12261"/>
                      </a:lnTo>
                      <a:lnTo>
                        <a:pt x="6716" y="12358"/>
                      </a:lnTo>
                      <a:lnTo>
                        <a:pt x="6716" y="12920"/>
                      </a:lnTo>
                      <a:lnTo>
                        <a:pt x="7083" y="12896"/>
                      </a:lnTo>
                      <a:lnTo>
                        <a:pt x="7449" y="12847"/>
                      </a:lnTo>
                      <a:lnTo>
                        <a:pt x="7815" y="12798"/>
                      </a:lnTo>
                      <a:lnTo>
                        <a:pt x="8157" y="12700"/>
                      </a:lnTo>
                      <a:lnTo>
                        <a:pt x="8499" y="12603"/>
                      </a:lnTo>
                      <a:lnTo>
                        <a:pt x="8841" y="12480"/>
                      </a:lnTo>
                      <a:lnTo>
                        <a:pt x="9183" y="12334"/>
                      </a:lnTo>
                      <a:lnTo>
                        <a:pt x="9501" y="12187"/>
                      </a:lnTo>
                      <a:lnTo>
                        <a:pt x="9305" y="11870"/>
                      </a:lnTo>
                      <a:lnTo>
                        <a:pt x="9281" y="11772"/>
                      </a:lnTo>
                      <a:lnTo>
                        <a:pt x="9281" y="11675"/>
                      </a:lnTo>
                      <a:lnTo>
                        <a:pt x="9330" y="11601"/>
                      </a:lnTo>
                      <a:lnTo>
                        <a:pt x="9403" y="11528"/>
                      </a:lnTo>
                      <a:lnTo>
                        <a:pt x="9476" y="11504"/>
                      </a:lnTo>
                      <a:lnTo>
                        <a:pt x="9574" y="11504"/>
                      </a:lnTo>
                      <a:lnTo>
                        <a:pt x="9672" y="11552"/>
                      </a:lnTo>
                      <a:lnTo>
                        <a:pt x="9720" y="11626"/>
                      </a:lnTo>
                      <a:lnTo>
                        <a:pt x="9916" y="11943"/>
                      </a:lnTo>
                      <a:lnTo>
                        <a:pt x="10209" y="11723"/>
                      </a:lnTo>
                      <a:lnTo>
                        <a:pt x="10502" y="11504"/>
                      </a:lnTo>
                      <a:lnTo>
                        <a:pt x="10771" y="11284"/>
                      </a:lnTo>
                      <a:lnTo>
                        <a:pt x="11039" y="11040"/>
                      </a:lnTo>
                      <a:lnTo>
                        <a:pt x="11283" y="10771"/>
                      </a:lnTo>
                      <a:lnTo>
                        <a:pt x="11528" y="10502"/>
                      </a:lnTo>
                      <a:lnTo>
                        <a:pt x="11747" y="10209"/>
                      </a:lnTo>
                      <a:lnTo>
                        <a:pt x="11943" y="9892"/>
                      </a:lnTo>
                      <a:lnTo>
                        <a:pt x="11625" y="9721"/>
                      </a:lnTo>
                      <a:lnTo>
                        <a:pt x="11552" y="9647"/>
                      </a:lnTo>
                      <a:lnTo>
                        <a:pt x="11503" y="9574"/>
                      </a:lnTo>
                      <a:lnTo>
                        <a:pt x="11503" y="9476"/>
                      </a:lnTo>
                      <a:lnTo>
                        <a:pt x="11528" y="9379"/>
                      </a:lnTo>
                      <a:lnTo>
                        <a:pt x="11601" y="9305"/>
                      </a:lnTo>
                      <a:lnTo>
                        <a:pt x="11674" y="9281"/>
                      </a:lnTo>
                      <a:lnTo>
                        <a:pt x="11772" y="9257"/>
                      </a:lnTo>
                      <a:lnTo>
                        <a:pt x="11870" y="9305"/>
                      </a:lnTo>
                      <a:lnTo>
                        <a:pt x="12187" y="9476"/>
                      </a:lnTo>
                      <a:lnTo>
                        <a:pt x="12358" y="9159"/>
                      </a:lnTo>
                      <a:lnTo>
                        <a:pt x="12480" y="8841"/>
                      </a:lnTo>
                      <a:lnTo>
                        <a:pt x="12602" y="8500"/>
                      </a:lnTo>
                      <a:lnTo>
                        <a:pt x="12724" y="8158"/>
                      </a:lnTo>
                      <a:lnTo>
                        <a:pt x="12798" y="7791"/>
                      </a:lnTo>
                      <a:lnTo>
                        <a:pt x="12871" y="7449"/>
                      </a:lnTo>
                      <a:lnTo>
                        <a:pt x="12920" y="7083"/>
                      </a:lnTo>
                      <a:lnTo>
                        <a:pt x="12944" y="6717"/>
                      </a:lnTo>
                      <a:lnTo>
                        <a:pt x="12382" y="6717"/>
                      </a:lnTo>
                      <a:lnTo>
                        <a:pt x="12285" y="6692"/>
                      </a:lnTo>
                      <a:lnTo>
                        <a:pt x="12187" y="6643"/>
                      </a:lnTo>
                      <a:lnTo>
                        <a:pt x="12138" y="6546"/>
                      </a:lnTo>
                      <a:lnTo>
                        <a:pt x="12138" y="6472"/>
                      </a:lnTo>
                      <a:lnTo>
                        <a:pt x="12138" y="6375"/>
                      </a:lnTo>
                      <a:lnTo>
                        <a:pt x="12187" y="6277"/>
                      </a:lnTo>
                      <a:lnTo>
                        <a:pt x="12285" y="6228"/>
                      </a:lnTo>
                      <a:lnTo>
                        <a:pt x="12944" y="6228"/>
                      </a:lnTo>
                      <a:lnTo>
                        <a:pt x="12920" y="5837"/>
                      </a:lnTo>
                      <a:lnTo>
                        <a:pt x="12871" y="5471"/>
                      </a:lnTo>
                      <a:lnTo>
                        <a:pt x="12798" y="5129"/>
                      </a:lnTo>
                      <a:lnTo>
                        <a:pt x="12724" y="4763"/>
                      </a:lnTo>
                      <a:lnTo>
                        <a:pt x="12602" y="4421"/>
                      </a:lnTo>
                      <a:lnTo>
                        <a:pt x="12480" y="4079"/>
                      </a:lnTo>
                      <a:lnTo>
                        <a:pt x="12358" y="3761"/>
                      </a:lnTo>
                      <a:lnTo>
                        <a:pt x="12187" y="3444"/>
                      </a:lnTo>
                      <a:lnTo>
                        <a:pt x="11870" y="3639"/>
                      </a:lnTo>
                      <a:lnTo>
                        <a:pt x="11821" y="3664"/>
                      </a:lnTo>
                      <a:lnTo>
                        <a:pt x="11699" y="3664"/>
                      </a:lnTo>
                      <a:lnTo>
                        <a:pt x="11625" y="3639"/>
                      </a:lnTo>
                      <a:lnTo>
                        <a:pt x="11577" y="3590"/>
                      </a:lnTo>
                      <a:lnTo>
                        <a:pt x="11528" y="3542"/>
                      </a:lnTo>
                      <a:lnTo>
                        <a:pt x="11503" y="3444"/>
                      </a:lnTo>
                      <a:lnTo>
                        <a:pt x="11503" y="3346"/>
                      </a:lnTo>
                      <a:lnTo>
                        <a:pt x="11552" y="3273"/>
                      </a:lnTo>
                      <a:lnTo>
                        <a:pt x="11625" y="3200"/>
                      </a:lnTo>
                      <a:lnTo>
                        <a:pt x="11943" y="3029"/>
                      </a:lnTo>
                      <a:lnTo>
                        <a:pt x="11747" y="2711"/>
                      </a:lnTo>
                      <a:lnTo>
                        <a:pt x="11528" y="2418"/>
                      </a:lnTo>
                      <a:lnTo>
                        <a:pt x="11283" y="2150"/>
                      </a:lnTo>
                      <a:lnTo>
                        <a:pt x="11039" y="1881"/>
                      </a:lnTo>
                      <a:lnTo>
                        <a:pt x="10771" y="1637"/>
                      </a:lnTo>
                      <a:lnTo>
                        <a:pt x="10502" y="1417"/>
                      </a:lnTo>
                      <a:lnTo>
                        <a:pt x="10209" y="1197"/>
                      </a:lnTo>
                      <a:lnTo>
                        <a:pt x="9916" y="977"/>
                      </a:lnTo>
                      <a:lnTo>
                        <a:pt x="9720" y="1295"/>
                      </a:lnTo>
                      <a:lnTo>
                        <a:pt x="9696" y="1368"/>
                      </a:lnTo>
                      <a:lnTo>
                        <a:pt x="9647" y="1392"/>
                      </a:lnTo>
                      <a:lnTo>
                        <a:pt x="9574" y="1417"/>
                      </a:lnTo>
                      <a:lnTo>
                        <a:pt x="9452" y="1417"/>
                      </a:lnTo>
                      <a:lnTo>
                        <a:pt x="9403" y="1392"/>
                      </a:lnTo>
                      <a:lnTo>
                        <a:pt x="9330" y="1344"/>
                      </a:lnTo>
                      <a:lnTo>
                        <a:pt x="9281" y="1246"/>
                      </a:lnTo>
                      <a:lnTo>
                        <a:pt x="9281" y="1148"/>
                      </a:lnTo>
                      <a:lnTo>
                        <a:pt x="9305" y="1050"/>
                      </a:lnTo>
                      <a:lnTo>
                        <a:pt x="9501" y="733"/>
                      </a:lnTo>
                      <a:lnTo>
                        <a:pt x="9183" y="586"/>
                      </a:lnTo>
                      <a:lnTo>
                        <a:pt x="8841" y="440"/>
                      </a:lnTo>
                      <a:lnTo>
                        <a:pt x="8499" y="318"/>
                      </a:lnTo>
                      <a:lnTo>
                        <a:pt x="8157" y="220"/>
                      </a:lnTo>
                      <a:lnTo>
                        <a:pt x="7815" y="122"/>
                      </a:lnTo>
                      <a:lnTo>
                        <a:pt x="7449" y="74"/>
                      </a:lnTo>
                      <a:lnTo>
                        <a:pt x="7083" y="25"/>
                      </a:lnTo>
                      <a:lnTo>
                        <a:pt x="6716" y="0"/>
                      </a:lnTo>
                      <a:lnTo>
                        <a:pt x="6716" y="562"/>
                      </a:lnTo>
                      <a:lnTo>
                        <a:pt x="6692" y="660"/>
                      </a:lnTo>
                      <a:lnTo>
                        <a:pt x="6643" y="733"/>
                      </a:lnTo>
                      <a:lnTo>
                        <a:pt x="6570" y="782"/>
                      </a:lnTo>
                      <a:lnTo>
                        <a:pt x="6472" y="806"/>
                      </a:lnTo>
                      <a:lnTo>
                        <a:pt x="6374" y="782"/>
                      </a:lnTo>
                      <a:lnTo>
                        <a:pt x="6301" y="733"/>
                      </a:lnTo>
                      <a:lnTo>
                        <a:pt x="6252" y="660"/>
                      </a:lnTo>
                      <a:lnTo>
                        <a:pt x="6228" y="562"/>
                      </a:lnTo>
                      <a:lnTo>
                        <a:pt x="62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4472C4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Shape 2940">
            <a:extLst>
              <a:ext uri="{FF2B5EF4-FFF2-40B4-BE49-F238E27FC236}">
                <a16:creationId xmlns:a16="http://schemas.microsoft.com/office/drawing/2014/main" id="{CC736DA2-0D6E-4765-B749-6518C3538F13}"/>
              </a:ext>
            </a:extLst>
          </p:cNvPr>
          <p:cNvSpPr/>
          <p:nvPr/>
        </p:nvSpPr>
        <p:spPr>
          <a:xfrm>
            <a:off x="9100929" y="5447349"/>
            <a:ext cx="975363" cy="97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ED7D31"/>
          </a:solidFill>
          <a:ln w="12700">
            <a:solidFill>
              <a:srgbClr val="ED7D3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B44195-ADAD-4D3F-BD90-2AD1FA3A6506}"/>
              </a:ext>
            </a:extLst>
          </p:cNvPr>
          <p:cNvSpPr/>
          <p:nvPr/>
        </p:nvSpPr>
        <p:spPr>
          <a:xfrm>
            <a:off x="21536540" y="247266"/>
            <a:ext cx="2621318" cy="238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1669" y="3389350"/>
            <a:ext cx="7848600" cy="828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961286" y="5193715"/>
            <a:ext cx="4358711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môn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giảng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viên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lớp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/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nhóm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kỳ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năm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61286" y="4787011"/>
            <a:ext cx="49183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8667A"/>
                </a:solidFill>
                <a:latin typeface="Lato Black"/>
                <a:ea typeface="Lato Bold" charset="0"/>
                <a:cs typeface="Lato Bold" charset="0"/>
              </a:rPr>
              <a:t>QUẢN LÝ THÔNG TIN MÔN HỌC</a:t>
            </a:r>
            <a:endParaRPr lang="en-US" sz="2400" b="1" dirty="0">
              <a:solidFill>
                <a:srgbClr val="58667A"/>
              </a:solidFill>
              <a:latin typeface="Lato Black"/>
              <a:ea typeface="Lato Bold" charset="0"/>
              <a:cs typeface="Lato Bold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8014389" y="9898780"/>
            <a:ext cx="4358711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cơ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bản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của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người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dùng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12192004" y="9898780"/>
            <a:ext cx="4358711" cy="175849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nhật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được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ghi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lại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trong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suốt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quá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trình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học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tập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131959" y="9414321"/>
            <a:ext cx="4852610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QUẢN LÝ THÔNG TIN CÁ NHÂN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9573" y="9414321"/>
            <a:ext cx="3023585" cy="46153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399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QUẢN LÝ NHẬT KÝ</a:t>
            </a:r>
            <a:endParaRPr lang="en-US" sz="2399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81769" y="4140427"/>
            <a:ext cx="1168400" cy="6826574"/>
            <a:chOff x="6003993" y="4230875"/>
            <a:chExt cx="1168400" cy="68265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03993" y="11057449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003993" y="4230875"/>
              <a:ext cx="11684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03616" y="4878615"/>
            <a:ext cx="4804520" cy="5260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CHỨC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NĂNG</a:t>
            </a:r>
            <a:endParaRPr lang="en-US" sz="66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MONG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MUỐN</a:t>
            </a:r>
          </a:p>
          <a:p>
            <a:pPr algn="ctr">
              <a:lnSpc>
                <a:spcPts val="71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ĐẠT Đ</a:t>
            </a:r>
            <a:r>
              <a:rPr lang="vi-VN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Ư</a:t>
            </a:r>
            <a:r>
              <a:rPr lang="en-US" sz="6600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ỢC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10796" y="661433"/>
            <a:ext cx="4562430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MỤC TIÊU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6849813" y="1695235"/>
            <a:ext cx="10725570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CÁC </a:t>
            </a:r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CHỨC NẮNG ĐỀ </a:t>
            </a:r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TÀI MONG MUỐN ĐẠT Đ</a:t>
            </a:r>
            <a:r>
              <a:rPr lang="vi-VN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Ư</a:t>
            </a:r>
            <a:r>
              <a:rPr lang="en-US" sz="2801" spc="300" dirty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ỢC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875D2-C58B-47A0-BE5E-E3EE5BAA1B71}"/>
              </a:ext>
            </a:extLst>
          </p:cNvPr>
          <p:cNvGrpSpPr/>
          <p:nvPr/>
        </p:nvGrpSpPr>
        <p:grpSpPr>
          <a:xfrm>
            <a:off x="12046422" y="4757355"/>
            <a:ext cx="4358711" cy="1108691"/>
            <a:chOff x="12046422" y="4757355"/>
            <a:chExt cx="4358711" cy="1108691"/>
          </a:xfrm>
        </p:grpSpPr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12046422" y="5191692"/>
              <a:ext cx="4358711" cy="674354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40"/>
                </a:lnSpc>
              </a:pPr>
              <a:endPara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52403" y="4757355"/>
              <a:ext cx="3297698" cy="4615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399" b="1" dirty="0" smtClean="0">
                  <a:solidFill>
                    <a:schemeClr val="tx2"/>
                  </a:solidFill>
                  <a:latin typeface="Lato Black" charset="0"/>
                  <a:ea typeface="Lato Black" charset="0"/>
                  <a:cs typeface="Lato Black" charset="0"/>
                </a:rPr>
                <a:t>QUẢN LÝ KẾ HOẠCH</a:t>
              </a:r>
              <a:endParaRPr lang="en-US" sz="2399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endParaRPr>
            </a:p>
          </p:txBody>
        </p:sp>
      </p:grpSp>
      <p:grpSp>
        <p:nvGrpSpPr>
          <p:cNvPr id="33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8246985" y="8026504"/>
            <a:ext cx="761255" cy="962753"/>
            <a:chOff x="584925" y="238125"/>
            <a:chExt cx="415200" cy="525100"/>
          </a:xfrm>
          <a:noFill/>
        </p:grpSpPr>
        <p:sp>
          <p:nvSpPr>
            <p:cNvPr id="34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8138461" y="3224760"/>
            <a:ext cx="869779" cy="1123259"/>
            <a:chOff x="584925" y="238125"/>
            <a:chExt cx="415200" cy="525100"/>
          </a:xfrm>
          <a:noFill/>
        </p:grpSpPr>
        <p:sp>
          <p:nvSpPr>
            <p:cNvPr id="41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596;p38">
            <a:extLst>
              <a:ext uri="{FF2B5EF4-FFF2-40B4-BE49-F238E27FC236}">
                <a16:creationId xmlns:a16="http://schemas.microsoft.com/office/drawing/2014/main" id="{B8044BC8-01E6-4A47-B48B-BCC5B49D0797}"/>
              </a:ext>
            </a:extLst>
          </p:cNvPr>
          <p:cNvGrpSpPr/>
          <p:nvPr/>
        </p:nvGrpSpPr>
        <p:grpSpPr>
          <a:xfrm>
            <a:off x="12461422" y="3289635"/>
            <a:ext cx="869779" cy="1123259"/>
            <a:chOff x="584925" y="238125"/>
            <a:chExt cx="415200" cy="525100"/>
          </a:xfrm>
          <a:noFill/>
        </p:grpSpPr>
        <p:sp>
          <p:nvSpPr>
            <p:cNvPr id="48" name="Google Shape;597;p38">
              <a:extLst>
                <a:ext uri="{FF2B5EF4-FFF2-40B4-BE49-F238E27FC236}">
                  <a16:creationId xmlns:a16="http://schemas.microsoft.com/office/drawing/2014/main" id="{70F63094-9D0D-459F-8407-EAA05585D4A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8;p38">
              <a:extLst>
                <a:ext uri="{FF2B5EF4-FFF2-40B4-BE49-F238E27FC236}">
                  <a16:creationId xmlns:a16="http://schemas.microsoft.com/office/drawing/2014/main" id="{8FC18536-8112-40B1-843F-B1F476586A75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9;p38">
              <a:extLst>
                <a:ext uri="{FF2B5EF4-FFF2-40B4-BE49-F238E27FC236}">
                  <a16:creationId xmlns:a16="http://schemas.microsoft.com/office/drawing/2014/main" id="{31B91FDD-5BD6-45A8-BF60-1CDF2187399B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0;p38">
              <a:extLst>
                <a:ext uri="{FF2B5EF4-FFF2-40B4-BE49-F238E27FC236}">
                  <a16:creationId xmlns:a16="http://schemas.microsoft.com/office/drawing/2014/main" id="{1E833725-57BF-426A-B0E6-27D3370E5AF1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01;p38">
              <a:extLst>
                <a:ext uri="{FF2B5EF4-FFF2-40B4-BE49-F238E27FC236}">
                  <a16:creationId xmlns:a16="http://schemas.microsoft.com/office/drawing/2014/main" id="{C7EFE438-9CF2-4497-A258-FBF6927C3094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02;p38">
              <a:extLst>
                <a:ext uri="{FF2B5EF4-FFF2-40B4-BE49-F238E27FC236}">
                  <a16:creationId xmlns:a16="http://schemas.microsoft.com/office/drawing/2014/main" id="{E9C72B62-FC00-4F6A-8D14-D6C50B25DCE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96;p38">
            <a:extLst>
              <a:ext uri="{FF2B5EF4-FFF2-40B4-BE49-F238E27FC236}">
                <a16:creationId xmlns:a16="http://schemas.microsoft.com/office/drawing/2014/main" id="{73151D17-EF81-4470-8D6A-15DC71862245}"/>
              </a:ext>
            </a:extLst>
          </p:cNvPr>
          <p:cNvGrpSpPr/>
          <p:nvPr/>
        </p:nvGrpSpPr>
        <p:grpSpPr>
          <a:xfrm>
            <a:off x="12461422" y="8085797"/>
            <a:ext cx="761255" cy="962753"/>
            <a:chOff x="584925" y="238125"/>
            <a:chExt cx="415200" cy="525100"/>
          </a:xfrm>
          <a:noFill/>
        </p:grpSpPr>
        <p:sp>
          <p:nvSpPr>
            <p:cNvPr id="55" name="Google Shape;597;p38">
              <a:extLst>
                <a:ext uri="{FF2B5EF4-FFF2-40B4-BE49-F238E27FC236}">
                  <a16:creationId xmlns:a16="http://schemas.microsoft.com/office/drawing/2014/main" id="{38E0841A-BE19-482A-8C6A-4A6A0F11CA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8;p38">
              <a:extLst>
                <a:ext uri="{FF2B5EF4-FFF2-40B4-BE49-F238E27FC236}">
                  <a16:creationId xmlns:a16="http://schemas.microsoft.com/office/drawing/2014/main" id="{D1F14688-AE7B-441A-B07F-BFB8D8108E01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9;p38">
              <a:extLst>
                <a:ext uri="{FF2B5EF4-FFF2-40B4-BE49-F238E27FC236}">
                  <a16:creationId xmlns:a16="http://schemas.microsoft.com/office/drawing/2014/main" id="{BB48B601-3C44-4222-A5DC-8E41FA1EEF1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0;p38">
              <a:extLst>
                <a:ext uri="{FF2B5EF4-FFF2-40B4-BE49-F238E27FC236}">
                  <a16:creationId xmlns:a16="http://schemas.microsoft.com/office/drawing/2014/main" id="{88A937D1-055A-4A1B-9EC7-E058DBC09E2D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1;p38">
              <a:extLst>
                <a:ext uri="{FF2B5EF4-FFF2-40B4-BE49-F238E27FC236}">
                  <a16:creationId xmlns:a16="http://schemas.microsoft.com/office/drawing/2014/main" id="{87FD3891-711F-4E39-8A6A-A4E1CBB565CF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2;p38">
              <a:extLst>
                <a:ext uri="{FF2B5EF4-FFF2-40B4-BE49-F238E27FC236}">
                  <a16:creationId xmlns:a16="http://schemas.microsoft.com/office/drawing/2014/main" id="{CBA58B7B-D3F4-4380-9871-517497AC4F72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 w="28575">
              <a:solidFill>
                <a:srgbClr val="FFD8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Subtitle 2"/>
          <p:cNvSpPr txBox="1">
            <a:spLocks/>
          </p:cNvSpPr>
          <p:nvPr/>
        </p:nvSpPr>
        <p:spPr>
          <a:xfrm>
            <a:off x="12046421" y="5278308"/>
            <a:ext cx="4358711" cy="124553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40"/>
              </a:lnSpc>
            </a:pP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Quản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lý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các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thông</a:t>
            </a:r>
            <a:r>
              <a:rPr lang="en-US" sz="2399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tin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kế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hoạch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sự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kiện</a:t>
            </a:r>
            <a:r>
              <a:rPr lang="en-US" sz="2399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,…</a:t>
            </a:r>
            <a:endParaRPr lang="en-US" sz="2399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114874" y="661433"/>
            <a:ext cx="10154282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CÔNG NGHỆ SỬ DỤNG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05527" y="5111635"/>
            <a:ext cx="4969818" cy="4067863"/>
            <a:chOff x="17045142" y="7290355"/>
            <a:chExt cx="4969818" cy="4067863"/>
          </a:xfrm>
        </p:grpSpPr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17045142" y="10165389"/>
              <a:ext cx="4969818" cy="119282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</a:t>
              </a:r>
              <a:r>
                <a:rPr lang="vi-VN" sz="260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ệ điều hành được thiết kế dành cho các thiết bị di động</a:t>
              </a:r>
              <a:endParaRPr lang="en-US" sz="260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605136" y="9179499"/>
              <a:ext cx="1507592" cy="415883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>
                  <a:latin typeface="Lato Black" charset="0"/>
                  <a:ea typeface="Lato Black" charset="0"/>
                  <a:cs typeface="Lato Black" charset="0"/>
                </a:rPr>
                <a:t>ANDROID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9225119" y="9914758"/>
              <a:ext cx="379143" cy="0"/>
            </a:xfrm>
            <a:prstGeom prst="line">
              <a:avLst/>
            </a:prstGeom>
            <a:ln>
              <a:solidFill>
                <a:srgbClr val="77B83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2" descr="Káº¿t quáº£ hÃ¬nh áº£nh cho android icon">
              <a:extLst>
                <a:ext uri="{FF2B5EF4-FFF2-40B4-BE49-F238E27FC236}">
                  <a16:creationId xmlns:a16="http://schemas.microsoft.com/office/drawing/2014/main" id="{A26BFE81-D34C-4CAA-ADB1-6209EAE77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243"/>
            <a:stretch/>
          </p:blipFill>
          <p:spPr bwMode="auto">
            <a:xfrm>
              <a:off x="18049540" y="7290355"/>
              <a:ext cx="2730295" cy="1889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9496804" y="5018942"/>
            <a:ext cx="4900457" cy="4726224"/>
            <a:chOff x="9936419" y="7197662"/>
            <a:chExt cx="4900457" cy="4726224"/>
          </a:xfrm>
        </p:grpSpPr>
        <p:sp>
          <p:nvSpPr>
            <p:cNvPr id="33" name="Subtitle 2"/>
            <p:cNvSpPr txBox="1">
              <a:spLocks/>
            </p:cNvSpPr>
            <p:nvPr/>
          </p:nvSpPr>
          <p:spPr>
            <a:xfrm>
              <a:off x="9936419" y="10165389"/>
              <a:ext cx="4900457" cy="1758497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</a:t>
              </a:r>
              <a:r>
                <a:rPr lang="vi-VN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hư viện hỗ trợ việc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lý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các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request Network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và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lưu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trữ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 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những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response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25864" y="9179499"/>
              <a:ext cx="1309975" cy="41620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 dirty="0" smtClean="0">
                  <a:latin typeface="Lato Black" charset="0"/>
                  <a:ea typeface="Lato Black" charset="0"/>
                  <a:cs typeface="Lato Black" charset="0"/>
                </a:rPr>
                <a:t>VOLLEY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2047036" y="9891329"/>
              <a:ext cx="379143" cy="0"/>
            </a:xfrm>
            <a:prstGeom prst="line">
              <a:avLst/>
            </a:prstGeom>
            <a:ln>
              <a:solidFill>
                <a:srgbClr val="29292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16">
              <a:extLst>
                <a:ext uri="{FF2B5EF4-FFF2-40B4-BE49-F238E27FC236}">
                  <a16:creationId xmlns:a16="http://schemas.microsoft.com/office/drawing/2014/main" id="{04608B7B-532A-4358-B77D-E95540843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267069" y="7197662"/>
              <a:ext cx="1981838" cy="1981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2688168" y="5235866"/>
            <a:ext cx="4600370" cy="3943632"/>
            <a:chOff x="2758336" y="3092450"/>
            <a:chExt cx="4600370" cy="3943632"/>
          </a:xfrm>
        </p:grpSpPr>
        <p:sp>
          <p:nvSpPr>
            <p:cNvPr id="50" name="Subtitle 2"/>
            <p:cNvSpPr txBox="1">
              <a:spLocks/>
            </p:cNvSpPr>
            <p:nvPr/>
          </p:nvSpPr>
          <p:spPr>
            <a:xfrm>
              <a:off x="2758336" y="5843253"/>
              <a:ext cx="4600370" cy="119282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040"/>
                </a:lnSpc>
              </a:pP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Hệ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quản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  <a:r>
                <a:rPr lang="en-US" sz="2601" dirty="0" err="1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trị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CSDL </a:t>
              </a:r>
              <a:r>
                <a:rPr lang="vi-VN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quan hệ-đối tượng </a:t>
              </a:r>
              <a:r>
                <a:rPr lang="en-US" sz="2601" dirty="0">
                  <a:solidFill>
                    <a:schemeClr val="tx1"/>
                  </a:solidFill>
                  <a:latin typeface="Lato Light" charset="0"/>
                  <a:ea typeface="Lato Light" charset="0"/>
                  <a:cs typeface="Lato Light" charset="0"/>
                </a:rPr>
                <a:t>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09498" y="4857362"/>
              <a:ext cx="1186543" cy="416204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>
                <a:lnSpc>
                  <a:spcPts val="2681"/>
                </a:lnSpc>
              </a:pPr>
              <a:r>
                <a:rPr lang="en-US" sz="2199" b="1" dirty="0" smtClean="0">
                  <a:latin typeface="Lato Black" charset="0"/>
                  <a:ea typeface="Lato Black" charset="0"/>
                  <a:cs typeface="Lato Black" charset="0"/>
                </a:rPr>
                <a:t>MYSQL</a:t>
              </a:r>
              <a:endParaRPr lang="en-US" sz="2199" b="1" dirty="0">
                <a:latin typeface="Lato Black" charset="0"/>
                <a:ea typeface="Lato Black" charset="0"/>
                <a:cs typeface="Lato Black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868954" y="5569192"/>
              <a:ext cx="379143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Picture 10">
              <a:extLst>
                <a:ext uri="{FF2B5EF4-FFF2-40B4-BE49-F238E27FC236}">
                  <a16:creationId xmlns:a16="http://schemas.microsoft.com/office/drawing/2014/main" id="{19200B41-1DE0-4526-BEAA-192A27903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76655" y="3092450"/>
              <a:ext cx="1652213" cy="165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66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8959426" y="6073179"/>
            <a:ext cx="6465195" cy="156964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96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NỘI DUNG</a:t>
            </a:r>
            <a:endParaRPr lang="id-ID" sz="96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32739D-6174-4BBC-9BCE-C3373363BEF6}"/>
              </a:ext>
            </a:extLst>
          </p:cNvPr>
          <p:cNvCxnSpPr>
            <a:cxnSpLocks/>
          </p:cNvCxnSpPr>
          <p:nvPr/>
        </p:nvCxnSpPr>
        <p:spPr>
          <a:xfrm>
            <a:off x="10942782" y="7908863"/>
            <a:ext cx="202507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0201573"/>
              </p:ext>
            </p:extLst>
          </p:nvPr>
        </p:nvGraphicFramePr>
        <p:xfrm>
          <a:off x="4429385" y="2895544"/>
          <a:ext cx="15525262" cy="9976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8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771833" y="661433"/>
            <a:ext cx="1084036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TỔNG QUAN HỆ THỐNG</a:t>
            </a:r>
            <a:endParaRPr lang="id-ID" sz="72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2CE7AD0-A7B2-4475-9C68-48CC3D647E6A}"/>
              </a:ext>
            </a:extLst>
          </p:cNvPr>
          <p:cNvSpPr txBox="1">
            <a:spLocks/>
          </p:cNvSpPr>
          <p:nvPr/>
        </p:nvSpPr>
        <p:spPr>
          <a:xfrm>
            <a:off x="8742128" y="1695235"/>
            <a:ext cx="6941009" cy="736807"/>
          </a:xfrm>
          <a:prstGeom prst="rect">
            <a:avLst/>
          </a:prstGeom>
        </p:spPr>
        <p:txBody>
          <a:bodyPr vert="horz" wrap="non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1" spc="300" dirty="0" smtClean="0">
                <a:solidFill>
                  <a:schemeClr val="bg1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GIAO DIỆN QUẢN LÝ KẾ HOẠCH</a:t>
            </a:r>
            <a:endParaRPr lang="en-US" sz="2801" spc="300" dirty="0">
              <a:solidFill>
                <a:schemeClr val="bg1">
                  <a:lumMod val="7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66" y="3124145"/>
            <a:ext cx="51435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22030</TotalTime>
  <Words>700</Words>
  <Application>Microsoft Office PowerPoint</Application>
  <PresentationFormat>Custom</PresentationFormat>
  <Paragraphs>116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Bebas Neue</vt:lpstr>
      <vt:lpstr>Calibri</vt:lpstr>
      <vt:lpstr>Calibri Light</vt:lpstr>
      <vt:lpstr>Courier New</vt:lpstr>
      <vt:lpstr>Gill Sans</vt:lpstr>
      <vt:lpstr>Lato</vt:lpstr>
      <vt:lpstr>Lato Black</vt:lpstr>
      <vt:lpstr>Lato Bold</vt:lpstr>
      <vt:lpstr>Lato Heavy</vt:lpstr>
      <vt:lpstr>Lato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Tran Tan Dong</cp:lastModifiedBy>
  <cp:revision>3178</cp:revision>
  <dcterms:created xsi:type="dcterms:W3CDTF">2014-11-12T21:47:38Z</dcterms:created>
  <dcterms:modified xsi:type="dcterms:W3CDTF">2018-12-14T05:18:48Z</dcterms:modified>
  <cp:category/>
</cp:coreProperties>
</file>