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099A-E9C7-284D-B529-0636F53CB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A980B-2C69-2946-B2D5-09430BD0E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55CB6-80BE-5344-8EE5-5351E5BA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179B-BE88-D641-AEF2-BE8F79F408CC}" type="datetimeFigureOut">
              <a:rPr lang="en-VN" smtClean="0"/>
              <a:t>17/05/2021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4CF0-63DE-AA4B-BBAD-5A0B7E03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5873-B2B4-904C-B513-35D91276B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300B-0355-FF44-BEEF-ECEA12F7E4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911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9C7C-AB58-6842-B1E2-4CAC9B6A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5C99A-C9E0-ED4D-A25F-749883C5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D687-C709-964C-8B35-C84F65F5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179B-BE88-D641-AEF2-BE8F79F408CC}" type="datetimeFigureOut">
              <a:rPr lang="en-VN" smtClean="0"/>
              <a:t>17/05/2021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6447-80A2-3B44-A4CB-B77005CC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A185B-6BC4-F24F-9DF3-159DA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300B-0355-FF44-BEEF-ECEA12F7E4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202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AB9FD-096C-6C43-B9C7-2F3606BD0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AE9F-6AC6-6348-BDEF-11C06F6EF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A791-AC17-084F-AA01-7E5FF285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179B-BE88-D641-AEF2-BE8F79F408CC}" type="datetimeFigureOut">
              <a:rPr lang="en-VN" smtClean="0"/>
              <a:t>17/05/2021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F38B-BD85-E74D-9750-446AF977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DBFF-B0C5-DB48-BF41-2FB4C9D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300B-0355-FF44-BEEF-ECEA12F7E4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205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7BA3-857B-634F-B6FB-B50D43AF2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39CC-74CD-8743-9AB8-0B52E0E35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0AE4-0AF7-E648-8B8B-5A6B9915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179B-BE88-D641-AEF2-BE8F79F408CC}" type="datetimeFigureOut">
              <a:rPr lang="en-VN" smtClean="0"/>
              <a:t>17/05/2021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2787-7BCF-3E43-97BD-68605E89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EC5A-4AC2-C444-92D1-09E53DCD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300B-0355-FF44-BEEF-ECEA12F7E4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0926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12DE-A8F0-D54A-89C6-A7F14CB4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D5891-76EC-3D42-AABB-A20A0569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1D9E-A081-8948-97C1-8EFF52DF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179B-BE88-D641-AEF2-BE8F79F408CC}" type="datetimeFigureOut">
              <a:rPr lang="en-VN" smtClean="0"/>
              <a:t>17/05/2021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5542-BDB2-314C-819F-80D86D8C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E47D-3ED2-2E4E-8FAC-95408C73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300B-0355-FF44-BEEF-ECEA12F7E4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186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CAC3-61AB-EE44-9F99-AADF85B8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22B4-2251-1E45-B269-DC10B52B4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A9610-6D76-BA45-B38B-CF159EF6D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8D946-93CB-E145-9437-0138B7A7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179B-BE88-D641-AEF2-BE8F79F408CC}" type="datetimeFigureOut">
              <a:rPr lang="en-VN" smtClean="0"/>
              <a:t>17/05/2021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191CA-D544-DC48-BF3A-BB825415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7AC5-C318-4B47-8780-B3D9FEAA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300B-0355-FF44-BEEF-ECEA12F7E4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5634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897B-1CAD-2845-B77F-FADCF321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3DDED-BD0A-3C49-B5DE-CDA3276BE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96817-44B2-2E45-8703-3FC24900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116E9-DD19-4A47-B982-B69249D21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D22EE-7268-0F49-AB6C-0CE965AB2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A2D00-1DA3-B844-93D2-800CF7F7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179B-BE88-D641-AEF2-BE8F79F408CC}" type="datetimeFigureOut">
              <a:rPr lang="en-VN" smtClean="0"/>
              <a:t>17/05/2021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F8142-6673-664F-ACCF-B98E44D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C21F6-225A-9F47-86EE-70A20E08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300B-0355-FF44-BEEF-ECEA12F7E4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833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FD83-AF39-4A47-951C-3BD78FC0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5A93-1462-F24F-B6C5-85E94971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179B-BE88-D641-AEF2-BE8F79F408CC}" type="datetimeFigureOut">
              <a:rPr lang="en-VN" smtClean="0"/>
              <a:t>17/05/2021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8A443-D400-6B47-97BE-E0337F9C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FCD53-E3A0-204A-A99B-B6CD4215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300B-0355-FF44-BEEF-ECEA12F7E4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394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7C60E-E46E-4D44-810C-B7E2B41C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179B-BE88-D641-AEF2-BE8F79F408CC}" type="datetimeFigureOut">
              <a:rPr lang="en-VN" smtClean="0"/>
              <a:t>17/05/2021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B2E75-165A-934C-A875-CB6FF20D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8AC4C-FED0-2240-95F6-CC18C1C7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300B-0355-FF44-BEEF-ECEA12F7E4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1326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9E88-D9B5-584F-AB68-B919CA00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B5E1-4BC3-7440-9FE3-C11F0BC0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A5E9B-4058-FA49-8652-F9776B075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40B9-3098-F347-AD77-7C3C28FF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179B-BE88-D641-AEF2-BE8F79F408CC}" type="datetimeFigureOut">
              <a:rPr lang="en-VN" smtClean="0"/>
              <a:t>17/05/2021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CFC8-0EF5-F747-9C84-9EE7B87A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396B6-FF13-6D44-B0A2-2CCC3259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300B-0355-FF44-BEEF-ECEA12F7E4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6319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62F6-A7D4-7346-829B-C0B36DDA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FF316-6C89-7D4B-A331-5A5CFD56A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B3745-6DAC-A94A-A861-9DEF72DFC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6ABD7-2D46-3940-B4E6-FB410C25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179B-BE88-D641-AEF2-BE8F79F408CC}" type="datetimeFigureOut">
              <a:rPr lang="en-VN" smtClean="0"/>
              <a:t>17/05/2021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C3CE9-8C9E-1543-B34B-D0F363B5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D8543-3D2C-B74E-A5A2-81FF28FC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300B-0355-FF44-BEEF-ECEA12F7E4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90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60A28-7323-EC46-A199-99B4E0C2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22AA-D7DC-DE4D-8C4A-EADA4FF6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E67EC-1D82-584D-B830-9974687CF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179B-BE88-D641-AEF2-BE8F79F408CC}" type="datetimeFigureOut">
              <a:rPr lang="en-VN" smtClean="0"/>
              <a:t>17/05/2021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D7214-E263-C541-BB80-C1178A01A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9982-FF8C-2B4E-AE79-58FFF36F5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300B-0355-FF44-BEEF-ECEA12F7E43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292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A6A2-46F3-D64F-9A01-D83CDA502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66B44-C982-4D4C-8E63-6BDAB9615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355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Quốc Thắng Ngô</dc:creator>
  <cp:lastModifiedBy>Quốc Thắng Ngô</cp:lastModifiedBy>
  <cp:revision>1</cp:revision>
  <dcterms:created xsi:type="dcterms:W3CDTF">2021-05-17T06:31:52Z</dcterms:created>
  <dcterms:modified xsi:type="dcterms:W3CDTF">2021-05-17T06:32:56Z</dcterms:modified>
</cp:coreProperties>
</file>