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4.xml"/><Relationship Id="rId10" Type="http://schemas.openxmlformats.org/officeDocument/2006/relationships/slide" Target="slides/slide3.xml"/><Relationship Id="rId21" Type="http://schemas.openxmlformats.org/officeDocument/2006/relationships/font" Target="fonts/Roboto-boldItalic.fntdata"/><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font" Target="fonts/Roboto-bold.fntdata"/><Relationship Id="rId6" Type="http://schemas.openxmlformats.org/officeDocument/2006/relationships/slideMaster" Target="slideMasters/slideMaster3.xml"/><Relationship Id="rId18" Type="http://schemas.openxmlformats.org/officeDocument/2006/relationships/font" Target="fonts/Roboto-regular.fnt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11587729e8_0_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211587729e8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11587729e8_0_3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211587729e8_0_3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11587729e8_0_2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211587729e8_0_2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Tạo những khoảnh khắc 3D từ những bức ảnh gần trùng lặp của hành động (near-duplicate photos).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11587729e8_0_3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211587729e8_0_3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11587729e8_0_3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211587729e8_0_3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11587729e8_0_3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211587729e8_0_3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Xây dựng một phương thức mới mà không qua cách sử dụng tuần tự của frame interpolation với 3D photos.</a:t>
            </a:r>
            <a:endParaRPr/>
          </a:p>
          <a:p>
            <a:pPr indent="0" lvl="0" marL="0" rtl="0" algn="l">
              <a:lnSpc>
                <a:spcPct val="100000"/>
              </a:lnSpc>
              <a:spcBef>
                <a:spcPts val="0"/>
              </a:spcBef>
              <a:spcAft>
                <a:spcPts val="0"/>
              </a:spcAft>
              <a:buSzPts val="1400"/>
              <a:buNone/>
            </a:pPr>
            <a:r>
              <a:rPr lang="en">
                <a:solidFill>
                  <a:schemeClr val="dk1"/>
                </a:solidFill>
              </a:rPr>
              <a:t>[38] Meng-Li Shih, Shih-Yang Su, Johannes Kopf, and Jia-Bin Huang. 3d photography using context-aware layered depth inpainting. In CVPR, pages 8028–8038, 2020.</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[39] Hyeonjun Sim, Jihyong Oh, and Munchurl Kim. Xvfi: extreme video frame interpolation. In ICCV, 2021</a:t>
            </a:r>
            <a:endParaRPr>
              <a:solidFill>
                <a:srgbClr val="FF0000"/>
              </a:solidFil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11587729e8_0_3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211587729e8_0_3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11587729e8_0_3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211587729e8_0_3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1155e6d76d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21155e6d76d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11587729e8_0_3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211587729e8_0_3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R01" type="title">
  <p:cSld name="TITLE">
    <p:spTree>
      <p:nvGrpSpPr>
        <p:cNvPr id="54" name="Shape 54"/>
        <p:cNvGrpSpPr/>
        <p:nvPr/>
      </p:nvGrpSpPr>
      <p:grpSpPr>
        <a:xfrm>
          <a:off x="0" y="0"/>
          <a:ext cx="0" cy="0"/>
          <a:chOff x="0" y="0"/>
          <a:chExt cx="0" cy="0"/>
        </a:xfrm>
      </p:grpSpPr>
      <p:sp>
        <p:nvSpPr>
          <p:cNvPr id="55" name="Google Shape;55;p14"/>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p:nvPr/>
        </p:nvSpPr>
        <p:spPr>
          <a:xfrm flipH="1">
            <a:off x="8246400" y="4245875"/>
            <a:ext cx="897600" cy="897600"/>
          </a:xfrm>
          <a:prstGeom prst="round1Rect">
            <a:avLst>
              <a:gd fmla="val 16667" name="adj"/>
            </a:avLst>
          </a:prstGeom>
          <a:solidFill>
            <a:schemeClr val="lt1">
              <a:alpha val="6784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4"/>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58" name="Google Shape;58;p14"/>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1800"/>
              <a:buNone/>
              <a:defRPr>
                <a:solidFill>
                  <a:schemeClr val="lt1"/>
                </a:solidFill>
              </a:defRPr>
            </a:lvl1pPr>
            <a:lvl2pPr lvl="1" rtl="0" algn="l">
              <a:lnSpc>
                <a:spcPct val="100000"/>
              </a:lnSpc>
              <a:spcBef>
                <a:spcPts val="0"/>
              </a:spcBef>
              <a:spcAft>
                <a:spcPts val="0"/>
              </a:spcAft>
              <a:buClr>
                <a:schemeClr val="lt1"/>
              </a:buClr>
              <a:buSzPts val="1800"/>
              <a:buNone/>
              <a:defRPr sz="1800">
                <a:solidFill>
                  <a:schemeClr val="lt1"/>
                </a:solidFill>
              </a:defRPr>
            </a:lvl2pPr>
            <a:lvl3pPr lvl="2" rtl="0" algn="l">
              <a:lnSpc>
                <a:spcPct val="100000"/>
              </a:lnSpc>
              <a:spcBef>
                <a:spcPts val="0"/>
              </a:spcBef>
              <a:spcAft>
                <a:spcPts val="0"/>
              </a:spcAft>
              <a:buClr>
                <a:schemeClr val="lt1"/>
              </a:buClr>
              <a:buSzPts val="1800"/>
              <a:buNone/>
              <a:defRPr sz="1800">
                <a:solidFill>
                  <a:schemeClr val="lt1"/>
                </a:solidFill>
              </a:defRPr>
            </a:lvl3pPr>
            <a:lvl4pPr lvl="3" rtl="0" algn="l">
              <a:lnSpc>
                <a:spcPct val="100000"/>
              </a:lnSpc>
              <a:spcBef>
                <a:spcPts val="0"/>
              </a:spcBef>
              <a:spcAft>
                <a:spcPts val="0"/>
              </a:spcAft>
              <a:buClr>
                <a:schemeClr val="lt1"/>
              </a:buClr>
              <a:buSzPts val="1800"/>
              <a:buNone/>
              <a:defRPr sz="1800">
                <a:solidFill>
                  <a:schemeClr val="lt1"/>
                </a:solidFill>
              </a:defRPr>
            </a:lvl4pPr>
            <a:lvl5pPr lvl="4" rtl="0" algn="l">
              <a:lnSpc>
                <a:spcPct val="100000"/>
              </a:lnSpc>
              <a:spcBef>
                <a:spcPts val="0"/>
              </a:spcBef>
              <a:spcAft>
                <a:spcPts val="0"/>
              </a:spcAft>
              <a:buClr>
                <a:schemeClr val="lt1"/>
              </a:buClr>
              <a:buSzPts val="1800"/>
              <a:buNone/>
              <a:defRPr sz="1800">
                <a:solidFill>
                  <a:schemeClr val="lt1"/>
                </a:solidFill>
              </a:defRPr>
            </a:lvl5pPr>
            <a:lvl6pPr lvl="5" rtl="0" algn="l">
              <a:lnSpc>
                <a:spcPct val="100000"/>
              </a:lnSpc>
              <a:spcBef>
                <a:spcPts val="0"/>
              </a:spcBef>
              <a:spcAft>
                <a:spcPts val="0"/>
              </a:spcAft>
              <a:buClr>
                <a:schemeClr val="lt1"/>
              </a:buClr>
              <a:buSzPts val="1800"/>
              <a:buNone/>
              <a:defRPr sz="1800">
                <a:solidFill>
                  <a:schemeClr val="lt1"/>
                </a:solidFill>
              </a:defRPr>
            </a:lvl6pPr>
            <a:lvl7pPr lvl="6" rtl="0" algn="l">
              <a:lnSpc>
                <a:spcPct val="100000"/>
              </a:lnSpc>
              <a:spcBef>
                <a:spcPts val="0"/>
              </a:spcBef>
              <a:spcAft>
                <a:spcPts val="0"/>
              </a:spcAft>
              <a:buClr>
                <a:schemeClr val="lt1"/>
              </a:buClr>
              <a:buSzPts val="1800"/>
              <a:buNone/>
              <a:defRPr sz="1800">
                <a:solidFill>
                  <a:schemeClr val="lt1"/>
                </a:solidFill>
              </a:defRPr>
            </a:lvl7pPr>
            <a:lvl8pPr lvl="7" rtl="0" algn="l">
              <a:lnSpc>
                <a:spcPct val="100000"/>
              </a:lnSpc>
              <a:spcBef>
                <a:spcPts val="0"/>
              </a:spcBef>
              <a:spcAft>
                <a:spcPts val="0"/>
              </a:spcAft>
              <a:buClr>
                <a:schemeClr val="lt1"/>
              </a:buClr>
              <a:buSzPts val="1800"/>
              <a:buNone/>
              <a:defRPr sz="1800">
                <a:solidFill>
                  <a:schemeClr val="lt1"/>
                </a:solidFill>
              </a:defRPr>
            </a:lvl8pPr>
            <a:lvl9pPr lvl="8" rtl="0" algn="l">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R01" type="secHead">
  <p:cSld name="SECTION_HEADER">
    <p:spTree>
      <p:nvGrpSpPr>
        <p:cNvPr id="59" name="Shape 59"/>
        <p:cNvGrpSpPr/>
        <p:nvPr/>
      </p:nvGrpSpPr>
      <p:grpSpPr>
        <a:xfrm>
          <a:off x="0" y="0"/>
          <a:ext cx="0" cy="0"/>
          <a:chOff x="0" y="0"/>
          <a:chExt cx="0" cy="0"/>
        </a:xfrm>
      </p:grpSpPr>
      <p:sp>
        <p:nvSpPr>
          <p:cNvPr id="60" name="Google Shape;60;p15"/>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200"/>
              <a:buNone/>
              <a:defRPr sz="4200"/>
            </a:lvl1pPr>
            <a:lvl2pPr lvl="1" rtl="0" algn="l">
              <a:lnSpc>
                <a:spcPct val="100000"/>
              </a:lnSpc>
              <a:spcBef>
                <a:spcPts val="0"/>
              </a:spcBef>
              <a:spcAft>
                <a:spcPts val="0"/>
              </a:spcAft>
              <a:buSzPts val="4200"/>
              <a:buNone/>
              <a:defRPr sz="4200"/>
            </a:lvl2pPr>
            <a:lvl3pPr lvl="2" rtl="0" algn="l">
              <a:lnSpc>
                <a:spcPct val="100000"/>
              </a:lnSpc>
              <a:spcBef>
                <a:spcPts val="0"/>
              </a:spcBef>
              <a:spcAft>
                <a:spcPts val="0"/>
              </a:spcAft>
              <a:buSzPts val="4200"/>
              <a:buNone/>
              <a:defRPr sz="4200"/>
            </a:lvl3pPr>
            <a:lvl4pPr lvl="3" rtl="0" algn="l">
              <a:lnSpc>
                <a:spcPct val="100000"/>
              </a:lnSpc>
              <a:spcBef>
                <a:spcPts val="0"/>
              </a:spcBef>
              <a:spcAft>
                <a:spcPts val="0"/>
              </a:spcAft>
              <a:buSzPts val="4200"/>
              <a:buNone/>
              <a:defRPr sz="4200"/>
            </a:lvl4pPr>
            <a:lvl5pPr lvl="4" rtl="0" algn="l">
              <a:lnSpc>
                <a:spcPct val="100000"/>
              </a:lnSpc>
              <a:spcBef>
                <a:spcPts val="0"/>
              </a:spcBef>
              <a:spcAft>
                <a:spcPts val="0"/>
              </a:spcAft>
              <a:buSzPts val="4200"/>
              <a:buNone/>
              <a:defRPr sz="4200"/>
            </a:lvl5pPr>
            <a:lvl6pPr lvl="5" rtl="0" algn="l">
              <a:lnSpc>
                <a:spcPct val="100000"/>
              </a:lnSpc>
              <a:spcBef>
                <a:spcPts val="0"/>
              </a:spcBef>
              <a:spcAft>
                <a:spcPts val="0"/>
              </a:spcAft>
              <a:buSzPts val="4200"/>
              <a:buNone/>
              <a:defRPr sz="4200"/>
            </a:lvl6pPr>
            <a:lvl7pPr lvl="6" rtl="0" algn="l">
              <a:lnSpc>
                <a:spcPct val="100000"/>
              </a:lnSpc>
              <a:spcBef>
                <a:spcPts val="0"/>
              </a:spcBef>
              <a:spcAft>
                <a:spcPts val="0"/>
              </a:spcAft>
              <a:buSzPts val="4200"/>
              <a:buNone/>
              <a:defRPr sz="4200"/>
            </a:lvl7pPr>
            <a:lvl8pPr lvl="7" rtl="0" algn="l">
              <a:lnSpc>
                <a:spcPct val="100000"/>
              </a:lnSpc>
              <a:spcBef>
                <a:spcPts val="0"/>
              </a:spcBef>
              <a:spcAft>
                <a:spcPts val="0"/>
              </a:spcAft>
              <a:buSzPts val="4200"/>
              <a:buNone/>
              <a:defRPr sz="4200"/>
            </a:lvl8pPr>
            <a:lvl9pPr lvl="8" rtl="0" algn="l">
              <a:lnSpc>
                <a:spcPct val="100000"/>
              </a:lnSpc>
              <a:spcBef>
                <a:spcPts val="0"/>
              </a:spcBef>
              <a:spcAft>
                <a:spcPts val="0"/>
              </a:spcAft>
              <a:buSzPts val="4200"/>
              <a:buNone/>
              <a:defRPr sz="4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R01" type="tx">
  <p:cSld name="TITLE_AND_BODY">
    <p:spTree>
      <p:nvGrpSpPr>
        <p:cNvPr id="61" name="Shape 61"/>
        <p:cNvGrpSpPr/>
        <p:nvPr/>
      </p:nvGrpSpPr>
      <p:grpSpPr>
        <a:xfrm>
          <a:off x="0" y="0"/>
          <a:ext cx="0" cy="0"/>
          <a:chOff x="0" y="0"/>
          <a:chExt cx="0" cy="0"/>
        </a:xfrm>
      </p:grpSpPr>
      <p:sp>
        <p:nvSpPr>
          <p:cNvPr id="62" name="Google Shape;62;p16"/>
          <p:cNvSpPr/>
          <p:nvPr/>
        </p:nvSpPr>
        <p:spPr>
          <a:xfrm flipH="1" rot="10800000">
            <a:off x="0" y="728400"/>
            <a:ext cx="9144000" cy="4085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6"/>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6"/>
          <p:cNvSpPr txBox="1"/>
          <p:nvPr>
            <p:ph type="title"/>
          </p:nvPr>
        </p:nvSpPr>
        <p:spPr>
          <a:xfrm>
            <a:off x="471900" y="57875"/>
            <a:ext cx="8222100" cy="6705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200"/>
              <a:buNone/>
              <a:defRPr/>
            </a:lvl1pPr>
            <a:lvl2pPr lvl="1" rtl="0" algn="l">
              <a:lnSpc>
                <a:spcPct val="100000"/>
              </a:lnSpc>
              <a:spcBef>
                <a:spcPts val="0"/>
              </a:spcBef>
              <a:spcAft>
                <a:spcPts val="0"/>
              </a:spcAft>
              <a:buSzPts val="3200"/>
              <a:buNone/>
              <a:defRPr/>
            </a:lvl2pPr>
            <a:lvl3pPr lvl="2" rtl="0" algn="l">
              <a:lnSpc>
                <a:spcPct val="100000"/>
              </a:lnSpc>
              <a:spcBef>
                <a:spcPts val="0"/>
              </a:spcBef>
              <a:spcAft>
                <a:spcPts val="0"/>
              </a:spcAft>
              <a:buSzPts val="3200"/>
              <a:buNone/>
              <a:defRPr/>
            </a:lvl3pPr>
            <a:lvl4pPr lvl="3" rtl="0" algn="l">
              <a:lnSpc>
                <a:spcPct val="100000"/>
              </a:lnSpc>
              <a:spcBef>
                <a:spcPts val="0"/>
              </a:spcBef>
              <a:spcAft>
                <a:spcPts val="0"/>
              </a:spcAft>
              <a:buSzPts val="3200"/>
              <a:buNone/>
              <a:defRPr/>
            </a:lvl4pPr>
            <a:lvl5pPr lvl="4" rtl="0" algn="l">
              <a:lnSpc>
                <a:spcPct val="100000"/>
              </a:lnSpc>
              <a:spcBef>
                <a:spcPts val="0"/>
              </a:spcBef>
              <a:spcAft>
                <a:spcPts val="0"/>
              </a:spcAft>
              <a:buSzPts val="3200"/>
              <a:buNone/>
              <a:defRPr/>
            </a:lvl5pPr>
            <a:lvl6pPr lvl="5" rtl="0" algn="l">
              <a:lnSpc>
                <a:spcPct val="100000"/>
              </a:lnSpc>
              <a:spcBef>
                <a:spcPts val="0"/>
              </a:spcBef>
              <a:spcAft>
                <a:spcPts val="0"/>
              </a:spcAft>
              <a:buSzPts val="3200"/>
              <a:buNone/>
              <a:defRPr/>
            </a:lvl6pPr>
            <a:lvl7pPr lvl="6" rtl="0" algn="l">
              <a:lnSpc>
                <a:spcPct val="100000"/>
              </a:lnSpc>
              <a:spcBef>
                <a:spcPts val="0"/>
              </a:spcBef>
              <a:spcAft>
                <a:spcPts val="0"/>
              </a:spcAft>
              <a:buSzPts val="3200"/>
              <a:buNone/>
              <a:defRPr/>
            </a:lvl7pPr>
            <a:lvl8pPr lvl="7" rtl="0" algn="l">
              <a:lnSpc>
                <a:spcPct val="100000"/>
              </a:lnSpc>
              <a:spcBef>
                <a:spcPts val="0"/>
              </a:spcBef>
              <a:spcAft>
                <a:spcPts val="0"/>
              </a:spcAft>
              <a:buSzPts val="3200"/>
              <a:buNone/>
              <a:defRPr/>
            </a:lvl8pPr>
            <a:lvl9pPr lvl="8" rtl="0" algn="l">
              <a:lnSpc>
                <a:spcPct val="100000"/>
              </a:lnSpc>
              <a:spcBef>
                <a:spcPts val="0"/>
              </a:spcBef>
              <a:spcAft>
                <a:spcPts val="0"/>
              </a:spcAft>
              <a:buSzPts val="3200"/>
              <a:buNone/>
              <a:defRPr/>
            </a:lvl9pPr>
          </a:lstStyle>
          <a:p/>
        </p:txBody>
      </p:sp>
      <p:sp>
        <p:nvSpPr>
          <p:cNvPr id="65" name="Google Shape;65;p16"/>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lvl1pPr indent="-368300" lvl="0" marL="457200" rtl="0" algn="l">
              <a:lnSpc>
                <a:spcPct val="115000"/>
              </a:lnSpc>
              <a:spcBef>
                <a:spcPts val="0"/>
              </a:spcBef>
              <a:spcAft>
                <a:spcPts val="0"/>
              </a:spcAft>
              <a:buClr>
                <a:srgbClr val="000000"/>
              </a:buClr>
              <a:buSzPts val="2200"/>
              <a:buChar char="●"/>
              <a:defRPr sz="2200">
                <a:solidFill>
                  <a:srgbClr val="000000"/>
                </a:solidFill>
              </a:defRPr>
            </a:lvl1pPr>
            <a:lvl2pPr indent="-355600" lvl="1" marL="914400" rtl="0" algn="l">
              <a:lnSpc>
                <a:spcPct val="115000"/>
              </a:lnSpc>
              <a:spcBef>
                <a:spcPts val="1600"/>
              </a:spcBef>
              <a:spcAft>
                <a:spcPts val="0"/>
              </a:spcAft>
              <a:buClr>
                <a:srgbClr val="000000"/>
              </a:buClr>
              <a:buSzPts val="2000"/>
              <a:buChar char="○"/>
              <a:defRPr sz="2000">
                <a:solidFill>
                  <a:srgbClr val="000000"/>
                </a:solidFill>
              </a:defRPr>
            </a:lvl2pPr>
            <a:lvl3pPr indent="-342900" lvl="2" marL="1371600" rtl="0" algn="l">
              <a:lnSpc>
                <a:spcPct val="115000"/>
              </a:lnSpc>
              <a:spcBef>
                <a:spcPts val="1600"/>
              </a:spcBef>
              <a:spcAft>
                <a:spcPts val="0"/>
              </a:spcAft>
              <a:buClr>
                <a:srgbClr val="000000"/>
              </a:buClr>
              <a:buSzPts val="1800"/>
              <a:buChar char="■"/>
              <a:defRPr sz="1800">
                <a:solidFill>
                  <a:srgbClr val="000000"/>
                </a:solidFill>
              </a:defRPr>
            </a:lvl3pPr>
            <a:lvl4pPr indent="-330200" lvl="3" marL="1828800" rtl="0" algn="l">
              <a:lnSpc>
                <a:spcPct val="115000"/>
              </a:lnSpc>
              <a:spcBef>
                <a:spcPts val="1600"/>
              </a:spcBef>
              <a:spcAft>
                <a:spcPts val="0"/>
              </a:spcAft>
              <a:buClr>
                <a:srgbClr val="000000"/>
              </a:buClr>
              <a:buSzPts val="1600"/>
              <a:buChar char="●"/>
              <a:defRPr sz="1600">
                <a:solidFill>
                  <a:srgbClr val="000000"/>
                </a:solidFill>
              </a:defRPr>
            </a:lvl4pPr>
            <a:lvl5pPr indent="-317500" lvl="4" marL="2286000" rtl="0" algn="l">
              <a:lnSpc>
                <a:spcPct val="115000"/>
              </a:lnSpc>
              <a:spcBef>
                <a:spcPts val="1600"/>
              </a:spcBef>
              <a:spcAft>
                <a:spcPts val="0"/>
              </a:spcAft>
              <a:buClr>
                <a:srgbClr val="000000"/>
              </a:buClr>
              <a:buSzPts val="1400"/>
              <a:buChar char="○"/>
              <a:defRPr>
                <a:solidFill>
                  <a:srgbClr val="000000"/>
                </a:solidFill>
              </a:defRPr>
            </a:lvl5pPr>
            <a:lvl6pPr indent="-317500" lvl="5" marL="2743200" rtl="0" algn="l">
              <a:lnSpc>
                <a:spcPct val="115000"/>
              </a:lnSpc>
              <a:spcBef>
                <a:spcPts val="1600"/>
              </a:spcBef>
              <a:spcAft>
                <a:spcPts val="0"/>
              </a:spcAft>
              <a:buClr>
                <a:srgbClr val="000000"/>
              </a:buClr>
              <a:buSzPts val="1400"/>
              <a:buChar char="■"/>
              <a:defRPr>
                <a:solidFill>
                  <a:srgbClr val="000000"/>
                </a:solidFill>
              </a:defRPr>
            </a:lvl6pPr>
            <a:lvl7pPr indent="-317500" lvl="6" marL="3200400" rtl="0" algn="l">
              <a:lnSpc>
                <a:spcPct val="115000"/>
              </a:lnSpc>
              <a:spcBef>
                <a:spcPts val="1600"/>
              </a:spcBef>
              <a:spcAft>
                <a:spcPts val="0"/>
              </a:spcAft>
              <a:buClr>
                <a:srgbClr val="000000"/>
              </a:buClr>
              <a:buSzPts val="1400"/>
              <a:buChar char="●"/>
              <a:defRPr>
                <a:solidFill>
                  <a:srgbClr val="000000"/>
                </a:solidFill>
              </a:defRPr>
            </a:lvl7pPr>
            <a:lvl8pPr indent="-317500" lvl="7" marL="3657600" rtl="0" algn="l">
              <a:lnSpc>
                <a:spcPct val="115000"/>
              </a:lnSpc>
              <a:spcBef>
                <a:spcPts val="1600"/>
              </a:spcBef>
              <a:spcAft>
                <a:spcPts val="0"/>
              </a:spcAft>
              <a:buClr>
                <a:srgbClr val="000000"/>
              </a:buClr>
              <a:buSzPts val="1400"/>
              <a:buChar char="○"/>
              <a:defRPr>
                <a:solidFill>
                  <a:srgbClr val="000000"/>
                </a:solidFill>
              </a:defRPr>
            </a:lvl8pPr>
            <a:lvl9pPr indent="-317500" lvl="8" marL="4114800" rtl="0" algn="l">
              <a:lnSpc>
                <a:spcPct val="115000"/>
              </a:lnSpc>
              <a:spcBef>
                <a:spcPts val="1600"/>
              </a:spcBef>
              <a:spcAft>
                <a:spcPts val="1600"/>
              </a:spcAft>
              <a:buSzPts val="1400"/>
              <a:buChar char="■"/>
              <a:defRPr/>
            </a:lvl9pPr>
          </a:lstStyle>
          <a:p/>
        </p:txBody>
      </p:sp>
      <p:sp>
        <p:nvSpPr>
          <p:cNvPr id="66" name="Google Shape;66;p16"/>
          <p:cNvSpPr txBox="1"/>
          <p:nvPr>
            <p:ph idx="12" type="sldNum"/>
          </p:nvPr>
        </p:nvSpPr>
        <p:spPr>
          <a:xfrm>
            <a:off x="8523550" y="4813799"/>
            <a:ext cx="548700" cy="2754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16"/>
          <p:cNvSpPr txBox="1"/>
          <p:nvPr/>
        </p:nvSpPr>
        <p:spPr>
          <a:xfrm>
            <a:off x="471900" y="4803525"/>
            <a:ext cx="8133300" cy="296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Roboto"/>
                <a:ea typeface="Roboto"/>
                <a:cs typeface="Roboto"/>
                <a:sym typeface="Roboto"/>
              </a:rPr>
              <a:t>UIT.CS519.ResearchMethodology</a:t>
            </a:r>
            <a:endParaRPr b="1" i="0" sz="1400" u="none" cap="none" strike="noStrike">
              <a:solidFill>
                <a:srgbClr val="FFFFFF"/>
              </a:solidFill>
              <a:latin typeface="Roboto"/>
              <a:ea typeface="Roboto"/>
              <a:cs typeface="Roboto"/>
              <a:sym typeface="Robo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200"/>
              <a:buNone/>
              <a:defRPr/>
            </a:lvl1pPr>
            <a:lvl2pPr lvl="1" rtl="0" algn="l">
              <a:lnSpc>
                <a:spcPct val="100000"/>
              </a:lnSpc>
              <a:spcBef>
                <a:spcPts val="0"/>
              </a:spcBef>
              <a:spcAft>
                <a:spcPts val="0"/>
              </a:spcAft>
              <a:buSzPts val="3200"/>
              <a:buNone/>
              <a:defRPr/>
            </a:lvl2pPr>
            <a:lvl3pPr lvl="2" rtl="0" algn="l">
              <a:lnSpc>
                <a:spcPct val="100000"/>
              </a:lnSpc>
              <a:spcBef>
                <a:spcPts val="0"/>
              </a:spcBef>
              <a:spcAft>
                <a:spcPts val="0"/>
              </a:spcAft>
              <a:buSzPts val="3200"/>
              <a:buNone/>
              <a:defRPr/>
            </a:lvl3pPr>
            <a:lvl4pPr lvl="3" rtl="0" algn="l">
              <a:lnSpc>
                <a:spcPct val="100000"/>
              </a:lnSpc>
              <a:spcBef>
                <a:spcPts val="0"/>
              </a:spcBef>
              <a:spcAft>
                <a:spcPts val="0"/>
              </a:spcAft>
              <a:buSzPts val="3200"/>
              <a:buNone/>
              <a:defRPr/>
            </a:lvl4pPr>
            <a:lvl5pPr lvl="4" rtl="0" algn="l">
              <a:lnSpc>
                <a:spcPct val="100000"/>
              </a:lnSpc>
              <a:spcBef>
                <a:spcPts val="0"/>
              </a:spcBef>
              <a:spcAft>
                <a:spcPts val="0"/>
              </a:spcAft>
              <a:buSzPts val="3200"/>
              <a:buNone/>
              <a:defRPr/>
            </a:lvl5pPr>
            <a:lvl6pPr lvl="5" rtl="0" algn="l">
              <a:lnSpc>
                <a:spcPct val="100000"/>
              </a:lnSpc>
              <a:spcBef>
                <a:spcPts val="0"/>
              </a:spcBef>
              <a:spcAft>
                <a:spcPts val="0"/>
              </a:spcAft>
              <a:buSzPts val="3200"/>
              <a:buNone/>
              <a:defRPr/>
            </a:lvl6pPr>
            <a:lvl7pPr lvl="6" rtl="0" algn="l">
              <a:lnSpc>
                <a:spcPct val="100000"/>
              </a:lnSpc>
              <a:spcBef>
                <a:spcPts val="0"/>
              </a:spcBef>
              <a:spcAft>
                <a:spcPts val="0"/>
              </a:spcAft>
              <a:buSzPts val="3200"/>
              <a:buNone/>
              <a:defRPr/>
            </a:lvl7pPr>
            <a:lvl8pPr lvl="7" rtl="0" algn="l">
              <a:lnSpc>
                <a:spcPct val="100000"/>
              </a:lnSpc>
              <a:spcBef>
                <a:spcPts val="0"/>
              </a:spcBef>
              <a:spcAft>
                <a:spcPts val="0"/>
              </a:spcAft>
              <a:buSzPts val="3200"/>
              <a:buNone/>
              <a:defRPr/>
            </a:lvl8pPr>
            <a:lvl9pPr lvl="8" rtl="0" algn="l">
              <a:lnSpc>
                <a:spcPct val="100000"/>
              </a:lnSpc>
              <a:spcBef>
                <a:spcPts val="0"/>
              </a:spcBef>
              <a:spcAft>
                <a:spcPts val="0"/>
              </a:spcAft>
              <a:buSzPts val="3200"/>
              <a:buNone/>
              <a:defRPr/>
            </a:lvl9pPr>
          </a:lstStyle>
          <a:p/>
        </p:txBody>
      </p:sp>
      <p:sp>
        <p:nvSpPr>
          <p:cNvPr id="72" name="Google Shape;72;p17"/>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3" name="Google Shape;73;p17"/>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4" name="Google Shape;74;p1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8"/>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8"/>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8"/>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800"/>
              <a:buNone/>
              <a:defRPr sz="18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sp>
        <p:nvSpPr>
          <p:cNvPr id="79" name="Google Shape;79;p1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0" name="Shape 80"/>
        <p:cNvGrpSpPr/>
        <p:nvPr/>
      </p:nvGrpSpPr>
      <p:grpSpPr>
        <a:xfrm>
          <a:off x="0" y="0"/>
          <a:ext cx="0" cy="0"/>
          <a:chOff x="0" y="0"/>
          <a:chExt cx="0" cy="0"/>
        </a:xfrm>
      </p:grpSpPr>
      <p:sp>
        <p:nvSpPr>
          <p:cNvPr id="81" name="Google Shape;81;p19"/>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9"/>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84" name="Google Shape;84;p19"/>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Clr>
                <a:schemeClr val="lt1"/>
              </a:buClr>
              <a:buSzPts val="1200"/>
              <a:buChar char="●"/>
              <a:defRPr sz="1200">
                <a:solidFill>
                  <a:schemeClr val="lt1"/>
                </a:solidFill>
              </a:defRPr>
            </a:lvl1pPr>
            <a:lvl2pPr indent="-304800" lvl="1" marL="914400" rtl="0" algn="l">
              <a:lnSpc>
                <a:spcPct val="115000"/>
              </a:lnSpc>
              <a:spcBef>
                <a:spcPts val="1600"/>
              </a:spcBef>
              <a:spcAft>
                <a:spcPts val="0"/>
              </a:spcAft>
              <a:buClr>
                <a:schemeClr val="lt1"/>
              </a:buClr>
              <a:buSzPts val="1200"/>
              <a:buChar char="○"/>
              <a:defRPr sz="1200">
                <a:solidFill>
                  <a:schemeClr val="lt1"/>
                </a:solidFill>
              </a:defRPr>
            </a:lvl2pPr>
            <a:lvl3pPr indent="-304800" lvl="2" marL="1371600" rtl="0" algn="l">
              <a:lnSpc>
                <a:spcPct val="115000"/>
              </a:lnSpc>
              <a:spcBef>
                <a:spcPts val="1600"/>
              </a:spcBef>
              <a:spcAft>
                <a:spcPts val="0"/>
              </a:spcAft>
              <a:buClr>
                <a:schemeClr val="lt1"/>
              </a:buClr>
              <a:buSzPts val="1200"/>
              <a:buChar char="■"/>
              <a:defRPr sz="1200">
                <a:solidFill>
                  <a:schemeClr val="lt1"/>
                </a:solidFill>
              </a:defRPr>
            </a:lvl3pPr>
            <a:lvl4pPr indent="-304800" lvl="3" marL="1828800" rtl="0" algn="l">
              <a:lnSpc>
                <a:spcPct val="115000"/>
              </a:lnSpc>
              <a:spcBef>
                <a:spcPts val="1600"/>
              </a:spcBef>
              <a:spcAft>
                <a:spcPts val="0"/>
              </a:spcAft>
              <a:buClr>
                <a:schemeClr val="lt1"/>
              </a:buClr>
              <a:buSzPts val="1200"/>
              <a:buChar char="●"/>
              <a:defRPr sz="1200">
                <a:solidFill>
                  <a:schemeClr val="lt1"/>
                </a:solidFill>
              </a:defRPr>
            </a:lvl4pPr>
            <a:lvl5pPr indent="-304800" lvl="4" marL="2286000" rtl="0" algn="l">
              <a:lnSpc>
                <a:spcPct val="115000"/>
              </a:lnSpc>
              <a:spcBef>
                <a:spcPts val="1600"/>
              </a:spcBef>
              <a:spcAft>
                <a:spcPts val="0"/>
              </a:spcAft>
              <a:buClr>
                <a:schemeClr val="lt1"/>
              </a:buClr>
              <a:buSzPts val="1200"/>
              <a:buChar char="○"/>
              <a:defRPr sz="1200">
                <a:solidFill>
                  <a:schemeClr val="lt1"/>
                </a:solidFill>
              </a:defRPr>
            </a:lvl5pPr>
            <a:lvl6pPr indent="-304800" lvl="5" marL="2743200" rtl="0" algn="l">
              <a:lnSpc>
                <a:spcPct val="115000"/>
              </a:lnSpc>
              <a:spcBef>
                <a:spcPts val="1600"/>
              </a:spcBef>
              <a:spcAft>
                <a:spcPts val="0"/>
              </a:spcAft>
              <a:buClr>
                <a:schemeClr val="lt1"/>
              </a:buClr>
              <a:buSzPts val="1200"/>
              <a:buChar char="■"/>
              <a:defRPr sz="1200">
                <a:solidFill>
                  <a:schemeClr val="lt1"/>
                </a:solidFill>
              </a:defRPr>
            </a:lvl6pPr>
            <a:lvl7pPr indent="-304800" lvl="6" marL="3200400" rtl="0" algn="l">
              <a:lnSpc>
                <a:spcPct val="115000"/>
              </a:lnSpc>
              <a:spcBef>
                <a:spcPts val="1600"/>
              </a:spcBef>
              <a:spcAft>
                <a:spcPts val="0"/>
              </a:spcAft>
              <a:buClr>
                <a:schemeClr val="lt1"/>
              </a:buClr>
              <a:buSzPts val="1200"/>
              <a:buChar char="●"/>
              <a:defRPr sz="1200">
                <a:solidFill>
                  <a:schemeClr val="lt1"/>
                </a:solidFill>
              </a:defRPr>
            </a:lvl7pPr>
            <a:lvl8pPr indent="-304800" lvl="7" marL="3657600" rtl="0" algn="l">
              <a:lnSpc>
                <a:spcPct val="115000"/>
              </a:lnSpc>
              <a:spcBef>
                <a:spcPts val="1600"/>
              </a:spcBef>
              <a:spcAft>
                <a:spcPts val="0"/>
              </a:spcAft>
              <a:buClr>
                <a:schemeClr val="lt1"/>
              </a:buClr>
              <a:buSzPts val="1200"/>
              <a:buChar char="○"/>
              <a:defRPr sz="1200">
                <a:solidFill>
                  <a:schemeClr val="lt1"/>
                </a:solidFill>
              </a:defRPr>
            </a:lvl8pPr>
            <a:lvl9pPr indent="-304800" lvl="8" marL="4114800" rtl="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85" name="Google Shape;85;p1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6" name="Shape 86"/>
        <p:cNvGrpSpPr/>
        <p:nvPr/>
      </p:nvGrpSpPr>
      <p:grpSpPr>
        <a:xfrm>
          <a:off x="0" y="0"/>
          <a:ext cx="0" cy="0"/>
          <a:chOff x="0" y="0"/>
          <a:chExt cx="0" cy="0"/>
        </a:xfrm>
      </p:grpSpPr>
      <p:sp>
        <p:nvSpPr>
          <p:cNvPr id="87" name="Google Shape;87;p20"/>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6000"/>
              <a:buNone/>
              <a:defRPr sz="6000"/>
            </a:lvl1pPr>
            <a:lvl2pPr lvl="1" rtl="0" algn="l">
              <a:lnSpc>
                <a:spcPct val="100000"/>
              </a:lnSpc>
              <a:spcBef>
                <a:spcPts val="0"/>
              </a:spcBef>
              <a:spcAft>
                <a:spcPts val="0"/>
              </a:spcAft>
              <a:buSzPts val="6000"/>
              <a:buNone/>
              <a:defRPr sz="6000"/>
            </a:lvl2pPr>
            <a:lvl3pPr lvl="2" rtl="0" algn="l">
              <a:lnSpc>
                <a:spcPct val="100000"/>
              </a:lnSpc>
              <a:spcBef>
                <a:spcPts val="0"/>
              </a:spcBef>
              <a:spcAft>
                <a:spcPts val="0"/>
              </a:spcAft>
              <a:buSzPts val="6000"/>
              <a:buNone/>
              <a:defRPr sz="6000"/>
            </a:lvl3pPr>
            <a:lvl4pPr lvl="3" rtl="0" algn="l">
              <a:lnSpc>
                <a:spcPct val="100000"/>
              </a:lnSpc>
              <a:spcBef>
                <a:spcPts val="0"/>
              </a:spcBef>
              <a:spcAft>
                <a:spcPts val="0"/>
              </a:spcAft>
              <a:buSzPts val="6000"/>
              <a:buNone/>
              <a:defRPr sz="6000"/>
            </a:lvl4pPr>
            <a:lvl5pPr lvl="4" rtl="0" algn="l">
              <a:lnSpc>
                <a:spcPct val="100000"/>
              </a:lnSpc>
              <a:spcBef>
                <a:spcPts val="0"/>
              </a:spcBef>
              <a:spcAft>
                <a:spcPts val="0"/>
              </a:spcAft>
              <a:buSzPts val="6000"/>
              <a:buNone/>
              <a:defRPr sz="6000"/>
            </a:lvl5pPr>
            <a:lvl6pPr lvl="5" rtl="0" algn="l">
              <a:lnSpc>
                <a:spcPct val="100000"/>
              </a:lnSpc>
              <a:spcBef>
                <a:spcPts val="0"/>
              </a:spcBef>
              <a:spcAft>
                <a:spcPts val="0"/>
              </a:spcAft>
              <a:buSzPts val="6000"/>
              <a:buNone/>
              <a:defRPr sz="6000"/>
            </a:lvl6pPr>
            <a:lvl7pPr lvl="6" rtl="0" algn="l">
              <a:lnSpc>
                <a:spcPct val="100000"/>
              </a:lnSpc>
              <a:spcBef>
                <a:spcPts val="0"/>
              </a:spcBef>
              <a:spcAft>
                <a:spcPts val="0"/>
              </a:spcAft>
              <a:buSzPts val="6000"/>
              <a:buNone/>
              <a:defRPr sz="6000"/>
            </a:lvl7pPr>
            <a:lvl8pPr lvl="7" rtl="0" algn="l">
              <a:lnSpc>
                <a:spcPct val="100000"/>
              </a:lnSpc>
              <a:spcBef>
                <a:spcPts val="0"/>
              </a:spcBef>
              <a:spcAft>
                <a:spcPts val="0"/>
              </a:spcAft>
              <a:buSzPts val="6000"/>
              <a:buNone/>
              <a:defRPr sz="6000"/>
            </a:lvl8pPr>
            <a:lvl9pPr lvl="8" rtl="0" algn="l">
              <a:lnSpc>
                <a:spcPct val="100000"/>
              </a:lnSpc>
              <a:spcBef>
                <a:spcPts val="0"/>
              </a:spcBef>
              <a:spcAft>
                <a:spcPts val="0"/>
              </a:spcAft>
              <a:buSzPts val="6000"/>
              <a:buNone/>
              <a:defRPr sz="6000"/>
            </a:lvl9pPr>
          </a:lstStyle>
          <a:p/>
        </p:txBody>
      </p:sp>
      <p:sp>
        <p:nvSpPr>
          <p:cNvPr id="88" name="Google Shape;88;p2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9" name="Shape 89"/>
        <p:cNvGrpSpPr/>
        <p:nvPr/>
      </p:nvGrpSpPr>
      <p:grpSpPr>
        <a:xfrm>
          <a:off x="0" y="0"/>
          <a:ext cx="0" cy="0"/>
          <a:chOff x="0" y="0"/>
          <a:chExt cx="0" cy="0"/>
        </a:xfrm>
      </p:grpSpPr>
      <p:sp>
        <p:nvSpPr>
          <p:cNvPr id="90" name="Google Shape;90;p21"/>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1"/>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4200"/>
              <a:buNone/>
              <a:defRPr sz="4200">
                <a:solidFill>
                  <a:schemeClr val="dk2"/>
                </a:solidFill>
              </a:defRPr>
            </a:lvl1pPr>
            <a:lvl2pPr lvl="1" rtl="0" algn="ctr">
              <a:lnSpc>
                <a:spcPct val="100000"/>
              </a:lnSpc>
              <a:spcBef>
                <a:spcPts val="0"/>
              </a:spcBef>
              <a:spcAft>
                <a:spcPts val="0"/>
              </a:spcAft>
              <a:buClr>
                <a:schemeClr val="dk2"/>
              </a:buClr>
              <a:buSzPts val="4200"/>
              <a:buNone/>
              <a:defRPr sz="4200">
                <a:solidFill>
                  <a:schemeClr val="dk2"/>
                </a:solidFill>
              </a:defRPr>
            </a:lvl2pPr>
            <a:lvl3pPr lvl="2" rtl="0" algn="ctr">
              <a:lnSpc>
                <a:spcPct val="100000"/>
              </a:lnSpc>
              <a:spcBef>
                <a:spcPts val="0"/>
              </a:spcBef>
              <a:spcAft>
                <a:spcPts val="0"/>
              </a:spcAft>
              <a:buClr>
                <a:schemeClr val="dk2"/>
              </a:buClr>
              <a:buSzPts val="4200"/>
              <a:buNone/>
              <a:defRPr sz="4200">
                <a:solidFill>
                  <a:schemeClr val="dk2"/>
                </a:solidFill>
              </a:defRPr>
            </a:lvl3pPr>
            <a:lvl4pPr lvl="3" rtl="0" algn="ctr">
              <a:lnSpc>
                <a:spcPct val="100000"/>
              </a:lnSpc>
              <a:spcBef>
                <a:spcPts val="0"/>
              </a:spcBef>
              <a:spcAft>
                <a:spcPts val="0"/>
              </a:spcAft>
              <a:buClr>
                <a:schemeClr val="dk2"/>
              </a:buClr>
              <a:buSzPts val="4200"/>
              <a:buNone/>
              <a:defRPr sz="4200">
                <a:solidFill>
                  <a:schemeClr val="dk2"/>
                </a:solidFill>
              </a:defRPr>
            </a:lvl4pPr>
            <a:lvl5pPr lvl="4" rtl="0" algn="ctr">
              <a:lnSpc>
                <a:spcPct val="100000"/>
              </a:lnSpc>
              <a:spcBef>
                <a:spcPts val="0"/>
              </a:spcBef>
              <a:spcAft>
                <a:spcPts val="0"/>
              </a:spcAft>
              <a:buClr>
                <a:schemeClr val="dk2"/>
              </a:buClr>
              <a:buSzPts val="4200"/>
              <a:buNone/>
              <a:defRPr sz="4200">
                <a:solidFill>
                  <a:schemeClr val="dk2"/>
                </a:solidFill>
              </a:defRPr>
            </a:lvl5pPr>
            <a:lvl6pPr lvl="5" rtl="0" algn="ctr">
              <a:lnSpc>
                <a:spcPct val="100000"/>
              </a:lnSpc>
              <a:spcBef>
                <a:spcPts val="0"/>
              </a:spcBef>
              <a:spcAft>
                <a:spcPts val="0"/>
              </a:spcAft>
              <a:buClr>
                <a:schemeClr val="dk2"/>
              </a:buClr>
              <a:buSzPts val="4200"/>
              <a:buNone/>
              <a:defRPr sz="4200">
                <a:solidFill>
                  <a:schemeClr val="dk2"/>
                </a:solidFill>
              </a:defRPr>
            </a:lvl6pPr>
            <a:lvl7pPr lvl="6" rtl="0" algn="ctr">
              <a:lnSpc>
                <a:spcPct val="100000"/>
              </a:lnSpc>
              <a:spcBef>
                <a:spcPts val="0"/>
              </a:spcBef>
              <a:spcAft>
                <a:spcPts val="0"/>
              </a:spcAft>
              <a:buClr>
                <a:schemeClr val="dk2"/>
              </a:buClr>
              <a:buSzPts val="4200"/>
              <a:buNone/>
              <a:defRPr sz="4200">
                <a:solidFill>
                  <a:schemeClr val="dk2"/>
                </a:solidFill>
              </a:defRPr>
            </a:lvl7pPr>
            <a:lvl8pPr lvl="7" rtl="0" algn="ctr">
              <a:lnSpc>
                <a:spcPct val="100000"/>
              </a:lnSpc>
              <a:spcBef>
                <a:spcPts val="0"/>
              </a:spcBef>
              <a:spcAft>
                <a:spcPts val="0"/>
              </a:spcAft>
              <a:buClr>
                <a:schemeClr val="dk2"/>
              </a:buClr>
              <a:buSzPts val="4200"/>
              <a:buNone/>
              <a:defRPr sz="4200">
                <a:solidFill>
                  <a:schemeClr val="dk2"/>
                </a:solidFill>
              </a:defRPr>
            </a:lvl8pPr>
            <a:lvl9pPr lvl="8" rtl="0" algn="ctr">
              <a:lnSpc>
                <a:spcPct val="100000"/>
              </a:lnSpc>
              <a:spcBef>
                <a:spcPts val="0"/>
              </a:spcBef>
              <a:spcAft>
                <a:spcPts val="0"/>
              </a:spcAft>
              <a:buClr>
                <a:schemeClr val="dk2"/>
              </a:buClr>
              <a:buSzPts val="4200"/>
              <a:buNone/>
              <a:defRPr sz="4200">
                <a:solidFill>
                  <a:schemeClr val="dk2"/>
                </a:solidFill>
              </a:defRPr>
            </a:lvl9pPr>
          </a:lstStyle>
          <a:p/>
        </p:txBody>
      </p:sp>
      <p:sp>
        <p:nvSpPr>
          <p:cNvPr id="93" name="Google Shape;93;p21"/>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4" name="Google Shape;94;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Clr>
                <a:schemeClr val="lt1"/>
              </a:buClr>
              <a:buSzPts val="1800"/>
              <a:buChar char="●"/>
              <a:defRPr>
                <a:solidFill>
                  <a:schemeClr val="lt1"/>
                </a:solidFill>
              </a:defRPr>
            </a:lvl1pPr>
            <a:lvl2pPr indent="-317500" lvl="1" marL="914400" rtl="0" algn="l">
              <a:lnSpc>
                <a:spcPct val="115000"/>
              </a:lnSpc>
              <a:spcBef>
                <a:spcPts val="1600"/>
              </a:spcBef>
              <a:spcAft>
                <a:spcPts val="0"/>
              </a:spcAft>
              <a:buClr>
                <a:schemeClr val="lt1"/>
              </a:buClr>
              <a:buSzPts val="1400"/>
              <a:buChar char="○"/>
              <a:defRPr>
                <a:solidFill>
                  <a:schemeClr val="lt1"/>
                </a:solidFill>
              </a:defRPr>
            </a:lvl2pPr>
            <a:lvl3pPr indent="-317500" lvl="2" marL="1371600" rtl="0" algn="l">
              <a:lnSpc>
                <a:spcPct val="115000"/>
              </a:lnSpc>
              <a:spcBef>
                <a:spcPts val="1600"/>
              </a:spcBef>
              <a:spcAft>
                <a:spcPts val="0"/>
              </a:spcAft>
              <a:buClr>
                <a:schemeClr val="lt1"/>
              </a:buClr>
              <a:buSzPts val="1400"/>
              <a:buChar char="■"/>
              <a:defRPr>
                <a:solidFill>
                  <a:schemeClr val="lt1"/>
                </a:solidFill>
              </a:defRPr>
            </a:lvl3pPr>
            <a:lvl4pPr indent="-317500" lvl="3" marL="1828800" rtl="0" algn="l">
              <a:lnSpc>
                <a:spcPct val="115000"/>
              </a:lnSpc>
              <a:spcBef>
                <a:spcPts val="1600"/>
              </a:spcBef>
              <a:spcAft>
                <a:spcPts val="0"/>
              </a:spcAft>
              <a:buClr>
                <a:schemeClr val="lt1"/>
              </a:buClr>
              <a:buSzPts val="1400"/>
              <a:buChar char="●"/>
              <a:defRPr>
                <a:solidFill>
                  <a:schemeClr val="lt1"/>
                </a:solidFill>
              </a:defRPr>
            </a:lvl4pPr>
            <a:lvl5pPr indent="-317500" lvl="4" marL="2286000" rtl="0" algn="l">
              <a:lnSpc>
                <a:spcPct val="115000"/>
              </a:lnSpc>
              <a:spcBef>
                <a:spcPts val="1600"/>
              </a:spcBef>
              <a:spcAft>
                <a:spcPts val="0"/>
              </a:spcAft>
              <a:buClr>
                <a:schemeClr val="lt1"/>
              </a:buClr>
              <a:buSzPts val="1400"/>
              <a:buChar char="○"/>
              <a:defRPr>
                <a:solidFill>
                  <a:schemeClr val="lt1"/>
                </a:solidFill>
              </a:defRPr>
            </a:lvl5pPr>
            <a:lvl6pPr indent="-317500" lvl="5" marL="2743200" rtl="0" algn="l">
              <a:lnSpc>
                <a:spcPct val="115000"/>
              </a:lnSpc>
              <a:spcBef>
                <a:spcPts val="1600"/>
              </a:spcBef>
              <a:spcAft>
                <a:spcPts val="0"/>
              </a:spcAft>
              <a:buClr>
                <a:schemeClr val="lt1"/>
              </a:buClr>
              <a:buSzPts val="1400"/>
              <a:buChar char="■"/>
              <a:defRPr>
                <a:solidFill>
                  <a:schemeClr val="lt1"/>
                </a:solidFill>
              </a:defRPr>
            </a:lvl6pPr>
            <a:lvl7pPr indent="-317500" lvl="6" marL="3200400" rtl="0" algn="l">
              <a:lnSpc>
                <a:spcPct val="115000"/>
              </a:lnSpc>
              <a:spcBef>
                <a:spcPts val="1600"/>
              </a:spcBef>
              <a:spcAft>
                <a:spcPts val="0"/>
              </a:spcAft>
              <a:buClr>
                <a:schemeClr val="lt1"/>
              </a:buClr>
              <a:buSzPts val="1400"/>
              <a:buChar char="●"/>
              <a:defRPr>
                <a:solidFill>
                  <a:schemeClr val="lt1"/>
                </a:solidFill>
              </a:defRPr>
            </a:lvl7pPr>
            <a:lvl8pPr indent="-317500" lvl="7" marL="3657600" rtl="0" algn="l">
              <a:lnSpc>
                <a:spcPct val="115000"/>
              </a:lnSpc>
              <a:spcBef>
                <a:spcPts val="1600"/>
              </a:spcBef>
              <a:spcAft>
                <a:spcPts val="0"/>
              </a:spcAft>
              <a:buClr>
                <a:schemeClr val="lt1"/>
              </a:buClr>
              <a:buSzPts val="1400"/>
              <a:buChar char="○"/>
              <a:defRPr>
                <a:solidFill>
                  <a:schemeClr val="lt1"/>
                </a:solidFill>
              </a:defRPr>
            </a:lvl8pPr>
            <a:lvl9pPr indent="-317500" lvl="8" marL="4114800" rtl="0" algn="l">
              <a:lnSpc>
                <a:spcPct val="115000"/>
              </a:lnSpc>
              <a:spcBef>
                <a:spcPts val="1600"/>
              </a:spcBef>
              <a:spcAft>
                <a:spcPts val="1600"/>
              </a:spcAft>
              <a:buClr>
                <a:schemeClr val="lt1"/>
              </a:buClr>
              <a:buSzPts val="1400"/>
              <a:buChar char="■"/>
              <a:defRPr>
                <a:solidFill>
                  <a:schemeClr val="lt1"/>
                </a:solidFill>
              </a:defRPr>
            </a:lvl9pPr>
          </a:lstStyle>
          <a:p/>
        </p:txBody>
      </p:sp>
      <p:sp>
        <p:nvSpPr>
          <p:cNvPr id="95" name="Google Shape;95;p2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6" name="Shape 96"/>
        <p:cNvGrpSpPr/>
        <p:nvPr/>
      </p:nvGrpSpPr>
      <p:grpSpPr>
        <a:xfrm>
          <a:off x="0" y="0"/>
          <a:ext cx="0" cy="0"/>
          <a:chOff x="0" y="0"/>
          <a:chExt cx="0" cy="0"/>
        </a:xfrm>
      </p:grpSpPr>
      <p:sp>
        <p:nvSpPr>
          <p:cNvPr id="97" name="Google Shape;97;p22"/>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2"/>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2"/>
          <p:cNvSpPr txBox="1"/>
          <p:nvPr>
            <p:ph idx="1" type="body"/>
          </p:nvPr>
        </p:nvSpPr>
        <p:spPr>
          <a:xfrm>
            <a:off x="57150" y="4163425"/>
            <a:ext cx="8382000" cy="4467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Clr>
                <a:schemeClr val="lt1"/>
              </a:buClr>
              <a:buSzPts val="1200"/>
              <a:buNone/>
              <a:defRPr sz="1200">
                <a:solidFill>
                  <a:schemeClr val="lt1"/>
                </a:solidFill>
              </a:defRPr>
            </a:lvl1pPr>
          </a:lstStyle>
          <a:p/>
        </p:txBody>
      </p:sp>
      <p:sp>
        <p:nvSpPr>
          <p:cNvPr id="100" name="Google Shape;100;p2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101" name="Shape 101"/>
        <p:cNvGrpSpPr/>
        <p:nvPr/>
      </p:nvGrpSpPr>
      <p:grpSpPr>
        <a:xfrm>
          <a:off x="0" y="0"/>
          <a:ext cx="0" cy="0"/>
          <a:chOff x="0" y="0"/>
          <a:chExt cx="0" cy="0"/>
        </a:xfrm>
      </p:grpSpPr>
      <p:sp>
        <p:nvSpPr>
          <p:cNvPr id="102" name="Google Shape;102;p23"/>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2000"/>
              <a:buNone/>
              <a:defRPr sz="12000">
                <a:solidFill>
                  <a:schemeClr val="dk2"/>
                </a:solidFill>
              </a:defRPr>
            </a:lvl1pPr>
            <a:lvl2pPr lvl="1" rtl="0" algn="ctr">
              <a:lnSpc>
                <a:spcPct val="100000"/>
              </a:lnSpc>
              <a:spcBef>
                <a:spcPts val="0"/>
              </a:spcBef>
              <a:spcAft>
                <a:spcPts val="0"/>
              </a:spcAft>
              <a:buClr>
                <a:schemeClr val="dk2"/>
              </a:buClr>
              <a:buSzPts val="12000"/>
              <a:buNone/>
              <a:defRPr sz="12000">
                <a:solidFill>
                  <a:schemeClr val="dk2"/>
                </a:solidFill>
              </a:defRPr>
            </a:lvl2pPr>
            <a:lvl3pPr lvl="2" rtl="0" algn="ctr">
              <a:lnSpc>
                <a:spcPct val="100000"/>
              </a:lnSpc>
              <a:spcBef>
                <a:spcPts val="0"/>
              </a:spcBef>
              <a:spcAft>
                <a:spcPts val="0"/>
              </a:spcAft>
              <a:buClr>
                <a:schemeClr val="dk2"/>
              </a:buClr>
              <a:buSzPts val="12000"/>
              <a:buNone/>
              <a:defRPr sz="12000">
                <a:solidFill>
                  <a:schemeClr val="dk2"/>
                </a:solidFill>
              </a:defRPr>
            </a:lvl3pPr>
            <a:lvl4pPr lvl="3" rtl="0" algn="ctr">
              <a:lnSpc>
                <a:spcPct val="100000"/>
              </a:lnSpc>
              <a:spcBef>
                <a:spcPts val="0"/>
              </a:spcBef>
              <a:spcAft>
                <a:spcPts val="0"/>
              </a:spcAft>
              <a:buClr>
                <a:schemeClr val="dk2"/>
              </a:buClr>
              <a:buSzPts val="12000"/>
              <a:buNone/>
              <a:defRPr sz="12000">
                <a:solidFill>
                  <a:schemeClr val="dk2"/>
                </a:solidFill>
              </a:defRPr>
            </a:lvl4pPr>
            <a:lvl5pPr lvl="4" rtl="0" algn="ctr">
              <a:lnSpc>
                <a:spcPct val="100000"/>
              </a:lnSpc>
              <a:spcBef>
                <a:spcPts val="0"/>
              </a:spcBef>
              <a:spcAft>
                <a:spcPts val="0"/>
              </a:spcAft>
              <a:buClr>
                <a:schemeClr val="dk2"/>
              </a:buClr>
              <a:buSzPts val="12000"/>
              <a:buNone/>
              <a:defRPr sz="12000">
                <a:solidFill>
                  <a:schemeClr val="dk2"/>
                </a:solidFill>
              </a:defRPr>
            </a:lvl5pPr>
            <a:lvl6pPr lvl="5" rtl="0" algn="ctr">
              <a:lnSpc>
                <a:spcPct val="100000"/>
              </a:lnSpc>
              <a:spcBef>
                <a:spcPts val="0"/>
              </a:spcBef>
              <a:spcAft>
                <a:spcPts val="0"/>
              </a:spcAft>
              <a:buClr>
                <a:schemeClr val="dk2"/>
              </a:buClr>
              <a:buSzPts val="12000"/>
              <a:buNone/>
              <a:defRPr sz="12000">
                <a:solidFill>
                  <a:schemeClr val="dk2"/>
                </a:solidFill>
              </a:defRPr>
            </a:lvl6pPr>
            <a:lvl7pPr lvl="6" rtl="0" algn="ctr">
              <a:lnSpc>
                <a:spcPct val="100000"/>
              </a:lnSpc>
              <a:spcBef>
                <a:spcPts val="0"/>
              </a:spcBef>
              <a:spcAft>
                <a:spcPts val="0"/>
              </a:spcAft>
              <a:buClr>
                <a:schemeClr val="dk2"/>
              </a:buClr>
              <a:buSzPts val="12000"/>
              <a:buNone/>
              <a:defRPr sz="12000">
                <a:solidFill>
                  <a:schemeClr val="dk2"/>
                </a:solidFill>
              </a:defRPr>
            </a:lvl7pPr>
            <a:lvl8pPr lvl="7" rtl="0" algn="ctr">
              <a:lnSpc>
                <a:spcPct val="100000"/>
              </a:lnSpc>
              <a:spcBef>
                <a:spcPts val="0"/>
              </a:spcBef>
              <a:spcAft>
                <a:spcPts val="0"/>
              </a:spcAft>
              <a:buClr>
                <a:schemeClr val="dk2"/>
              </a:buClr>
              <a:buSzPts val="12000"/>
              <a:buNone/>
              <a:defRPr sz="12000">
                <a:solidFill>
                  <a:schemeClr val="dk2"/>
                </a:solidFill>
              </a:defRPr>
            </a:lvl8pPr>
            <a:lvl9pPr lvl="8" rtl="0"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103" name="Google Shape;103;p23"/>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104" name="Google Shape;104;p2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105" name="Shape 105"/>
        <p:cNvGrpSpPr/>
        <p:nvPr/>
      </p:nvGrpSpPr>
      <p:grpSpPr>
        <a:xfrm>
          <a:off x="0" y="0"/>
          <a:ext cx="0" cy="0"/>
          <a:chOff x="0" y="0"/>
          <a:chExt cx="0" cy="0"/>
        </a:xfrm>
      </p:grpSpPr>
      <p:sp>
        <p:nvSpPr>
          <p:cNvPr id="106" name="Google Shape;106;p2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R01" type="title">
  <p:cSld name="TITLE">
    <p:spTree>
      <p:nvGrpSpPr>
        <p:cNvPr id="111" name="Shape 111"/>
        <p:cNvGrpSpPr/>
        <p:nvPr/>
      </p:nvGrpSpPr>
      <p:grpSpPr>
        <a:xfrm>
          <a:off x="0" y="0"/>
          <a:ext cx="0" cy="0"/>
          <a:chOff x="0" y="0"/>
          <a:chExt cx="0" cy="0"/>
        </a:xfrm>
      </p:grpSpPr>
      <p:sp>
        <p:nvSpPr>
          <p:cNvPr id="112" name="Google Shape;112;p26"/>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6"/>
          <p:cNvSpPr/>
          <p:nvPr/>
        </p:nvSpPr>
        <p:spPr>
          <a:xfrm flipH="1">
            <a:off x="8246400" y="4245875"/>
            <a:ext cx="897600" cy="897600"/>
          </a:xfrm>
          <a:prstGeom prst="round1Rect">
            <a:avLst>
              <a:gd fmla="val 16667" name="adj"/>
            </a:avLst>
          </a:prstGeom>
          <a:solidFill>
            <a:schemeClr val="lt1">
              <a:alpha val="6784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6"/>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115" name="Google Shape;115;p26"/>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1800"/>
              <a:buNone/>
              <a:defRPr>
                <a:solidFill>
                  <a:schemeClr val="lt1"/>
                </a:solidFill>
              </a:defRPr>
            </a:lvl1pPr>
            <a:lvl2pPr lvl="1" rtl="0" algn="l">
              <a:lnSpc>
                <a:spcPct val="100000"/>
              </a:lnSpc>
              <a:spcBef>
                <a:spcPts val="0"/>
              </a:spcBef>
              <a:spcAft>
                <a:spcPts val="0"/>
              </a:spcAft>
              <a:buClr>
                <a:schemeClr val="lt1"/>
              </a:buClr>
              <a:buSzPts val="1800"/>
              <a:buNone/>
              <a:defRPr sz="1800">
                <a:solidFill>
                  <a:schemeClr val="lt1"/>
                </a:solidFill>
              </a:defRPr>
            </a:lvl2pPr>
            <a:lvl3pPr lvl="2" rtl="0" algn="l">
              <a:lnSpc>
                <a:spcPct val="100000"/>
              </a:lnSpc>
              <a:spcBef>
                <a:spcPts val="0"/>
              </a:spcBef>
              <a:spcAft>
                <a:spcPts val="0"/>
              </a:spcAft>
              <a:buClr>
                <a:schemeClr val="lt1"/>
              </a:buClr>
              <a:buSzPts val="1800"/>
              <a:buNone/>
              <a:defRPr sz="1800">
                <a:solidFill>
                  <a:schemeClr val="lt1"/>
                </a:solidFill>
              </a:defRPr>
            </a:lvl3pPr>
            <a:lvl4pPr lvl="3" rtl="0" algn="l">
              <a:lnSpc>
                <a:spcPct val="100000"/>
              </a:lnSpc>
              <a:spcBef>
                <a:spcPts val="0"/>
              </a:spcBef>
              <a:spcAft>
                <a:spcPts val="0"/>
              </a:spcAft>
              <a:buClr>
                <a:schemeClr val="lt1"/>
              </a:buClr>
              <a:buSzPts val="1800"/>
              <a:buNone/>
              <a:defRPr sz="1800">
                <a:solidFill>
                  <a:schemeClr val="lt1"/>
                </a:solidFill>
              </a:defRPr>
            </a:lvl4pPr>
            <a:lvl5pPr lvl="4" rtl="0" algn="l">
              <a:lnSpc>
                <a:spcPct val="100000"/>
              </a:lnSpc>
              <a:spcBef>
                <a:spcPts val="0"/>
              </a:spcBef>
              <a:spcAft>
                <a:spcPts val="0"/>
              </a:spcAft>
              <a:buClr>
                <a:schemeClr val="lt1"/>
              </a:buClr>
              <a:buSzPts val="1800"/>
              <a:buNone/>
              <a:defRPr sz="1800">
                <a:solidFill>
                  <a:schemeClr val="lt1"/>
                </a:solidFill>
              </a:defRPr>
            </a:lvl5pPr>
            <a:lvl6pPr lvl="5" rtl="0" algn="l">
              <a:lnSpc>
                <a:spcPct val="100000"/>
              </a:lnSpc>
              <a:spcBef>
                <a:spcPts val="0"/>
              </a:spcBef>
              <a:spcAft>
                <a:spcPts val="0"/>
              </a:spcAft>
              <a:buClr>
                <a:schemeClr val="lt1"/>
              </a:buClr>
              <a:buSzPts val="1800"/>
              <a:buNone/>
              <a:defRPr sz="1800">
                <a:solidFill>
                  <a:schemeClr val="lt1"/>
                </a:solidFill>
              </a:defRPr>
            </a:lvl6pPr>
            <a:lvl7pPr lvl="6" rtl="0" algn="l">
              <a:lnSpc>
                <a:spcPct val="100000"/>
              </a:lnSpc>
              <a:spcBef>
                <a:spcPts val="0"/>
              </a:spcBef>
              <a:spcAft>
                <a:spcPts val="0"/>
              </a:spcAft>
              <a:buClr>
                <a:schemeClr val="lt1"/>
              </a:buClr>
              <a:buSzPts val="1800"/>
              <a:buNone/>
              <a:defRPr sz="1800">
                <a:solidFill>
                  <a:schemeClr val="lt1"/>
                </a:solidFill>
              </a:defRPr>
            </a:lvl7pPr>
            <a:lvl8pPr lvl="7" rtl="0" algn="l">
              <a:lnSpc>
                <a:spcPct val="100000"/>
              </a:lnSpc>
              <a:spcBef>
                <a:spcPts val="0"/>
              </a:spcBef>
              <a:spcAft>
                <a:spcPts val="0"/>
              </a:spcAft>
              <a:buClr>
                <a:schemeClr val="lt1"/>
              </a:buClr>
              <a:buSzPts val="1800"/>
              <a:buNone/>
              <a:defRPr sz="1800">
                <a:solidFill>
                  <a:schemeClr val="lt1"/>
                </a:solidFill>
              </a:defRPr>
            </a:lvl8pPr>
            <a:lvl9pPr lvl="8" rtl="0" algn="l">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R01" type="secHead">
  <p:cSld name="SECTION_HEADER">
    <p:spTree>
      <p:nvGrpSpPr>
        <p:cNvPr id="116" name="Shape 116"/>
        <p:cNvGrpSpPr/>
        <p:nvPr/>
      </p:nvGrpSpPr>
      <p:grpSpPr>
        <a:xfrm>
          <a:off x="0" y="0"/>
          <a:ext cx="0" cy="0"/>
          <a:chOff x="0" y="0"/>
          <a:chExt cx="0" cy="0"/>
        </a:xfrm>
      </p:grpSpPr>
      <p:sp>
        <p:nvSpPr>
          <p:cNvPr id="117" name="Google Shape;117;p27"/>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200"/>
              <a:buNone/>
              <a:defRPr sz="4200"/>
            </a:lvl1pPr>
            <a:lvl2pPr lvl="1" rtl="0" algn="l">
              <a:lnSpc>
                <a:spcPct val="100000"/>
              </a:lnSpc>
              <a:spcBef>
                <a:spcPts val="0"/>
              </a:spcBef>
              <a:spcAft>
                <a:spcPts val="0"/>
              </a:spcAft>
              <a:buSzPts val="4200"/>
              <a:buNone/>
              <a:defRPr sz="4200"/>
            </a:lvl2pPr>
            <a:lvl3pPr lvl="2" rtl="0" algn="l">
              <a:lnSpc>
                <a:spcPct val="100000"/>
              </a:lnSpc>
              <a:spcBef>
                <a:spcPts val="0"/>
              </a:spcBef>
              <a:spcAft>
                <a:spcPts val="0"/>
              </a:spcAft>
              <a:buSzPts val="4200"/>
              <a:buNone/>
              <a:defRPr sz="4200"/>
            </a:lvl3pPr>
            <a:lvl4pPr lvl="3" rtl="0" algn="l">
              <a:lnSpc>
                <a:spcPct val="100000"/>
              </a:lnSpc>
              <a:spcBef>
                <a:spcPts val="0"/>
              </a:spcBef>
              <a:spcAft>
                <a:spcPts val="0"/>
              </a:spcAft>
              <a:buSzPts val="4200"/>
              <a:buNone/>
              <a:defRPr sz="4200"/>
            </a:lvl4pPr>
            <a:lvl5pPr lvl="4" rtl="0" algn="l">
              <a:lnSpc>
                <a:spcPct val="100000"/>
              </a:lnSpc>
              <a:spcBef>
                <a:spcPts val="0"/>
              </a:spcBef>
              <a:spcAft>
                <a:spcPts val="0"/>
              </a:spcAft>
              <a:buSzPts val="4200"/>
              <a:buNone/>
              <a:defRPr sz="4200"/>
            </a:lvl5pPr>
            <a:lvl6pPr lvl="5" rtl="0" algn="l">
              <a:lnSpc>
                <a:spcPct val="100000"/>
              </a:lnSpc>
              <a:spcBef>
                <a:spcPts val="0"/>
              </a:spcBef>
              <a:spcAft>
                <a:spcPts val="0"/>
              </a:spcAft>
              <a:buSzPts val="4200"/>
              <a:buNone/>
              <a:defRPr sz="4200"/>
            </a:lvl6pPr>
            <a:lvl7pPr lvl="6" rtl="0" algn="l">
              <a:lnSpc>
                <a:spcPct val="100000"/>
              </a:lnSpc>
              <a:spcBef>
                <a:spcPts val="0"/>
              </a:spcBef>
              <a:spcAft>
                <a:spcPts val="0"/>
              </a:spcAft>
              <a:buSzPts val="4200"/>
              <a:buNone/>
              <a:defRPr sz="4200"/>
            </a:lvl7pPr>
            <a:lvl8pPr lvl="7" rtl="0" algn="l">
              <a:lnSpc>
                <a:spcPct val="100000"/>
              </a:lnSpc>
              <a:spcBef>
                <a:spcPts val="0"/>
              </a:spcBef>
              <a:spcAft>
                <a:spcPts val="0"/>
              </a:spcAft>
              <a:buSzPts val="4200"/>
              <a:buNone/>
              <a:defRPr sz="4200"/>
            </a:lvl8pPr>
            <a:lvl9pPr lvl="8" rtl="0" algn="l">
              <a:lnSpc>
                <a:spcPct val="100000"/>
              </a:lnSpc>
              <a:spcBef>
                <a:spcPts val="0"/>
              </a:spcBef>
              <a:spcAft>
                <a:spcPts val="0"/>
              </a:spcAft>
              <a:buSzPts val="4200"/>
              <a:buNone/>
              <a:defRPr sz="42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R01" type="tx">
  <p:cSld name="TITLE_AND_BODY">
    <p:spTree>
      <p:nvGrpSpPr>
        <p:cNvPr id="118" name="Shape 118"/>
        <p:cNvGrpSpPr/>
        <p:nvPr/>
      </p:nvGrpSpPr>
      <p:grpSpPr>
        <a:xfrm>
          <a:off x="0" y="0"/>
          <a:ext cx="0" cy="0"/>
          <a:chOff x="0" y="0"/>
          <a:chExt cx="0" cy="0"/>
        </a:xfrm>
      </p:grpSpPr>
      <p:sp>
        <p:nvSpPr>
          <p:cNvPr id="119" name="Google Shape;119;p28"/>
          <p:cNvSpPr/>
          <p:nvPr/>
        </p:nvSpPr>
        <p:spPr>
          <a:xfrm flipH="1" rot="10800000">
            <a:off x="0" y="728400"/>
            <a:ext cx="9144000" cy="4085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8"/>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8"/>
          <p:cNvSpPr txBox="1"/>
          <p:nvPr>
            <p:ph type="title"/>
          </p:nvPr>
        </p:nvSpPr>
        <p:spPr>
          <a:xfrm>
            <a:off x="471900" y="57875"/>
            <a:ext cx="8222100" cy="6705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200"/>
              <a:buNone/>
              <a:defRPr/>
            </a:lvl1pPr>
            <a:lvl2pPr lvl="1" rtl="0" algn="l">
              <a:lnSpc>
                <a:spcPct val="100000"/>
              </a:lnSpc>
              <a:spcBef>
                <a:spcPts val="0"/>
              </a:spcBef>
              <a:spcAft>
                <a:spcPts val="0"/>
              </a:spcAft>
              <a:buSzPts val="3200"/>
              <a:buNone/>
              <a:defRPr/>
            </a:lvl2pPr>
            <a:lvl3pPr lvl="2" rtl="0" algn="l">
              <a:lnSpc>
                <a:spcPct val="100000"/>
              </a:lnSpc>
              <a:spcBef>
                <a:spcPts val="0"/>
              </a:spcBef>
              <a:spcAft>
                <a:spcPts val="0"/>
              </a:spcAft>
              <a:buSzPts val="3200"/>
              <a:buNone/>
              <a:defRPr/>
            </a:lvl3pPr>
            <a:lvl4pPr lvl="3" rtl="0" algn="l">
              <a:lnSpc>
                <a:spcPct val="100000"/>
              </a:lnSpc>
              <a:spcBef>
                <a:spcPts val="0"/>
              </a:spcBef>
              <a:spcAft>
                <a:spcPts val="0"/>
              </a:spcAft>
              <a:buSzPts val="3200"/>
              <a:buNone/>
              <a:defRPr/>
            </a:lvl4pPr>
            <a:lvl5pPr lvl="4" rtl="0" algn="l">
              <a:lnSpc>
                <a:spcPct val="100000"/>
              </a:lnSpc>
              <a:spcBef>
                <a:spcPts val="0"/>
              </a:spcBef>
              <a:spcAft>
                <a:spcPts val="0"/>
              </a:spcAft>
              <a:buSzPts val="3200"/>
              <a:buNone/>
              <a:defRPr/>
            </a:lvl5pPr>
            <a:lvl6pPr lvl="5" rtl="0" algn="l">
              <a:lnSpc>
                <a:spcPct val="100000"/>
              </a:lnSpc>
              <a:spcBef>
                <a:spcPts val="0"/>
              </a:spcBef>
              <a:spcAft>
                <a:spcPts val="0"/>
              </a:spcAft>
              <a:buSzPts val="3200"/>
              <a:buNone/>
              <a:defRPr/>
            </a:lvl6pPr>
            <a:lvl7pPr lvl="6" rtl="0" algn="l">
              <a:lnSpc>
                <a:spcPct val="100000"/>
              </a:lnSpc>
              <a:spcBef>
                <a:spcPts val="0"/>
              </a:spcBef>
              <a:spcAft>
                <a:spcPts val="0"/>
              </a:spcAft>
              <a:buSzPts val="3200"/>
              <a:buNone/>
              <a:defRPr/>
            </a:lvl7pPr>
            <a:lvl8pPr lvl="7" rtl="0" algn="l">
              <a:lnSpc>
                <a:spcPct val="100000"/>
              </a:lnSpc>
              <a:spcBef>
                <a:spcPts val="0"/>
              </a:spcBef>
              <a:spcAft>
                <a:spcPts val="0"/>
              </a:spcAft>
              <a:buSzPts val="3200"/>
              <a:buNone/>
              <a:defRPr/>
            </a:lvl8pPr>
            <a:lvl9pPr lvl="8" rtl="0" algn="l">
              <a:lnSpc>
                <a:spcPct val="100000"/>
              </a:lnSpc>
              <a:spcBef>
                <a:spcPts val="0"/>
              </a:spcBef>
              <a:spcAft>
                <a:spcPts val="0"/>
              </a:spcAft>
              <a:buSzPts val="3200"/>
              <a:buNone/>
              <a:defRPr/>
            </a:lvl9pPr>
          </a:lstStyle>
          <a:p/>
        </p:txBody>
      </p:sp>
      <p:sp>
        <p:nvSpPr>
          <p:cNvPr id="122" name="Google Shape;122;p28"/>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lvl1pPr indent="-368300" lvl="0" marL="457200" rtl="0" algn="l">
              <a:lnSpc>
                <a:spcPct val="115000"/>
              </a:lnSpc>
              <a:spcBef>
                <a:spcPts val="0"/>
              </a:spcBef>
              <a:spcAft>
                <a:spcPts val="0"/>
              </a:spcAft>
              <a:buClr>
                <a:srgbClr val="000000"/>
              </a:buClr>
              <a:buSzPts val="2200"/>
              <a:buChar char="●"/>
              <a:defRPr sz="2200">
                <a:solidFill>
                  <a:srgbClr val="000000"/>
                </a:solidFill>
              </a:defRPr>
            </a:lvl1pPr>
            <a:lvl2pPr indent="-355600" lvl="1" marL="914400" rtl="0" algn="l">
              <a:lnSpc>
                <a:spcPct val="115000"/>
              </a:lnSpc>
              <a:spcBef>
                <a:spcPts val="1600"/>
              </a:spcBef>
              <a:spcAft>
                <a:spcPts val="0"/>
              </a:spcAft>
              <a:buClr>
                <a:srgbClr val="000000"/>
              </a:buClr>
              <a:buSzPts val="2000"/>
              <a:buChar char="○"/>
              <a:defRPr sz="2000">
                <a:solidFill>
                  <a:srgbClr val="000000"/>
                </a:solidFill>
              </a:defRPr>
            </a:lvl2pPr>
            <a:lvl3pPr indent="-342900" lvl="2" marL="1371600" rtl="0" algn="l">
              <a:lnSpc>
                <a:spcPct val="115000"/>
              </a:lnSpc>
              <a:spcBef>
                <a:spcPts val="1600"/>
              </a:spcBef>
              <a:spcAft>
                <a:spcPts val="0"/>
              </a:spcAft>
              <a:buClr>
                <a:srgbClr val="000000"/>
              </a:buClr>
              <a:buSzPts val="1800"/>
              <a:buChar char="■"/>
              <a:defRPr sz="1800">
                <a:solidFill>
                  <a:srgbClr val="000000"/>
                </a:solidFill>
              </a:defRPr>
            </a:lvl3pPr>
            <a:lvl4pPr indent="-330200" lvl="3" marL="1828800" rtl="0" algn="l">
              <a:lnSpc>
                <a:spcPct val="115000"/>
              </a:lnSpc>
              <a:spcBef>
                <a:spcPts val="1600"/>
              </a:spcBef>
              <a:spcAft>
                <a:spcPts val="0"/>
              </a:spcAft>
              <a:buClr>
                <a:srgbClr val="000000"/>
              </a:buClr>
              <a:buSzPts val="1600"/>
              <a:buChar char="●"/>
              <a:defRPr sz="1600">
                <a:solidFill>
                  <a:srgbClr val="000000"/>
                </a:solidFill>
              </a:defRPr>
            </a:lvl4pPr>
            <a:lvl5pPr indent="-317500" lvl="4" marL="2286000" rtl="0" algn="l">
              <a:lnSpc>
                <a:spcPct val="115000"/>
              </a:lnSpc>
              <a:spcBef>
                <a:spcPts val="1600"/>
              </a:spcBef>
              <a:spcAft>
                <a:spcPts val="0"/>
              </a:spcAft>
              <a:buClr>
                <a:srgbClr val="000000"/>
              </a:buClr>
              <a:buSzPts val="1400"/>
              <a:buChar char="○"/>
              <a:defRPr>
                <a:solidFill>
                  <a:srgbClr val="000000"/>
                </a:solidFill>
              </a:defRPr>
            </a:lvl5pPr>
            <a:lvl6pPr indent="-317500" lvl="5" marL="2743200" rtl="0" algn="l">
              <a:lnSpc>
                <a:spcPct val="115000"/>
              </a:lnSpc>
              <a:spcBef>
                <a:spcPts val="1600"/>
              </a:spcBef>
              <a:spcAft>
                <a:spcPts val="0"/>
              </a:spcAft>
              <a:buClr>
                <a:srgbClr val="000000"/>
              </a:buClr>
              <a:buSzPts val="1400"/>
              <a:buChar char="■"/>
              <a:defRPr>
                <a:solidFill>
                  <a:srgbClr val="000000"/>
                </a:solidFill>
              </a:defRPr>
            </a:lvl6pPr>
            <a:lvl7pPr indent="-317500" lvl="6" marL="3200400" rtl="0" algn="l">
              <a:lnSpc>
                <a:spcPct val="115000"/>
              </a:lnSpc>
              <a:spcBef>
                <a:spcPts val="1600"/>
              </a:spcBef>
              <a:spcAft>
                <a:spcPts val="0"/>
              </a:spcAft>
              <a:buClr>
                <a:srgbClr val="000000"/>
              </a:buClr>
              <a:buSzPts val="1400"/>
              <a:buChar char="●"/>
              <a:defRPr>
                <a:solidFill>
                  <a:srgbClr val="000000"/>
                </a:solidFill>
              </a:defRPr>
            </a:lvl7pPr>
            <a:lvl8pPr indent="-317500" lvl="7" marL="3657600" rtl="0" algn="l">
              <a:lnSpc>
                <a:spcPct val="115000"/>
              </a:lnSpc>
              <a:spcBef>
                <a:spcPts val="1600"/>
              </a:spcBef>
              <a:spcAft>
                <a:spcPts val="0"/>
              </a:spcAft>
              <a:buClr>
                <a:srgbClr val="000000"/>
              </a:buClr>
              <a:buSzPts val="1400"/>
              <a:buChar char="○"/>
              <a:defRPr>
                <a:solidFill>
                  <a:srgbClr val="000000"/>
                </a:solidFill>
              </a:defRPr>
            </a:lvl8pPr>
            <a:lvl9pPr indent="-317500" lvl="8" marL="4114800" rtl="0" algn="l">
              <a:lnSpc>
                <a:spcPct val="115000"/>
              </a:lnSpc>
              <a:spcBef>
                <a:spcPts val="1600"/>
              </a:spcBef>
              <a:spcAft>
                <a:spcPts val="1600"/>
              </a:spcAft>
              <a:buSzPts val="1400"/>
              <a:buChar char="■"/>
              <a:defRPr/>
            </a:lvl9pPr>
          </a:lstStyle>
          <a:p/>
        </p:txBody>
      </p:sp>
      <p:sp>
        <p:nvSpPr>
          <p:cNvPr id="123" name="Google Shape;123;p28"/>
          <p:cNvSpPr txBox="1"/>
          <p:nvPr>
            <p:ph idx="12" type="sldNum"/>
          </p:nvPr>
        </p:nvSpPr>
        <p:spPr>
          <a:xfrm>
            <a:off x="8523550" y="4813799"/>
            <a:ext cx="548700" cy="2754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124" name="Google Shape;124;p28"/>
          <p:cNvSpPr txBox="1"/>
          <p:nvPr/>
        </p:nvSpPr>
        <p:spPr>
          <a:xfrm>
            <a:off x="471900" y="4803525"/>
            <a:ext cx="8133300" cy="296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Roboto"/>
                <a:ea typeface="Roboto"/>
                <a:cs typeface="Roboto"/>
                <a:sym typeface="Roboto"/>
              </a:rPr>
              <a:t>UIT.CS519.ResearchMethodology</a:t>
            </a:r>
            <a:endParaRPr b="1" i="0" sz="1400" u="none" cap="none" strike="noStrike">
              <a:solidFill>
                <a:srgbClr val="FFFFFF"/>
              </a:solidFill>
              <a:latin typeface="Roboto"/>
              <a:ea typeface="Roboto"/>
              <a:cs typeface="Roboto"/>
              <a:sym typeface="Robo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5" name="Shape 125"/>
        <p:cNvGrpSpPr/>
        <p:nvPr/>
      </p:nvGrpSpPr>
      <p:grpSpPr>
        <a:xfrm>
          <a:off x="0" y="0"/>
          <a:ext cx="0" cy="0"/>
          <a:chOff x="0" y="0"/>
          <a:chExt cx="0" cy="0"/>
        </a:xfrm>
      </p:grpSpPr>
      <p:sp>
        <p:nvSpPr>
          <p:cNvPr id="126" name="Google Shape;126;p2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9"/>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200"/>
              <a:buNone/>
              <a:defRPr/>
            </a:lvl1pPr>
            <a:lvl2pPr lvl="1" rtl="0" algn="l">
              <a:lnSpc>
                <a:spcPct val="100000"/>
              </a:lnSpc>
              <a:spcBef>
                <a:spcPts val="0"/>
              </a:spcBef>
              <a:spcAft>
                <a:spcPts val="0"/>
              </a:spcAft>
              <a:buSzPts val="3200"/>
              <a:buNone/>
              <a:defRPr/>
            </a:lvl2pPr>
            <a:lvl3pPr lvl="2" rtl="0" algn="l">
              <a:lnSpc>
                <a:spcPct val="100000"/>
              </a:lnSpc>
              <a:spcBef>
                <a:spcPts val="0"/>
              </a:spcBef>
              <a:spcAft>
                <a:spcPts val="0"/>
              </a:spcAft>
              <a:buSzPts val="3200"/>
              <a:buNone/>
              <a:defRPr/>
            </a:lvl3pPr>
            <a:lvl4pPr lvl="3" rtl="0" algn="l">
              <a:lnSpc>
                <a:spcPct val="100000"/>
              </a:lnSpc>
              <a:spcBef>
                <a:spcPts val="0"/>
              </a:spcBef>
              <a:spcAft>
                <a:spcPts val="0"/>
              </a:spcAft>
              <a:buSzPts val="3200"/>
              <a:buNone/>
              <a:defRPr/>
            </a:lvl4pPr>
            <a:lvl5pPr lvl="4" rtl="0" algn="l">
              <a:lnSpc>
                <a:spcPct val="100000"/>
              </a:lnSpc>
              <a:spcBef>
                <a:spcPts val="0"/>
              </a:spcBef>
              <a:spcAft>
                <a:spcPts val="0"/>
              </a:spcAft>
              <a:buSzPts val="3200"/>
              <a:buNone/>
              <a:defRPr/>
            </a:lvl5pPr>
            <a:lvl6pPr lvl="5" rtl="0" algn="l">
              <a:lnSpc>
                <a:spcPct val="100000"/>
              </a:lnSpc>
              <a:spcBef>
                <a:spcPts val="0"/>
              </a:spcBef>
              <a:spcAft>
                <a:spcPts val="0"/>
              </a:spcAft>
              <a:buSzPts val="3200"/>
              <a:buNone/>
              <a:defRPr/>
            </a:lvl6pPr>
            <a:lvl7pPr lvl="6" rtl="0" algn="l">
              <a:lnSpc>
                <a:spcPct val="100000"/>
              </a:lnSpc>
              <a:spcBef>
                <a:spcPts val="0"/>
              </a:spcBef>
              <a:spcAft>
                <a:spcPts val="0"/>
              </a:spcAft>
              <a:buSzPts val="3200"/>
              <a:buNone/>
              <a:defRPr/>
            </a:lvl7pPr>
            <a:lvl8pPr lvl="7" rtl="0" algn="l">
              <a:lnSpc>
                <a:spcPct val="100000"/>
              </a:lnSpc>
              <a:spcBef>
                <a:spcPts val="0"/>
              </a:spcBef>
              <a:spcAft>
                <a:spcPts val="0"/>
              </a:spcAft>
              <a:buSzPts val="3200"/>
              <a:buNone/>
              <a:defRPr/>
            </a:lvl8pPr>
            <a:lvl9pPr lvl="8" rtl="0" algn="l">
              <a:lnSpc>
                <a:spcPct val="100000"/>
              </a:lnSpc>
              <a:spcBef>
                <a:spcPts val="0"/>
              </a:spcBef>
              <a:spcAft>
                <a:spcPts val="0"/>
              </a:spcAft>
              <a:buSzPts val="3200"/>
              <a:buNone/>
              <a:defRPr/>
            </a:lvl9pPr>
          </a:lstStyle>
          <a:p/>
        </p:txBody>
      </p:sp>
      <p:sp>
        <p:nvSpPr>
          <p:cNvPr id="129" name="Google Shape;129;p29"/>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30" name="Google Shape;130;p29"/>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31" name="Google Shape;131;p2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2" name="Shape 132"/>
        <p:cNvGrpSpPr/>
        <p:nvPr/>
      </p:nvGrpSpPr>
      <p:grpSpPr>
        <a:xfrm>
          <a:off x="0" y="0"/>
          <a:ext cx="0" cy="0"/>
          <a:chOff x="0" y="0"/>
          <a:chExt cx="0" cy="0"/>
        </a:xfrm>
      </p:grpSpPr>
      <p:sp>
        <p:nvSpPr>
          <p:cNvPr id="133" name="Google Shape;133;p30"/>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30"/>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30"/>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800"/>
              <a:buNone/>
              <a:defRPr sz="18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sp>
        <p:nvSpPr>
          <p:cNvPr id="136" name="Google Shape;136;p3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7" name="Shape 137"/>
        <p:cNvGrpSpPr/>
        <p:nvPr/>
      </p:nvGrpSpPr>
      <p:grpSpPr>
        <a:xfrm>
          <a:off x="0" y="0"/>
          <a:ext cx="0" cy="0"/>
          <a:chOff x="0" y="0"/>
          <a:chExt cx="0" cy="0"/>
        </a:xfrm>
      </p:grpSpPr>
      <p:sp>
        <p:nvSpPr>
          <p:cNvPr id="138" name="Google Shape;138;p31"/>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31"/>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31"/>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41" name="Google Shape;141;p31"/>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Clr>
                <a:schemeClr val="lt1"/>
              </a:buClr>
              <a:buSzPts val="1200"/>
              <a:buChar char="●"/>
              <a:defRPr sz="1200">
                <a:solidFill>
                  <a:schemeClr val="lt1"/>
                </a:solidFill>
              </a:defRPr>
            </a:lvl1pPr>
            <a:lvl2pPr indent="-304800" lvl="1" marL="914400" rtl="0" algn="l">
              <a:lnSpc>
                <a:spcPct val="115000"/>
              </a:lnSpc>
              <a:spcBef>
                <a:spcPts val="1600"/>
              </a:spcBef>
              <a:spcAft>
                <a:spcPts val="0"/>
              </a:spcAft>
              <a:buClr>
                <a:schemeClr val="lt1"/>
              </a:buClr>
              <a:buSzPts val="1200"/>
              <a:buChar char="○"/>
              <a:defRPr sz="1200">
                <a:solidFill>
                  <a:schemeClr val="lt1"/>
                </a:solidFill>
              </a:defRPr>
            </a:lvl2pPr>
            <a:lvl3pPr indent="-304800" lvl="2" marL="1371600" rtl="0" algn="l">
              <a:lnSpc>
                <a:spcPct val="115000"/>
              </a:lnSpc>
              <a:spcBef>
                <a:spcPts val="1600"/>
              </a:spcBef>
              <a:spcAft>
                <a:spcPts val="0"/>
              </a:spcAft>
              <a:buClr>
                <a:schemeClr val="lt1"/>
              </a:buClr>
              <a:buSzPts val="1200"/>
              <a:buChar char="■"/>
              <a:defRPr sz="1200">
                <a:solidFill>
                  <a:schemeClr val="lt1"/>
                </a:solidFill>
              </a:defRPr>
            </a:lvl3pPr>
            <a:lvl4pPr indent="-304800" lvl="3" marL="1828800" rtl="0" algn="l">
              <a:lnSpc>
                <a:spcPct val="115000"/>
              </a:lnSpc>
              <a:spcBef>
                <a:spcPts val="1600"/>
              </a:spcBef>
              <a:spcAft>
                <a:spcPts val="0"/>
              </a:spcAft>
              <a:buClr>
                <a:schemeClr val="lt1"/>
              </a:buClr>
              <a:buSzPts val="1200"/>
              <a:buChar char="●"/>
              <a:defRPr sz="1200">
                <a:solidFill>
                  <a:schemeClr val="lt1"/>
                </a:solidFill>
              </a:defRPr>
            </a:lvl4pPr>
            <a:lvl5pPr indent="-304800" lvl="4" marL="2286000" rtl="0" algn="l">
              <a:lnSpc>
                <a:spcPct val="115000"/>
              </a:lnSpc>
              <a:spcBef>
                <a:spcPts val="1600"/>
              </a:spcBef>
              <a:spcAft>
                <a:spcPts val="0"/>
              </a:spcAft>
              <a:buClr>
                <a:schemeClr val="lt1"/>
              </a:buClr>
              <a:buSzPts val="1200"/>
              <a:buChar char="○"/>
              <a:defRPr sz="1200">
                <a:solidFill>
                  <a:schemeClr val="lt1"/>
                </a:solidFill>
              </a:defRPr>
            </a:lvl5pPr>
            <a:lvl6pPr indent="-304800" lvl="5" marL="2743200" rtl="0" algn="l">
              <a:lnSpc>
                <a:spcPct val="115000"/>
              </a:lnSpc>
              <a:spcBef>
                <a:spcPts val="1600"/>
              </a:spcBef>
              <a:spcAft>
                <a:spcPts val="0"/>
              </a:spcAft>
              <a:buClr>
                <a:schemeClr val="lt1"/>
              </a:buClr>
              <a:buSzPts val="1200"/>
              <a:buChar char="■"/>
              <a:defRPr sz="1200">
                <a:solidFill>
                  <a:schemeClr val="lt1"/>
                </a:solidFill>
              </a:defRPr>
            </a:lvl6pPr>
            <a:lvl7pPr indent="-304800" lvl="6" marL="3200400" rtl="0" algn="l">
              <a:lnSpc>
                <a:spcPct val="115000"/>
              </a:lnSpc>
              <a:spcBef>
                <a:spcPts val="1600"/>
              </a:spcBef>
              <a:spcAft>
                <a:spcPts val="0"/>
              </a:spcAft>
              <a:buClr>
                <a:schemeClr val="lt1"/>
              </a:buClr>
              <a:buSzPts val="1200"/>
              <a:buChar char="●"/>
              <a:defRPr sz="1200">
                <a:solidFill>
                  <a:schemeClr val="lt1"/>
                </a:solidFill>
              </a:defRPr>
            </a:lvl7pPr>
            <a:lvl8pPr indent="-304800" lvl="7" marL="3657600" rtl="0" algn="l">
              <a:lnSpc>
                <a:spcPct val="115000"/>
              </a:lnSpc>
              <a:spcBef>
                <a:spcPts val="1600"/>
              </a:spcBef>
              <a:spcAft>
                <a:spcPts val="0"/>
              </a:spcAft>
              <a:buClr>
                <a:schemeClr val="lt1"/>
              </a:buClr>
              <a:buSzPts val="1200"/>
              <a:buChar char="○"/>
              <a:defRPr sz="1200">
                <a:solidFill>
                  <a:schemeClr val="lt1"/>
                </a:solidFill>
              </a:defRPr>
            </a:lvl8pPr>
            <a:lvl9pPr indent="-304800" lvl="8" marL="4114800" rtl="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142" name="Google Shape;142;p3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3" name="Shape 143"/>
        <p:cNvGrpSpPr/>
        <p:nvPr/>
      </p:nvGrpSpPr>
      <p:grpSpPr>
        <a:xfrm>
          <a:off x="0" y="0"/>
          <a:ext cx="0" cy="0"/>
          <a:chOff x="0" y="0"/>
          <a:chExt cx="0" cy="0"/>
        </a:xfrm>
      </p:grpSpPr>
      <p:sp>
        <p:nvSpPr>
          <p:cNvPr id="144" name="Google Shape;144;p32"/>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6000"/>
              <a:buNone/>
              <a:defRPr sz="6000"/>
            </a:lvl1pPr>
            <a:lvl2pPr lvl="1" rtl="0" algn="l">
              <a:lnSpc>
                <a:spcPct val="100000"/>
              </a:lnSpc>
              <a:spcBef>
                <a:spcPts val="0"/>
              </a:spcBef>
              <a:spcAft>
                <a:spcPts val="0"/>
              </a:spcAft>
              <a:buSzPts val="6000"/>
              <a:buNone/>
              <a:defRPr sz="6000"/>
            </a:lvl2pPr>
            <a:lvl3pPr lvl="2" rtl="0" algn="l">
              <a:lnSpc>
                <a:spcPct val="100000"/>
              </a:lnSpc>
              <a:spcBef>
                <a:spcPts val="0"/>
              </a:spcBef>
              <a:spcAft>
                <a:spcPts val="0"/>
              </a:spcAft>
              <a:buSzPts val="6000"/>
              <a:buNone/>
              <a:defRPr sz="6000"/>
            </a:lvl3pPr>
            <a:lvl4pPr lvl="3" rtl="0" algn="l">
              <a:lnSpc>
                <a:spcPct val="100000"/>
              </a:lnSpc>
              <a:spcBef>
                <a:spcPts val="0"/>
              </a:spcBef>
              <a:spcAft>
                <a:spcPts val="0"/>
              </a:spcAft>
              <a:buSzPts val="6000"/>
              <a:buNone/>
              <a:defRPr sz="6000"/>
            </a:lvl4pPr>
            <a:lvl5pPr lvl="4" rtl="0" algn="l">
              <a:lnSpc>
                <a:spcPct val="100000"/>
              </a:lnSpc>
              <a:spcBef>
                <a:spcPts val="0"/>
              </a:spcBef>
              <a:spcAft>
                <a:spcPts val="0"/>
              </a:spcAft>
              <a:buSzPts val="6000"/>
              <a:buNone/>
              <a:defRPr sz="6000"/>
            </a:lvl5pPr>
            <a:lvl6pPr lvl="5" rtl="0" algn="l">
              <a:lnSpc>
                <a:spcPct val="100000"/>
              </a:lnSpc>
              <a:spcBef>
                <a:spcPts val="0"/>
              </a:spcBef>
              <a:spcAft>
                <a:spcPts val="0"/>
              </a:spcAft>
              <a:buSzPts val="6000"/>
              <a:buNone/>
              <a:defRPr sz="6000"/>
            </a:lvl6pPr>
            <a:lvl7pPr lvl="6" rtl="0" algn="l">
              <a:lnSpc>
                <a:spcPct val="100000"/>
              </a:lnSpc>
              <a:spcBef>
                <a:spcPts val="0"/>
              </a:spcBef>
              <a:spcAft>
                <a:spcPts val="0"/>
              </a:spcAft>
              <a:buSzPts val="6000"/>
              <a:buNone/>
              <a:defRPr sz="6000"/>
            </a:lvl7pPr>
            <a:lvl8pPr lvl="7" rtl="0" algn="l">
              <a:lnSpc>
                <a:spcPct val="100000"/>
              </a:lnSpc>
              <a:spcBef>
                <a:spcPts val="0"/>
              </a:spcBef>
              <a:spcAft>
                <a:spcPts val="0"/>
              </a:spcAft>
              <a:buSzPts val="6000"/>
              <a:buNone/>
              <a:defRPr sz="6000"/>
            </a:lvl8pPr>
            <a:lvl9pPr lvl="8" rtl="0" algn="l">
              <a:lnSpc>
                <a:spcPct val="100000"/>
              </a:lnSpc>
              <a:spcBef>
                <a:spcPts val="0"/>
              </a:spcBef>
              <a:spcAft>
                <a:spcPts val="0"/>
              </a:spcAft>
              <a:buSzPts val="6000"/>
              <a:buNone/>
              <a:defRPr sz="6000"/>
            </a:lvl9pPr>
          </a:lstStyle>
          <a:p/>
        </p:txBody>
      </p:sp>
      <p:sp>
        <p:nvSpPr>
          <p:cNvPr id="145" name="Google Shape;145;p3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6" name="Shape 146"/>
        <p:cNvGrpSpPr/>
        <p:nvPr/>
      </p:nvGrpSpPr>
      <p:grpSpPr>
        <a:xfrm>
          <a:off x="0" y="0"/>
          <a:ext cx="0" cy="0"/>
          <a:chOff x="0" y="0"/>
          <a:chExt cx="0" cy="0"/>
        </a:xfrm>
      </p:grpSpPr>
      <p:sp>
        <p:nvSpPr>
          <p:cNvPr id="147" name="Google Shape;147;p33"/>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33"/>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3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4200"/>
              <a:buNone/>
              <a:defRPr sz="4200">
                <a:solidFill>
                  <a:schemeClr val="dk2"/>
                </a:solidFill>
              </a:defRPr>
            </a:lvl1pPr>
            <a:lvl2pPr lvl="1" rtl="0" algn="ctr">
              <a:lnSpc>
                <a:spcPct val="100000"/>
              </a:lnSpc>
              <a:spcBef>
                <a:spcPts val="0"/>
              </a:spcBef>
              <a:spcAft>
                <a:spcPts val="0"/>
              </a:spcAft>
              <a:buClr>
                <a:schemeClr val="dk2"/>
              </a:buClr>
              <a:buSzPts val="4200"/>
              <a:buNone/>
              <a:defRPr sz="4200">
                <a:solidFill>
                  <a:schemeClr val="dk2"/>
                </a:solidFill>
              </a:defRPr>
            </a:lvl2pPr>
            <a:lvl3pPr lvl="2" rtl="0" algn="ctr">
              <a:lnSpc>
                <a:spcPct val="100000"/>
              </a:lnSpc>
              <a:spcBef>
                <a:spcPts val="0"/>
              </a:spcBef>
              <a:spcAft>
                <a:spcPts val="0"/>
              </a:spcAft>
              <a:buClr>
                <a:schemeClr val="dk2"/>
              </a:buClr>
              <a:buSzPts val="4200"/>
              <a:buNone/>
              <a:defRPr sz="4200">
                <a:solidFill>
                  <a:schemeClr val="dk2"/>
                </a:solidFill>
              </a:defRPr>
            </a:lvl3pPr>
            <a:lvl4pPr lvl="3" rtl="0" algn="ctr">
              <a:lnSpc>
                <a:spcPct val="100000"/>
              </a:lnSpc>
              <a:spcBef>
                <a:spcPts val="0"/>
              </a:spcBef>
              <a:spcAft>
                <a:spcPts val="0"/>
              </a:spcAft>
              <a:buClr>
                <a:schemeClr val="dk2"/>
              </a:buClr>
              <a:buSzPts val="4200"/>
              <a:buNone/>
              <a:defRPr sz="4200">
                <a:solidFill>
                  <a:schemeClr val="dk2"/>
                </a:solidFill>
              </a:defRPr>
            </a:lvl4pPr>
            <a:lvl5pPr lvl="4" rtl="0" algn="ctr">
              <a:lnSpc>
                <a:spcPct val="100000"/>
              </a:lnSpc>
              <a:spcBef>
                <a:spcPts val="0"/>
              </a:spcBef>
              <a:spcAft>
                <a:spcPts val="0"/>
              </a:spcAft>
              <a:buClr>
                <a:schemeClr val="dk2"/>
              </a:buClr>
              <a:buSzPts val="4200"/>
              <a:buNone/>
              <a:defRPr sz="4200">
                <a:solidFill>
                  <a:schemeClr val="dk2"/>
                </a:solidFill>
              </a:defRPr>
            </a:lvl5pPr>
            <a:lvl6pPr lvl="5" rtl="0" algn="ctr">
              <a:lnSpc>
                <a:spcPct val="100000"/>
              </a:lnSpc>
              <a:spcBef>
                <a:spcPts val="0"/>
              </a:spcBef>
              <a:spcAft>
                <a:spcPts val="0"/>
              </a:spcAft>
              <a:buClr>
                <a:schemeClr val="dk2"/>
              </a:buClr>
              <a:buSzPts val="4200"/>
              <a:buNone/>
              <a:defRPr sz="4200">
                <a:solidFill>
                  <a:schemeClr val="dk2"/>
                </a:solidFill>
              </a:defRPr>
            </a:lvl6pPr>
            <a:lvl7pPr lvl="6" rtl="0" algn="ctr">
              <a:lnSpc>
                <a:spcPct val="100000"/>
              </a:lnSpc>
              <a:spcBef>
                <a:spcPts val="0"/>
              </a:spcBef>
              <a:spcAft>
                <a:spcPts val="0"/>
              </a:spcAft>
              <a:buClr>
                <a:schemeClr val="dk2"/>
              </a:buClr>
              <a:buSzPts val="4200"/>
              <a:buNone/>
              <a:defRPr sz="4200">
                <a:solidFill>
                  <a:schemeClr val="dk2"/>
                </a:solidFill>
              </a:defRPr>
            </a:lvl7pPr>
            <a:lvl8pPr lvl="7" rtl="0" algn="ctr">
              <a:lnSpc>
                <a:spcPct val="100000"/>
              </a:lnSpc>
              <a:spcBef>
                <a:spcPts val="0"/>
              </a:spcBef>
              <a:spcAft>
                <a:spcPts val="0"/>
              </a:spcAft>
              <a:buClr>
                <a:schemeClr val="dk2"/>
              </a:buClr>
              <a:buSzPts val="4200"/>
              <a:buNone/>
              <a:defRPr sz="4200">
                <a:solidFill>
                  <a:schemeClr val="dk2"/>
                </a:solidFill>
              </a:defRPr>
            </a:lvl8pPr>
            <a:lvl9pPr lvl="8" rtl="0" algn="ctr">
              <a:lnSpc>
                <a:spcPct val="100000"/>
              </a:lnSpc>
              <a:spcBef>
                <a:spcPts val="0"/>
              </a:spcBef>
              <a:spcAft>
                <a:spcPts val="0"/>
              </a:spcAft>
              <a:buClr>
                <a:schemeClr val="dk2"/>
              </a:buClr>
              <a:buSzPts val="4200"/>
              <a:buNone/>
              <a:defRPr sz="4200">
                <a:solidFill>
                  <a:schemeClr val="dk2"/>
                </a:solidFill>
              </a:defRPr>
            </a:lvl9pPr>
          </a:lstStyle>
          <a:p/>
        </p:txBody>
      </p:sp>
      <p:sp>
        <p:nvSpPr>
          <p:cNvPr id="150" name="Google Shape;150;p33"/>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1" name="Google Shape;151;p33"/>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Clr>
                <a:schemeClr val="lt1"/>
              </a:buClr>
              <a:buSzPts val="1800"/>
              <a:buChar char="●"/>
              <a:defRPr>
                <a:solidFill>
                  <a:schemeClr val="lt1"/>
                </a:solidFill>
              </a:defRPr>
            </a:lvl1pPr>
            <a:lvl2pPr indent="-317500" lvl="1" marL="914400" rtl="0" algn="l">
              <a:lnSpc>
                <a:spcPct val="115000"/>
              </a:lnSpc>
              <a:spcBef>
                <a:spcPts val="1600"/>
              </a:spcBef>
              <a:spcAft>
                <a:spcPts val="0"/>
              </a:spcAft>
              <a:buClr>
                <a:schemeClr val="lt1"/>
              </a:buClr>
              <a:buSzPts val="1400"/>
              <a:buChar char="○"/>
              <a:defRPr>
                <a:solidFill>
                  <a:schemeClr val="lt1"/>
                </a:solidFill>
              </a:defRPr>
            </a:lvl2pPr>
            <a:lvl3pPr indent="-317500" lvl="2" marL="1371600" rtl="0" algn="l">
              <a:lnSpc>
                <a:spcPct val="115000"/>
              </a:lnSpc>
              <a:spcBef>
                <a:spcPts val="1600"/>
              </a:spcBef>
              <a:spcAft>
                <a:spcPts val="0"/>
              </a:spcAft>
              <a:buClr>
                <a:schemeClr val="lt1"/>
              </a:buClr>
              <a:buSzPts val="1400"/>
              <a:buChar char="■"/>
              <a:defRPr>
                <a:solidFill>
                  <a:schemeClr val="lt1"/>
                </a:solidFill>
              </a:defRPr>
            </a:lvl3pPr>
            <a:lvl4pPr indent="-317500" lvl="3" marL="1828800" rtl="0" algn="l">
              <a:lnSpc>
                <a:spcPct val="115000"/>
              </a:lnSpc>
              <a:spcBef>
                <a:spcPts val="1600"/>
              </a:spcBef>
              <a:spcAft>
                <a:spcPts val="0"/>
              </a:spcAft>
              <a:buClr>
                <a:schemeClr val="lt1"/>
              </a:buClr>
              <a:buSzPts val="1400"/>
              <a:buChar char="●"/>
              <a:defRPr>
                <a:solidFill>
                  <a:schemeClr val="lt1"/>
                </a:solidFill>
              </a:defRPr>
            </a:lvl4pPr>
            <a:lvl5pPr indent="-317500" lvl="4" marL="2286000" rtl="0" algn="l">
              <a:lnSpc>
                <a:spcPct val="115000"/>
              </a:lnSpc>
              <a:spcBef>
                <a:spcPts val="1600"/>
              </a:spcBef>
              <a:spcAft>
                <a:spcPts val="0"/>
              </a:spcAft>
              <a:buClr>
                <a:schemeClr val="lt1"/>
              </a:buClr>
              <a:buSzPts val="1400"/>
              <a:buChar char="○"/>
              <a:defRPr>
                <a:solidFill>
                  <a:schemeClr val="lt1"/>
                </a:solidFill>
              </a:defRPr>
            </a:lvl5pPr>
            <a:lvl6pPr indent="-317500" lvl="5" marL="2743200" rtl="0" algn="l">
              <a:lnSpc>
                <a:spcPct val="115000"/>
              </a:lnSpc>
              <a:spcBef>
                <a:spcPts val="1600"/>
              </a:spcBef>
              <a:spcAft>
                <a:spcPts val="0"/>
              </a:spcAft>
              <a:buClr>
                <a:schemeClr val="lt1"/>
              </a:buClr>
              <a:buSzPts val="1400"/>
              <a:buChar char="■"/>
              <a:defRPr>
                <a:solidFill>
                  <a:schemeClr val="lt1"/>
                </a:solidFill>
              </a:defRPr>
            </a:lvl6pPr>
            <a:lvl7pPr indent="-317500" lvl="6" marL="3200400" rtl="0" algn="l">
              <a:lnSpc>
                <a:spcPct val="115000"/>
              </a:lnSpc>
              <a:spcBef>
                <a:spcPts val="1600"/>
              </a:spcBef>
              <a:spcAft>
                <a:spcPts val="0"/>
              </a:spcAft>
              <a:buClr>
                <a:schemeClr val="lt1"/>
              </a:buClr>
              <a:buSzPts val="1400"/>
              <a:buChar char="●"/>
              <a:defRPr>
                <a:solidFill>
                  <a:schemeClr val="lt1"/>
                </a:solidFill>
              </a:defRPr>
            </a:lvl7pPr>
            <a:lvl8pPr indent="-317500" lvl="7" marL="3657600" rtl="0" algn="l">
              <a:lnSpc>
                <a:spcPct val="115000"/>
              </a:lnSpc>
              <a:spcBef>
                <a:spcPts val="1600"/>
              </a:spcBef>
              <a:spcAft>
                <a:spcPts val="0"/>
              </a:spcAft>
              <a:buClr>
                <a:schemeClr val="lt1"/>
              </a:buClr>
              <a:buSzPts val="1400"/>
              <a:buChar char="○"/>
              <a:defRPr>
                <a:solidFill>
                  <a:schemeClr val="lt1"/>
                </a:solidFill>
              </a:defRPr>
            </a:lvl8pPr>
            <a:lvl9pPr indent="-317500" lvl="8" marL="4114800" rtl="0" algn="l">
              <a:lnSpc>
                <a:spcPct val="115000"/>
              </a:lnSpc>
              <a:spcBef>
                <a:spcPts val="1600"/>
              </a:spcBef>
              <a:spcAft>
                <a:spcPts val="1600"/>
              </a:spcAft>
              <a:buClr>
                <a:schemeClr val="lt1"/>
              </a:buClr>
              <a:buSzPts val="1400"/>
              <a:buChar char="■"/>
              <a:defRPr>
                <a:solidFill>
                  <a:schemeClr val="lt1"/>
                </a:solidFill>
              </a:defRPr>
            </a:lvl9pPr>
          </a:lstStyle>
          <a:p/>
        </p:txBody>
      </p:sp>
      <p:sp>
        <p:nvSpPr>
          <p:cNvPr id="152" name="Google Shape;152;p3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3" name="Shape 153"/>
        <p:cNvGrpSpPr/>
        <p:nvPr/>
      </p:nvGrpSpPr>
      <p:grpSpPr>
        <a:xfrm>
          <a:off x="0" y="0"/>
          <a:ext cx="0" cy="0"/>
          <a:chOff x="0" y="0"/>
          <a:chExt cx="0" cy="0"/>
        </a:xfrm>
      </p:grpSpPr>
      <p:sp>
        <p:nvSpPr>
          <p:cNvPr id="154" name="Google Shape;154;p34"/>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3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34"/>
          <p:cNvSpPr txBox="1"/>
          <p:nvPr>
            <p:ph idx="1" type="body"/>
          </p:nvPr>
        </p:nvSpPr>
        <p:spPr>
          <a:xfrm>
            <a:off x="57150" y="4163425"/>
            <a:ext cx="8382000" cy="4467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Clr>
                <a:schemeClr val="lt1"/>
              </a:buClr>
              <a:buSzPts val="1200"/>
              <a:buNone/>
              <a:defRPr sz="1200">
                <a:solidFill>
                  <a:schemeClr val="lt1"/>
                </a:solidFill>
              </a:defRPr>
            </a:lvl1pPr>
          </a:lstStyle>
          <a:p/>
        </p:txBody>
      </p:sp>
      <p:sp>
        <p:nvSpPr>
          <p:cNvPr id="157" name="Google Shape;157;p3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158" name="Shape 158"/>
        <p:cNvGrpSpPr/>
        <p:nvPr/>
      </p:nvGrpSpPr>
      <p:grpSpPr>
        <a:xfrm>
          <a:off x="0" y="0"/>
          <a:ext cx="0" cy="0"/>
          <a:chOff x="0" y="0"/>
          <a:chExt cx="0" cy="0"/>
        </a:xfrm>
      </p:grpSpPr>
      <p:sp>
        <p:nvSpPr>
          <p:cNvPr id="159" name="Google Shape;159;p35"/>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2000"/>
              <a:buNone/>
              <a:defRPr sz="12000">
                <a:solidFill>
                  <a:schemeClr val="dk2"/>
                </a:solidFill>
              </a:defRPr>
            </a:lvl1pPr>
            <a:lvl2pPr lvl="1" rtl="0" algn="ctr">
              <a:lnSpc>
                <a:spcPct val="100000"/>
              </a:lnSpc>
              <a:spcBef>
                <a:spcPts val="0"/>
              </a:spcBef>
              <a:spcAft>
                <a:spcPts val="0"/>
              </a:spcAft>
              <a:buClr>
                <a:schemeClr val="dk2"/>
              </a:buClr>
              <a:buSzPts val="12000"/>
              <a:buNone/>
              <a:defRPr sz="12000">
                <a:solidFill>
                  <a:schemeClr val="dk2"/>
                </a:solidFill>
              </a:defRPr>
            </a:lvl2pPr>
            <a:lvl3pPr lvl="2" rtl="0" algn="ctr">
              <a:lnSpc>
                <a:spcPct val="100000"/>
              </a:lnSpc>
              <a:spcBef>
                <a:spcPts val="0"/>
              </a:spcBef>
              <a:spcAft>
                <a:spcPts val="0"/>
              </a:spcAft>
              <a:buClr>
                <a:schemeClr val="dk2"/>
              </a:buClr>
              <a:buSzPts val="12000"/>
              <a:buNone/>
              <a:defRPr sz="12000">
                <a:solidFill>
                  <a:schemeClr val="dk2"/>
                </a:solidFill>
              </a:defRPr>
            </a:lvl3pPr>
            <a:lvl4pPr lvl="3" rtl="0" algn="ctr">
              <a:lnSpc>
                <a:spcPct val="100000"/>
              </a:lnSpc>
              <a:spcBef>
                <a:spcPts val="0"/>
              </a:spcBef>
              <a:spcAft>
                <a:spcPts val="0"/>
              </a:spcAft>
              <a:buClr>
                <a:schemeClr val="dk2"/>
              </a:buClr>
              <a:buSzPts val="12000"/>
              <a:buNone/>
              <a:defRPr sz="12000">
                <a:solidFill>
                  <a:schemeClr val="dk2"/>
                </a:solidFill>
              </a:defRPr>
            </a:lvl4pPr>
            <a:lvl5pPr lvl="4" rtl="0" algn="ctr">
              <a:lnSpc>
                <a:spcPct val="100000"/>
              </a:lnSpc>
              <a:spcBef>
                <a:spcPts val="0"/>
              </a:spcBef>
              <a:spcAft>
                <a:spcPts val="0"/>
              </a:spcAft>
              <a:buClr>
                <a:schemeClr val="dk2"/>
              </a:buClr>
              <a:buSzPts val="12000"/>
              <a:buNone/>
              <a:defRPr sz="12000">
                <a:solidFill>
                  <a:schemeClr val="dk2"/>
                </a:solidFill>
              </a:defRPr>
            </a:lvl5pPr>
            <a:lvl6pPr lvl="5" rtl="0" algn="ctr">
              <a:lnSpc>
                <a:spcPct val="100000"/>
              </a:lnSpc>
              <a:spcBef>
                <a:spcPts val="0"/>
              </a:spcBef>
              <a:spcAft>
                <a:spcPts val="0"/>
              </a:spcAft>
              <a:buClr>
                <a:schemeClr val="dk2"/>
              </a:buClr>
              <a:buSzPts val="12000"/>
              <a:buNone/>
              <a:defRPr sz="12000">
                <a:solidFill>
                  <a:schemeClr val="dk2"/>
                </a:solidFill>
              </a:defRPr>
            </a:lvl6pPr>
            <a:lvl7pPr lvl="6" rtl="0" algn="ctr">
              <a:lnSpc>
                <a:spcPct val="100000"/>
              </a:lnSpc>
              <a:spcBef>
                <a:spcPts val="0"/>
              </a:spcBef>
              <a:spcAft>
                <a:spcPts val="0"/>
              </a:spcAft>
              <a:buClr>
                <a:schemeClr val="dk2"/>
              </a:buClr>
              <a:buSzPts val="12000"/>
              <a:buNone/>
              <a:defRPr sz="12000">
                <a:solidFill>
                  <a:schemeClr val="dk2"/>
                </a:solidFill>
              </a:defRPr>
            </a:lvl7pPr>
            <a:lvl8pPr lvl="7" rtl="0" algn="ctr">
              <a:lnSpc>
                <a:spcPct val="100000"/>
              </a:lnSpc>
              <a:spcBef>
                <a:spcPts val="0"/>
              </a:spcBef>
              <a:spcAft>
                <a:spcPts val="0"/>
              </a:spcAft>
              <a:buClr>
                <a:schemeClr val="dk2"/>
              </a:buClr>
              <a:buSzPts val="12000"/>
              <a:buNone/>
              <a:defRPr sz="12000">
                <a:solidFill>
                  <a:schemeClr val="dk2"/>
                </a:solidFill>
              </a:defRPr>
            </a:lvl8pPr>
            <a:lvl9pPr lvl="8" rtl="0"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160" name="Google Shape;160;p35"/>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161" name="Google Shape;161;p3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162" name="Shape 162"/>
        <p:cNvGrpSpPr/>
        <p:nvPr/>
      </p:nvGrpSpPr>
      <p:grpSpPr>
        <a:xfrm>
          <a:off x="0" y="0"/>
          <a:ext cx="0" cy="0"/>
          <a:chOff x="0" y="0"/>
          <a:chExt cx="0" cy="0"/>
        </a:xfrm>
      </p:grpSpPr>
      <p:sp>
        <p:nvSpPr>
          <p:cNvPr id="163" name="Google Shape;163;p3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52" name="Google Shape;52;p1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53" name="Google Shape;53;p1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107" name="Shape 107"/>
        <p:cNvGrpSpPr/>
        <p:nvPr/>
      </p:nvGrpSpPr>
      <p:grpSpPr>
        <a:xfrm>
          <a:off x="0" y="0"/>
          <a:ext cx="0" cy="0"/>
          <a:chOff x="0" y="0"/>
          <a:chExt cx="0" cy="0"/>
        </a:xfrm>
      </p:grpSpPr>
      <p:sp>
        <p:nvSpPr>
          <p:cNvPr id="108" name="Google Shape;108;p2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109" name="Google Shape;109;p25"/>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110" name="Google Shape;110;p2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hyperlink" Target="https://github.com/google-research/3d-moments" TargetMode="External"/><Relationship Id="rId4" Type="http://schemas.openxmlformats.org/officeDocument/2006/relationships/image" Target="../media/image3.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7"/>
          <p:cNvSpPr txBox="1"/>
          <p:nvPr>
            <p:ph type="ctrTitle"/>
          </p:nvPr>
        </p:nvSpPr>
        <p:spPr>
          <a:xfrm>
            <a:off x="390525" y="747725"/>
            <a:ext cx="8222100" cy="1102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b="1" lang="en"/>
              <a:t>BÁO CÁO ĐỒ ÁN CUỐI KỲ</a:t>
            </a:r>
            <a:endParaRPr b="1"/>
          </a:p>
        </p:txBody>
      </p:sp>
      <p:sp>
        <p:nvSpPr>
          <p:cNvPr id="169" name="Google Shape;169;p37"/>
          <p:cNvSpPr txBox="1"/>
          <p:nvPr>
            <p:ph idx="1" type="subTitle"/>
          </p:nvPr>
        </p:nvSpPr>
        <p:spPr>
          <a:xfrm>
            <a:off x="390525" y="3772598"/>
            <a:ext cx="8222100" cy="64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b="1" lang="en" sz="2000"/>
              <a:t>Trường ĐH Công Nghệ Thông Tin, ĐHQG-HCM</a:t>
            </a:r>
            <a:r>
              <a:rPr lang="en" sz="2400"/>
              <a:t> </a:t>
            </a:r>
            <a:endParaRPr sz="2400"/>
          </a:p>
        </p:txBody>
      </p:sp>
      <p:pic>
        <p:nvPicPr>
          <p:cNvPr id="170" name="Google Shape;170;p37"/>
          <p:cNvPicPr preferRelativeResize="0"/>
          <p:nvPr/>
        </p:nvPicPr>
        <p:blipFill rotWithShape="1">
          <a:blip r:embed="rId3">
            <a:alphaModFix/>
          </a:blip>
          <a:srcRect b="0" l="0" r="0" t="0"/>
          <a:stretch/>
        </p:blipFill>
        <p:spPr>
          <a:xfrm>
            <a:off x="6925125" y="3079150"/>
            <a:ext cx="1771650" cy="1428750"/>
          </a:xfrm>
          <a:prstGeom prst="rect">
            <a:avLst/>
          </a:prstGeom>
          <a:noFill/>
          <a:ln>
            <a:noFill/>
          </a:ln>
        </p:spPr>
      </p:pic>
      <p:sp>
        <p:nvSpPr>
          <p:cNvPr id="171" name="Google Shape;171;p37"/>
          <p:cNvSpPr txBox="1"/>
          <p:nvPr>
            <p:ph type="ctrTitle"/>
          </p:nvPr>
        </p:nvSpPr>
        <p:spPr>
          <a:xfrm>
            <a:off x="390525" y="2285625"/>
            <a:ext cx="8306400" cy="14289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SzPts val="4800"/>
              <a:buNone/>
            </a:pPr>
            <a:r>
              <a:rPr b="1" lang="en" sz="2500"/>
              <a:t>Môn học: CS519 - PHƯƠNG PHÁP LUẬN NCKH</a:t>
            </a:r>
            <a:endParaRPr b="1" sz="2500"/>
          </a:p>
          <a:p>
            <a:pPr indent="0" lvl="0" marL="0" rtl="0" algn="l">
              <a:lnSpc>
                <a:spcPct val="150000"/>
              </a:lnSpc>
              <a:spcBef>
                <a:spcPts val="0"/>
              </a:spcBef>
              <a:spcAft>
                <a:spcPts val="0"/>
              </a:spcAft>
              <a:buSzPts val="4800"/>
              <a:buNone/>
            </a:pPr>
            <a:r>
              <a:rPr b="1" lang="en" sz="2500"/>
              <a:t>Lớp: CS519.M11 - CS519.M11.KHCL</a:t>
            </a:r>
            <a:endParaRPr b="1" sz="2500"/>
          </a:p>
          <a:p>
            <a:pPr indent="0" lvl="0" marL="0" rtl="0" algn="l">
              <a:lnSpc>
                <a:spcPct val="150000"/>
              </a:lnSpc>
              <a:spcBef>
                <a:spcPts val="0"/>
              </a:spcBef>
              <a:spcAft>
                <a:spcPts val="0"/>
              </a:spcAft>
              <a:buSzPts val="4800"/>
              <a:buNone/>
            </a:pPr>
            <a:r>
              <a:rPr b="1" lang="en" sz="2500"/>
              <a:t>GV: PGS.TS. Lê Đình Duy</a:t>
            </a:r>
            <a:endParaRPr b="1"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6"/>
          <p:cNvSpPr txBox="1"/>
          <p:nvPr>
            <p:ph type="title"/>
          </p:nvPr>
        </p:nvSpPr>
        <p:spPr>
          <a:xfrm>
            <a:off x="471900" y="0"/>
            <a:ext cx="8222100" cy="72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Tài liệu tham khảo</a:t>
            </a:r>
            <a:endParaRPr/>
          </a:p>
        </p:txBody>
      </p:sp>
      <p:sp>
        <p:nvSpPr>
          <p:cNvPr id="230" name="Google Shape;230;p46"/>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200"/>
              <a:buNone/>
            </a:pPr>
            <a:r>
              <a:rPr lang="en" sz="1400">
                <a:latin typeface="Arial"/>
                <a:ea typeface="Arial"/>
                <a:cs typeface="Arial"/>
                <a:sym typeface="Arial"/>
              </a:rPr>
              <a:t>[1] Aayush Bansal, Minh Vo, Yaser Sheikh, Deva Ramanan, and Srinivasa Narasimhan. 4d visualization of dynamic events from unconstrained multi-view videos. In CVPR, pages 5366–5375, 2020.</a:t>
            </a:r>
            <a:endParaRPr sz="1400">
              <a:latin typeface="Arial"/>
              <a:ea typeface="Arial"/>
              <a:cs typeface="Arial"/>
              <a:sym typeface="Arial"/>
            </a:endParaRPr>
          </a:p>
          <a:p>
            <a:pPr indent="0" lvl="0" marL="0" rtl="0" algn="l">
              <a:lnSpc>
                <a:spcPct val="115000"/>
              </a:lnSpc>
              <a:spcBef>
                <a:spcPts val="1600"/>
              </a:spcBef>
              <a:spcAft>
                <a:spcPts val="0"/>
              </a:spcAft>
              <a:buSzPts val="2200"/>
              <a:buNone/>
            </a:pPr>
            <a:r>
              <a:rPr lang="en" sz="1400">
                <a:latin typeface="Arial"/>
                <a:ea typeface="Arial"/>
                <a:cs typeface="Arial"/>
                <a:sym typeface="Arial"/>
              </a:rPr>
              <a:t>[2] Wenbo Bao, Wei-Sheng Lai, Chao Ma, Xiaoyun Zhang, Zhiyong Gao, and Ming-Hsuan Yang. Depth-aware video frame interpolation. In CVPR, June 2019.</a:t>
            </a:r>
            <a:endParaRPr sz="1400">
              <a:latin typeface="Arial"/>
              <a:ea typeface="Arial"/>
              <a:cs typeface="Arial"/>
              <a:sym typeface="Arial"/>
            </a:endParaRPr>
          </a:p>
          <a:p>
            <a:pPr indent="0" lvl="0" marL="0" rtl="0" algn="l">
              <a:lnSpc>
                <a:spcPct val="115000"/>
              </a:lnSpc>
              <a:spcBef>
                <a:spcPts val="1600"/>
              </a:spcBef>
              <a:spcAft>
                <a:spcPts val="0"/>
              </a:spcAft>
              <a:buSzPts val="2200"/>
              <a:buNone/>
            </a:pPr>
            <a:r>
              <a:rPr lang="en" sz="1400">
                <a:latin typeface="Arial"/>
                <a:ea typeface="Arial"/>
                <a:cs typeface="Arial"/>
                <a:sym typeface="Arial"/>
              </a:rPr>
              <a:t>[3] Mojtaba Bemana, Karol Myszkowski, Hans-Peter Seidel, and Tobias Ritschel. X-fields: Implicit neural view-, light-and time-image interpolation. ACM TOG, 39(6), 2020.</a:t>
            </a:r>
            <a:endParaRPr sz="1400">
              <a:latin typeface="Arial"/>
              <a:ea typeface="Arial"/>
              <a:cs typeface="Arial"/>
              <a:sym typeface="Arial"/>
            </a:endParaRPr>
          </a:p>
          <a:p>
            <a:pPr indent="0" lvl="0" marL="0" rtl="0" algn="l">
              <a:lnSpc>
                <a:spcPct val="115000"/>
              </a:lnSpc>
              <a:spcBef>
                <a:spcPts val="1600"/>
              </a:spcBef>
              <a:spcAft>
                <a:spcPts val="0"/>
              </a:spcAft>
              <a:buSzPts val="2200"/>
              <a:buNone/>
            </a:pPr>
            <a:r>
              <a:rPr lang="en" sz="1400">
                <a:latin typeface="Arial"/>
                <a:ea typeface="Arial"/>
                <a:cs typeface="Arial"/>
                <a:sym typeface="Arial"/>
              </a:rPr>
              <a:t> [4] Michael Broxton, John Flynn, Ryan Overbeck, Daniel Erickson, Peter Hedman, Matthew Duvall, Jason Dourgarian, Jay Busch, Matt Whalen, and Paul Debevec. Immersive light field video with a layered mesh representation. ACM TOG, 39(4), July 2020.</a:t>
            </a:r>
            <a:endParaRPr sz="1400">
              <a:latin typeface="Arial"/>
              <a:ea typeface="Arial"/>
              <a:cs typeface="Arial"/>
              <a:sym typeface="Arial"/>
            </a:endParaRPr>
          </a:p>
          <a:p>
            <a:pPr indent="0" lvl="0" marL="0" rtl="0" algn="l">
              <a:lnSpc>
                <a:spcPct val="115000"/>
              </a:lnSpc>
              <a:spcBef>
                <a:spcPts val="1600"/>
              </a:spcBef>
              <a:spcAft>
                <a:spcPts val="0"/>
              </a:spcAft>
              <a:buSzPts val="2200"/>
              <a:buNone/>
            </a:pPr>
            <a:r>
              <a:rPr lang="en" sz="1400">
                <a:latin typeface="Arial"/>
                <a:ea typeface="Arial"/>
                <a:cs typeface="Arial"/>
                <a:sym typeface="Arial"/>
              </a:rPr>
              <a:t>[5] Kaiming He, Xiangyu Zhang, Shaoqing Ren, and Jian Sun. Deep residual learning for image recognition. In CVPR, pages 770–778, 2016.</a:t>
            </a:r>
            <a:endParaRPr sz="1400">
              <a:latin typeface="Arial"/>
              <a:ea typeface="Arial"/>
              <a:cs typeface="Arial"/>
              <a:sym typeface="Arial"/>
            </a:endParaRPr>
          </a:p>
          <a:p>
            <a:pPr indent="0" lvl="0" marL="0" rtl="0" algn="l">
              <a:lnSpc>
                <a:spcPct val="115000"/>
              </a:lnSpc>
              <a:spcBef>
                <a:spcPts val="1600"/>
              </a:spcBef>
              <a:spcAft>
                <a:spcPts val="0"/>
              </a:spcAft>
              <a:buSzPts val="2200"/>
              <a:buNone/>
            </a:pPr>
            <a:r>
              <a:t/>
            </a:r>
            <a:endParaRPr sz="1400">
              <a:latin typeface="Arial"/>
              <a:ea typeface="Arial"/>
              <a:cs typeface="Arial"/>
              <a:sym typeface="Arial"/>
            </a:endParaRPr>
          </a:p>
          <a:p>
            <a:pPr indent="0" lvl="0" marL="0" rtl="0" algn="l">
              <a:lnSpc>
                <a:spcPct val="115000"/>
              </a:lnSpc>
              <a:spcBef>
                <a:spcPts val="1600"/>
              </a:spcBef>
              <a:spcAft>
                <a:spcPts val="0"/>
              </a:spcAft>
              <a:buSzPts val="2200"/>
              <a:buNone/>
            </a:pPr>
            <a:r>
              <a:t/>
            </a:r>
            <a:endParaRPr sz="1400">
              <a:latin typeface="Arial"/>
              <a:ea typeface="Arial"/>
              <a:cs typeface="Arial"/>
              <a:sym typeface="Arial"/>
            </a:endParaRPr>
          </a:p>
          <a:p>
            <a:pPr indent="0" lvl="0" marL="0" rtl="0" algn="l">
              <a:lnSpc>
                <a:spcPct val="115000"/>
              </a:lnSpc>
              <a:spcBef>
                <a:spcPts val="1600"/>
              </a:spcBef>
              <a:spcAft>
                <a:spcPts val="0"/>
              </a:spcAft>
              <a:buSzPts val="2200"/>
              <a:buNone/>
            </a:pPr>
            <a:r>
              <a:t/>
            </a:r>
            <a:endParaRPr sz="1400">
              <a:latin typeface="Arial"/>
              <a:ea typeface="Arial"/>
              <a:cs typeface="Arial"/>
              <a:sym typeface="Arial"/>
            </a:endParaRPr>
          </a:p>
          <a:p>
            <a:pPr indent="0" lvl="0" marL="914400" rtl="0" algn="l">
              <a:lnSpc>
                <a:spcPct val="115000"/>
              </a:lnSpc>
              <a:spcBef>
                <a:spcPts val="1600"/>
              </a:spcBef>
              <a:spcAft>
                <a:spcPts val="1600"/>
              </a:spcAft>
              <a:buSzPts val="2200"/>
              <a:buNone/>
            </a:pPr>
            <a:r>
              <a:t/>
            </a:r>
            <a:endParaRPr sz="14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8"/>
          <p:cNvSpPr txBox="1"/>
          <p:nvPr>
            <p:ph type="title"/>
          </p:nvPr>
        </p:nvSpPr>
        <p:spPr>
          <a:xfrm>
            <a:off x="460950" y="1019950"/>
            <a:ext cx="8222100" cy="1012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b="1" lang="en"/>
              <a:t>3D-MOMENTS FROM NEAR-DUPLICATE PHOTOS</a:t>
            </a:r>
            <a:endParaRPr b="1"/>
          </a:p>
        </p:txBody>
      </p:sp>
      <p:sp>
        <p:nvSpPr>
          <p:cNvPr id="177" name="Google Shape;177;p38"/>
          <p:cNvSpPr txBox="1"/>
          <p:nvPr>
            <p:ph type="title"/>
          </p:nvPr>
        </p:nvSpPr>
        <p:spPr>
          <a:xfrm>
            <a:off x="1996950" y="2887988"/>
            <a:ext cx="3931800" cy="101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b="1" lang="en" sz="2400"/>
              <a:t>Trần Thành</a:t>
            </a:r>
            <a:endParaRPr b="1" sz="2400"/>
          </a:p>
          <a:p>
            <a:pPr indent="0" lvl="0" marL="0" rtl="0" algn="l">
              <a:lnSpc>
                <a:spcPct val="100000"/>
              </a:lnSpc>
              <a:spcBef>
                <a:spcPts val="0"/>
              </a:spcBef>
              <a:spcAft>
                <a:spcPts val="0"/>
              </a:spcAft>
              <a:buSzPts val="4200"/>
              <a:buNone/>
            </a:pPr>
            <a:r>
              <a:rPr b="1" lang="en" sz="2400"/>
              <a:t>Nguyễn Duy Phúc</a:t>
            </a:r>
            <a:endParaRPr b="1" sz="2400"/>
          </a:p>
          <a:p>
            <a:pPr indent="0" lvl="0" marL="0" rtl="0" algn="l">
              <a:lnSpc>
                <a:spcPct val="100000"/>
              </a:lnSpc>
              <a:spcBef>
                <a:spcPts val="0"/>
              </a:spcBef>
              <a:spcAft>
                <a:spcPts val="0"/>
              </a:spcAft>
              <a:buSzPts val="4200"/>
              <a:buNone/>
            </a:pPr>
            <a:r>
              <a:rPr b="1" lang="en" sz="2400"/>
              <a:t>y</a:t>
            </a:r>
            <a:endParaRPr b="1" sz="2400"/>
          </a:p>
          <a:p>
            <a:pPr indent="0" lvl="0" marL="0" rtl="0" algn="l">
              <a:lnSpc>
                <a:spcPct val="100000"/>
              </a:lnSpc>
              <a:spcBef>
                <a:spcPts val="0"/>
              </a:spcBef>
              <a:spcAft>
                <a:spcPts val="0"/>
              </a:spcAft>
              <a:buSzPts val="4200"/>
              <a:buNone/>
            </a:pPr>
            <a:r>
              <a:t/>
            </a:r>
            <a:endParaRPr b="1"/>
          </a:p>
        </p:txBody>
      </p:sp>
      <p:sp>
        <p:nvSpPr>
          <p:cNvPr id="178" name="Google Shape;178;p38"/>
          <p:cNvSpPr txBox="1"/>
          <p:nvPr>
            <p:ph type="title"/>
          </p:nvPr>
        </p:nvSpPr>
        <p:spPr>
          <a:xfrm>
            <a:off x="5317100" y="2887988"/>
            <a:ext cx="3931800" cy="101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b="1" lang="en" sz="2400"/>
              <a:t>20521924</a:t>
            </a:r>
            <a:endParaRPr b="1" sz="2400"/>
          </a:p>
          <a:p>
            <a:pPr indent="0" lvl="0" marL="0" rtl="0" algn="l">
              <a:lnSpc>
                <a:spcPct val="100000"/>
              </a:lnSpc>
              <a:spcBef>
                <a:spcPts val="0"/>
              </a:spcBef>
              <a:spcAft>
                <a:spcPts val="0"/>
              </a:spcAft>
              <a:buSzPts val="4200"/>
              <a:buNone/>
            </a:pPr>
            <a:r>
              <a:rPr b="1" lang="en" sz="2400"/>
              <a:t>18521255</a:t>
            </a:r>
            <a:endParaRPr b="1" sz="2400"/>
          </a:p>
          <a:p>
            <a:pPr indent="0" lvl="0" marL="0" rtl="0" algn="l">
              <a:lnSpc>
                <a:spcPct val="100000"/>
              </a:lnSpc>
              <a:spcBef>
                <a:spcPts val="0"/>
              </a:spcBef>
              <a:spcAft>
                <a:spcPts val="0"/>
              </a:spcAft>
              <a:buSzPts val="4200"/>
              <a:buNone/>
            </a:pPr>
            <a:r>
              <a:rPr b="1" lang="en" sz="2400"/>
              <a:t>yy</a:t>
            </a:r>
            <a:endParaRPr b="1" sz="2400"/>
          </a:p>
          <a:p>
            <a:pPr indent="0" lvl="0" marL="0" rtl="0" algn="l">
              <a:lnSpc>
                <a:spcPct val="100000"/>
              </a:lnSpc>
              <a:spcBef>
                <a:spcPts val="0"/>
              </a:spcBef>
              <a:spcAft>
                <a:spcPts val="0"/>
              </a:spcAft>
              <a:buSzPts val="4200"/>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9"/>
          <p:cNvSpPr txBox="1"/>
          <p:nvPr>
            <p:ph type="title"/>
          </p:nvPr>
        </p:nvSpPr>
        <p:spPr>
          <a:xfrm>
            <a:off x="471900" y="0"/>
            <a:ext cx="8222100" cy="686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Tóm tắt </a:t>
            </a:r>
            <a:endParaRPr/>
          </a:p>
        </p:txBody>
      </p:sp>
      <p:sp>
        <p:nvSpPr>
          <p:cNvPr id="184" name="Google Shape;184;p39"/>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Arial"/>
              <a:buChar char="●"/>
            </a:pPr>
            <a:r>
              <a:rPr lang="en" sz="1800"/>
              <a:t>Lớp: CS519.N11</a:t>
            </a:r>
            <a:endParaRPr sz="1800"/>
          </a:p>
          <a:p>
            <a:pPr indent="-342900" lvl="0" marL="457200" rtl="0" algn="l">
              <a:lnSpc>
                <a:spcPct val="115000"/>
              </a:lnSpc>
              <a:spcBef>
                <a:spcPts val="0"/>
              </a:spcBef>
              <a:spcAft>
                <a:spcPts val="0"/>
              </a:spcAft>
              <a:buSzPts val="1800"/>
              <a:buFont typeface="Arial"/>
              <a:buChar char="●"/>
            </a:pPr>
            <a:r>
              <a:rPr lang="en" sz="1800"/>
              <a:t>Link Github của nhóm: </a:t>
            </a:r>
            <a:r>
              <a:rPr lang="en" sz="1800" u="sng">
                <a:solidFill>
                  <a:schemeClr val="hlink"/>
                </a:solidFill>
                <a:hlinkClick r:id="rId3"/>
              </a:rPr>
              <a:t>https://github.com/google-research/3d-moments</a:t>
            </a:r>
            <a:endParaRPr sz="1800"/>
          </a:p>
          <a:p>
            <a:pPr indent="-342900" lvl="0" marL="457200" rtl="0" algn="l">
              <a:lnSpc>
                <a:spcPct val="115000"/>
              </a:lnSpc>
              <a:spcBef>
                <a:spcPts val="0"/>
              </a:spcBef>
              <a:spcAft>
                <a:spcPts val="0"/>
              </a:spcAft>
              <a:buSzPts val="1800"/>
              <a:buChar char="●"/>
            </a:pPr>
            <a:r>
              <a:rPr lang="en" sz="1800"/>
              <a:t>Link YouTube video: </a:t>
            </a:r>
            <a:endParaRPr sz="1800"/>
          </a:p>
          <a:p>
            <a:pPr indent="-342900" lvl="0" marL="457200" rtl="0" algn="l">
              <a:lnSpc>
                <a:spcPct val="115000"/>
              </a:lnSpc>
              <a:spcBef>
                <a:spcPts val="0"/>
              </a:spcBef>
              <a:spcAft>
                <a:spcPts val="0"/>
              </a:spcAft>
              <a:buSzPts val="1800"/>
              <a:buChar char="●"/>
            </a:pPr>
            <a:r>
              <a:rPr lang="en" sz="1800"/>
              <a:t>Thành viên nhóm bao gồm:</a:t>
            </a:r>
            <a:endParaRPr sz="1800"/>
          </a:p>
          <a:p>
            <a:pPr indent="0" lvl="0" marL="457200" rtl="0" algn="l">
              <a:lnSpc>
                <a:spcPct val="115000"/>
              </a:lnSpc>
              <a:spcBef>
                <a:spcPts val="1600"/>
              </a:spcBef>
              <a:spcAft>
                <a:spcPts val="0"/>
              </a:spcAft>
              <a:buSzPts val="2200"/>
              <a:buNone/>
            </a:pPr>
            <a:r>
              <a:t/>
            </a:r>
            <a:endParaRPr sz="2000"/>
          </a:p>
          <a:p>
            <a:pPr indent="0" lvl="0" marL="457200" rtl="0" algn="l">
              <a:lnSpc>
                <a:spcPct val="115000"/>
              </a:lnSpc>
              <a:spcBef>
                <a:spcPts val="1600"/>
              </a:spcBef>
              <a:spcAft>
                <a:spcPts val="0"/>
              </a:spcAft>
              <a:buSzPts val="2200"/>
              <a:buNone/>
            </a:pPr>
            <a:r>
              <a:t/>
            </a:r>
            <a:endParaRPr sz="2000"/>
          </a:p>
          <a:p>
            <a:pPr indent="0" lvl="0" marL="457200" rtl="0" algn="l">
              <a:lnSpc>
                <a:spcPct val="115000"/>
              </a:lnSpc>
              <a:spcBef>
                <a:spcPts val="1600"/>
              </a:spcBef>
              <a:spcAft>
                <a:spcPts val="0"/>
              </a:spcAft>
              <a:buSzPts val="2200"/>
              <a:buNone/>
            </a:pPr>
            <a:r>
              <a:t/>
            </a:r>
            <a:endParaRPr sz="2000"/>
          </a:p>
          <a:p>
            <a:pPr indent="0" lvl="0" marL="457200" rtl="0" algn="l">
              <a:lnSpc>
                <a:spcPct val="115000"/>
              </a:lnSpc>
              <a:spcBef>
                <a:spcPts val="1600"/>
              </a:spcBef>
              <a:spcAft>
                <a:spcPts val="0"/>
              </a:spcAft>
              <a:buSzPts val="2200"/>
              <a:buNone/>
            </a:pPr>
            <a:r>
              <a:t/>
            </a:r>
            <a:endParaRPr sz="2000"/>
          </a:p>
          <a:p>
            <a:pPr indent="0" lvl="0" marL="914400" rtl="0" algn="l">
              <a:lnSpc>
                <a:spcPct val="115000"/>
              </a:lnSpc>
              <a:spcBef>
                <a:spcPts val="1600"/>
              </a:spcBef>
              <a:spcAft>
                <a:spcPts val="1600"/>
              </a:spcAft>
              <a:buSzPts val="2200"/>
              <a:buNone/>
            </a:pPr>
            <a:r>
              <a:t/>
            </a:r>
            <a:endParaRPr sz="1600"/>
          </a:p>
        </p:txBody>
      </p:sp>
      <p:sp>
        <p:nvSpPr>
          <p:cNvPr id="185" name="Google Shape;185;p39"/>
          <p:cNvSpPr txBox="1"/>
          <p:nvPr>
            <p:ph idx="1" type="body"/>
          </p:nvPr>
        </p:nvSpPr>
        <p:spPr>
          <a:xfrm>
            <a:off x="738250" y="4382200"/>
            <a:ext cx="8025900" cy="346800"/>
          </a:xfrm>
          <a:prstGeom prst="rect">
            <a:avLst/>
          </a:prstGeom>
          <a:noFill/>
          <a:ln>
            <a:noFill/>
          </a:ln>
        </p:spPr>
        <p:txBody>
          <a:bodyPr anchorCtr="0" anchor="t" bIns="91425" lIns="91425" spcFirstLastPara="1" rIns="91425" wrap="square" tIns="91425">
            <a:noAutofit/>
          </a:bodyPr>
          <a:lstStyle/>
          <a:p>
            <a:pPr indent="0" lvl="0" marL="457200" rtl="0" algn="l">
              <a:lnSpc>
                <a:spcPct val="50000"/>
              </a:lnSpc>
              <a:spcBef>
                <a:spcPts val="0"/>
              </a:spcBef>
              <a:spcAft>
                <a:spcPts val="0"/>
              </a:spcAft>
              <a:buSzPts val="2200"/>
              <a:buNone/>
            </a:pPr>
            <a:r>
              <a:rPr lang="en" sz="1800"/>
              <a:t>Trần Thành			    Nguyễn Duy Phúc 		yy</a:t>
            </a:r>
            <a:endParaRPr/>
          </a:p>
          <a:p>
            <a:pPr indent="0" lvl="0" marL="457200" rtl="0" algn="l">
              <a:lnSpc>
                <a:spcPct val="115000"/>
              </a:lnSpc>
              <a:spcBef>
                <a:spcPts val="1600"/>
              </a:spcBef>
              <a:spcAft>
                <a:spcPts val="0"/>
              </a:spcAft>
              <a:buSzPts val="2200"/>
              <a:buNone/>
            </a:pPr>
            <a:r>
              <a:t/>
            </a:r>
            <a:endParaRPr/>
          </a:p>
          <a:p>
            <a:pPr indent="0" lvl="0" marL="457200" rtl="0" algn="l">
              <a:lnSpc>
                <a:spcPct val="115000"/>
              </a:lnSpc>
              <a:spcBef>
                <a:spcPts val="1600"/>
              </a:spcBef>
              <a:spcAft>
                <a:spcPts val="0"/>
              </a:spcAft>
              <a:buSzPts val="2200"/>
              <a:buNone/>
            </a:pPr>
            <a:r>
              <a:t/>
            </a:r>
            <a:endParaRPr/>
          </a:p>
          <a:p>
            <a:pPr indent="0" lvl="0" marL="914400" rtl="0" algn="l">
              <a:lnSpc>
                <a:spcPct val="115000"/>
              </a:lnSpc>
              <a:spcBef>
                <a:spcPts val="1600"/>
              </a:spcBef>
              <a:spcAft>
                <a:spcPts val="1600"/>
              </a:spcAft>
              <a:buSzPts val="2200"/>
              <a:buNone/>
            </a:pPr>
            <a:r>
              <a:t/>
            </a:r>
            <a:endParaRPr sz="1800"/>
          </a:p>
        </p:txBody>
      </p:sp>
      <p:pic>
        <p:nvPicPr>
          <p:cNvPr id="186" name="Google Shape;186;p39"/>
          <p:cNvPicPr preferRelativeResize="0"/>
          <p:nvPr/>
        </p:nvPicPr>
        <p:blipFill>
          <a:blip r:embed="rId4">
            <a:alphaModFix/>
          </a:blip>
          <a:stretch>
            <a:fillRect/>
          </a:stretch>
        </p:blipFill>
        <p:spPr>
          <a:xfrm>
            <a:off x="3626125" y="2251100"/>
            <a:ext cx="1940975" cy="1940975"/>
          </a:xfrm>
          <a:prstGeom prst="rect">
            <a:avLst/>
          </a:prstGeom>
          <a:noFill/>
          <a:ln>
            <a:noFill/>
          </a:ln>
        </p:spPr>
      </p:pic>
      <p:pic>
        <p:nvPicPr>
          <p:cNvPr id="187" name="Google Shape;187;p39"/>
          <p:cNvPicPr preferRelativeResize="0"/>
          <p:nvPr/>
        </p:nvPicPr>
        <p:blipFill>
          <a:blip r:embed="rId5">
            <a:alphaModFix/>
          </a:blip>
          <a:stretch>
            <a:fillRect/>
          </a:stretch>
        </p:blipFill>
        <p:spPr>
          <a:xfrm>
            <a:off x="1124717" y="2202825"/>
            <a:ext cx="1538726" cy="205163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40"/>
          <p:cNvSpPr txBox="1"/>
          <p:nvPr>
            <p:ph type="title"/>
          </p:nvPr>
        </p:nvSpPr>
        <p:spPr>
          <a:xfrm>
            <a:off x="471900" y="0"/>
            <a:ext cx="8222100" cy="72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Giới thiệu</a:t>
            </a:r>
            <a:endParaRPr/>
          </a:p>
        </p:txBody>
      </p:sp>
      <p:sp>
        <p:nvSpPr>
          <p:cNvPr id="193" name="Google Shape;193;p40"/>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Font typeface="Arial"/>
              <a:buChar char="●"/>
            </a:pPr>
            <a:r>
              <a:rPr lang="en"/>
              <a:t>Việc chụp ảnh với số lượng lớn và bất kì đâu cực kì tiện lợi với chiếc smartphone.</a:t>
            </a:r>
            <a:endParaRPr/>
          </a:p>
          <a:p>
            <a:pPr indent="-368300" lvl="0" marL="457200" rtl="0" algn="l">
              <a:lnSpc>
                <a:spcPct val="115000"/>
              </a:lnSpc>
              <a:spcBef>
                <a:spcPts val="0"/>
              </a:spcBef>
              <a:spcAft>
                <a:spcPts val="0"/>
              </a:spcAft>
              <a:buSzPts val="2200"/>
              <a:buChar char="●"/>
            </a:pPr>
            <a:r>
              <a:rPr lang="en"/>
              <a:t>Có những khoảnh khắc đáng nhớ khiến chúng ta muốn lưu giữ kỹ càng hơn so với một bức ảnh 2D có thể.</a:t>
            </a:r>
            <a:endParaRPr/>
          </a:p>
          <a:p>
            <a:pPr indent="-368300" lvl="0" marL="457200" rtl="0" algn="l">
              <a:lnSpc>
                <a:spcPct val="115000"/>
              </a:lnSpc>
              <a:spcBef>
                <a:spcPts val="0"/>
              </a:spcBef>
              <a:spcAft>
                <a:spcPts val="0"/>
              </a:spcAft>
              <a:buSzPts val="2200"/>
              <a:buChar char="●"/>
            </a:pPr>
            <a:r>
              <a:rPr lang="en"/>
              <a:t>Đơn giản là muốn tạo một khoảnh khắc để chia sẻ cùng bạn bè trên mạng xã hội.</a:t>
            </a:r>
            <a:endParaRPr/>
          </a:p>
          <a:p>
            <a:pPr indent="0" lvl="0" marL="457200" rtl="0" algn="l">
              <a:lnSpc>
                <a:spcPct val="115000"/>
              </a:lnSpc>
              <a:spcBef>
                <a:spcPts val="1600"/>
              </a:spcBef>
              <a:spcAft>
                <a:spcPts val="0"/>
              </a:spcAft>
              <a:buSzPts val="2200"/>
              <a:buNone/>
            </a:pPr>
            <a:r>
              <a:t/>
            </a:r>
            <a:endParaRPr/>
          </a:p>
          <a:p>
            <a:pPr indent="0" lvl="0" marL="457200" rtl="0" algn="l">
              <a:lnSpc>
                <a:spcPct val="115000"/>
              </a:lnSpc>
              <a:spcBef>
                <a:spcPts val="1600"/>
              </a:spcBef>
              <a:spcAft>
                <a:spcPts val="0"/>
              </a:spcAft>
              <a:buSzPts val="2200"/>
              <a:buNone/>
            </a:pPr>
            <a:r>
              <a:t/>
            </a:r>
            <a:endParaRPr/>
          </a:p>
          <a:p>
            <a:pPr indent="0" lvl="0" marL="457200" rtl="0" algn="l">
              <a:lnSpc>
                <a:spcPct val="115000"/>
              </a:lnSpc>
              <a:spcBef>
                <a:spcPts val="1600"/>
              </a:spcBef>
              <a:spcAft>
                <a:spcPts val="0"/>
              </a:spcAft>
              <a:buSzPts val="2200"/>
              <a:buNone/>
            </a:pPr>
            <a:r>
              <a:t/>
            </a:r>
            <a:endParaRPr/>
          </a:p>
          <a:p>
            <a:pPr indent="0" lvl="0" marL="914400" rtl="0" algn="l">
              <a:lnSpc>
                <a:spcPct val="115000"/>
              </a:lnSpc>
              <a:spcBef>
                <a:spcPts val="1600"/>
              </a:spcBef>
              <a:spcAft>
                <a:spcPts val="1600"/>
              </a:spcAft>
              <a:buSzPts val="2200"/>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1"/>
          <p:cNvSpPr txBox="1"/>
          <p:nvPr>
            <p:ph type="title"/>
          </p:nvPr>
        </p:nvSpPr>
        <p:spPr>
          <a:xfrm>
            <a:off x="471900" y="0"/>
            <a:ext cx="8222100" cy="72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Mục tiêu</a:t>
            </a:r>
            <a:endParaRPr/>
          </a:p>
        </p:txBody>
      </p:sp>
      <p:sp>
        <p:nvSpPr>
          <p:cNvPr id="199" name="Google Shape;199;p41"/>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Font typeface="Arial"/>
              <a:buChar char="●"/>
            </a:pPr>
            <a:r>
              <a:rPr lang="en"/>
              <a:t>Xây dựng một phương thức để tái hiện lại những khoảnh khắc 3D đáng nhớ thông qua những bức ảnh gần trùng lặp của hành động</a:t>
            </a:r>
            <a:endParaRPr/>
          </a:p>
          <a:p>
            <a:pPr indent="0" lvl="0" marL="457200" rtl="0" algn="l">
              <a:lnSpc>
                <a:spcPct val="115000"/>
              </a:lnSpc>
              <a:spcBef>
                <a:spcPts val="1600"/>
              </a:spcBef>
              <a:spcAft>
                <a:spcPts val="0"/>
              </a:spcAft>
              <a:buSzPts val="2200"/>
              <a:buNone/>
            </a:pPr>
            <a:r>
              <a:t/>
            </a:r>
            <a:endParaRPr/>
          </a:p>
          <a:p>
            <a:pPr indent="-368300" lvl="0" marL="457200" rtl="0" algn="l">
              <a:lnSpc>
                <a:spcPct val="115000"/>
              </a:lnSpc>
              <a:spcBef>
                <a:spcPts val="1600"/>
              </a:spcBef>
              <a:spcAft>
                <a:spcPts val="0"/>
              </a:spcAft>
              <a:buSzPts val="2200"/>
              <a:buChar char="●"/>
            </a:pPr>
            <a:r>
              <a:rPr lang="en"/>
              <a:t>Xây dựng một mô hình mới dựa trên các LDI đặc trưng được tăng cường bằng các scene flow để tạo 3D-moments</a:t>
            </a:r>
            <a:endParaRPr/>
          </a:p>
          <a:p>
            <a:pPr indent="0" lvl="0" marL="457200" rtl="0" algn="l">
              <a:lnSpc>
                <a:spcPct val="115000"/>
              </a:lnSpc>
              <a:spcBef>
                <a:spcPts val="1600"/>
              </a:spcBef>
              <a:spcAft>
                <a:spcPts val="0"/>
              </a:spcAft>
              <a:buSzPts val="2200"/>
              <a:buNone/>
            </a:pPr>
            <a:r>
              <a:t/>
            </a:r>
            <a:endParaRPr/>
          </a:p>
          <a:p>
            <a:pPr indent="0" lvl="0" marL="457200" rtl="0" algn="l">
              <a:lnSpc>
                <a:spcPct val="115000"/>
              </a:lnSpc>
              <a:spcBef>
                <a:spcPts val="1600"/>
              </a:spcBef>
              <a:spcAft>
                <a:spcPts val="0"/>
              </a:spcAft>
              <a:buSzPts val="2200"/>
              <a:buNone/>
            </a:pPr>
            <a:r>
              <a:t/>
            </a:r>
            <a:endParaRPr/>
          </a:p>
          <a:p>
            <a:pPr indent="0" lvl="0" marL="457200" rtl="0" algn="l">
              <a:lnSpc>
                <a:spcPct val="115000"/>
              </a:lnSpc>
              <a:spcBef>
                <a:spcPts val="1600"/>
              </a:spcBef>
              <a:spcAft>
                <a:spcPts val="0"/>
              </a:spcAft>
              <a:buSzPts val="2200"/>
              <a:buNone/>
            </a:pPr>
            <a:r>
              <a:t/>
            </a:r>
            <a:endParaRPr/>
          </a:p>
          <a:p>
            <a:pPr indent="0" lvl="0" marL="914400" rtl="0" algn="l">
              <a:lnSpc>
                <a:spcPct val="115000"/>
              </a:lnSpc>
              <a:spcBef>
                <a:spcPts val="1600"/>
              </a:spcBef>
              <a:spcAft>
                <a:spcPts val="0"/>
              </a:spcAft>
              <a:buSzPts val="2200"/>
              <a:buNone/>
            </a:pPr>
            <a:r>
              <a:t/>
            </a:r>
            <a:endParaRPr sz="1800"/>
          </a:p>
          <a:p>
            <a:pPr indent="0" lvl="0" marL="914400" rtl="0" algn="l">
              <a:lnSpc>
                <a:spcPct val="115000"/>
              </a:lnSpc>
              <a:spcBef>
                <a:spcPts val="1600"/>
              </a:spcBef>
              <a:spcAft>
                <a:spcPts val="1600"/>
              </a:spcAft>
              <a:buSzPts val="2200"/>
              <a:buNone/>
            </a:pPr>
            <a:r>
              <a:t/>
            </a:r>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2"/>
          <p:cNvSpPr txBox="1"/>
          <p:nvPr>
            <p:ph type="title"/>
          </p:nvPr>
        </p:nvSpPr>
        <p:spPr>
          <a:xfrm>
            <a:off x="471900" y="0"/>
            <a:ext cx="8222100" cy="72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Nội dung và Phương pháp</a:t>
            </a:r>
            <a:endParaRPr/>
          </a:p>
        </p:txBody>
      </p:sp>
      <p:sp>
        <p:nvSpPr>
          <p:cNvPr id="205" name="Google Shape;205;p42"/>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Font typeface="Arial"/>
              <a:buChar char="●"/>
            </a:pPr>
            <a:r>
              <a:rPr lang="en"/>
              <a:t>Nội dung:</a:t>
            </a:r>
            <a:endParaRPr/>
          </a:p>
          <a:p>
            <a:pPr indent="-355600" lvl="1" marL="1371600" rtl="0" algn="l">
              <a:lnSpc>
                <a:spcPct val="115000"/>
              </a:lnSpc>
              <a:spcBef>
                <a:spcPts val="0"/>
              </a:spcBef>
              <a:spcAft>
                <a:spcPts val="0"/>
              </a:spcAft>
              <a:buSzPts val="2000"/>
              <a:buChar char="○"/>
            </a:pPr>
            <a:r>
              <a:rPr lang="en"/>
              <a:t>Thông tin đầu vào bao gồm 2 bức ảnh chụp gần trùng lặp của một hành động, ra khi đưa qua mô hình, thu được đoạn video ngắn 3D (space-time video)</a:t>
            </a:r>
            <a:endParaRPr/>
          </a:p>
          <a:p>
            <a:pPr indent="0" lvl="0" marL="1371600" rtl="0" algn="l">
              <a:lnSpc>
                <a:spcPct val="115000"/>
              </a:lnSpc>
              <a:spcBef>
                <a:spcPts val="0"/>
              </a:spcBef>
              <a:spcAft>
                <a:spcPts val="0"/>
              </a:spcAft>
              <a:buNone/>
            </a:pPr>
            <a:r>
              <a:t/>
            </a:r>
            <a:endParaRPr/>
          </a:p>
          <a:p>
            <a:pPr indent="-355600" lvl="1" marL="1371600" rtl="0" algn="l">
              <a:lnSpc>
                <a:spcPct val="115000"/>
              </a:lnSpc>
              <a:spcBef>
                <a:spcPts val="0"/>
              </a:spcBef>
              <a:spcAft>
                <a:spcPts val="0"/>
              </a:spcAft>
              <a:buSzPts val="2000"/>
              <a:buChar char="○"/>
            </a:pPr>
            <a:r>
              <a:rPr lang="en"/>
              <a:t>Xây dựng mô hình trích xuất LDI đặc trưng từ mỗi tấm hình input, sau đó kết hợp 2 LDI đặc trưng để tạo ra thành phẩm cuối cùng</a:t>
            </a:r>
            <a:endParaRPr/>
          </a:p>
          <a:p>
            <a:pPr indent="0" lvl="0" marL="457200" rtl="0" algn="l">
              <a:lnSpc>
                <a:spcPct val="115000"/>
              </a:lnSpc>
              <a:spcBef>
                <a:spcPts val="1600"/>
              </a:spcBef>
              <a:spcAft>
                <a:spcPts val="0"/>
              </a:spcAft>
              <a:buSzPts val="2200"/>
              <a:buNone/>
            </a:pPr>
            <a:r>
              <a:t/>
            </a:r>
            <a:endParaRPr/>
          </a:p>
          <a:p>
            <a:pPr indent="0" lvl="0" marL="457200" rtl="0" algn="l">
              <a:lnSpc>
                <a:spcPct val="115000"/>
              </a:lnSpc>
              <a:spcBef>
                <a:spcPts val="1600"/>
              </a:spcBef>
              <a:spcAft>
                <a:spcPts val="0"/>
              </a:spcAft>
              <a:buSzPts val="2200"/>
              <a:buNone/>
            </a:pPr>
            <a:r>
              <a:t/>
            </a:r>
            <a:endParaRPr/>
          </a:p>
          <a:p>
            <a:pPr indent="0" lvl="0" marL="457200" rtl="0" algn="l">
              <a:lnSpc>
                <a:spcPct val="115000"/>
              </a:lnSpc>
              <a:spcBef>
                <a:spcPts val="1600"/>
              </a:spcBef>
              <a:spcAft>
                <a:spcPts val="0"/>
              </a:spcAft>
              <a:buSzPts val="2200"/>
              <a:buNone/>
            </a:pPr>
            <a:r>
              <a:t/>
            </a:r>
            <a:endParaRPr/>
          </a:p>
          <a:p>
            <a:pPr indent="0" lvl="0" marL="914400" rtl="0" algn="l">
              <a:lnSpc>
                <a:spcPct val="115000"/>
              </a:lnSpc>
              <a:spcBef>
                <a:spcPts val="1600"/>
              </a:spcBef>
              <a:spcAft>
                <a:spcPts val="1600"/>
              </a:spcAft>
              <a:buSzPts val="2200"/>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3"/>
          <p:cNvSpPr txBox="1"/>
          <p:nvPr>
            <p:ph type="title"/>
          </p:nvPr>
        </p:nvSpPr>
        <p:spPr>
          <a:xfrm>
            <a:off x="471900" y="0"/>
            <a:ext cx="8222100" cy="72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Nội dung và Phương pháp</a:t>
            </a:r>
            <a:endParaRPr/>
          </a:p>
        </p:txBody>
      </p:sp>
      <p:sp>
        <p:nvSpPr>
          <p:cNvPr id="211" name="Google Shape;211;p43"/>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Font typeface="Arial"/>
              <a:buChar char="●"/>
            </a:pPr>
            <a:r>
              <a:rPr lang="en"/>
              <a:t>Phương pháp:</a:t>
            </a:r>
            <a:endParaRPr/>
          </a:p>
          <a:p>
            <a:pPr indent="0" lvl="0" marL="0" rtl="0" algn="l">
              <a:lnSpc>
                <a:spcPct val="115000"/>
              </a:lnSpc>
              <a:spcBef>
                <a:spcPts val="1600"/>
              </a:spcBef>
              <a:spcAft>
                <a:spcPts val="0"/>
              </a:spcAft>
              <a:buSzPts val="2200"/>
              <a:buNone/>
            </a:pPr>
            <a:r>
              <a:t/>
            </a:r>
            <a:endParaRPr/>
          </a:p>
          <a:p>
            <a:pPr indent="0" lvl="0" marL="457200" rtl="0" algn="l">
              <a:lnSpc>
                <a:spcPct val="115000"/>
              </a:lnSpc>
              <a:spcBef>
                <a:spcPts val="1600"/>
              </a:spcBef>
              <a:spcAft>
                <a:spcPts val="0"/>
              </a:spcAft>
              <a:buSzPts val="2200"/>
              <a:buNone/>
            </a:pPr>
            <a:r>
              <a:t/>
            </a:r>
            <a:endParaRPr/>
          </a:p>
          <a:p>
            <a:pPr indent="0" lvl="0" marL="457200" rtl="0" algn="l">
              <a:lnSpc>
                <a:spcPct val="115000"/>
              </a:lnSpc>
              <a:spcBef>
                <a:spcPts val="1600"/>
              </a:spcBef>
              <a:spcAft>
                <a:spcPts val="0"/>
              </a:spcAft>
              <a:buSzPts val="2200"/>
              <a:buNone/>
            </a:pPr>
            <a:r>
              <a:t/>
            </a:r>
            <a:endParaRPr/>
          </a:p>
          <a:p>
            <a:pPr indent="0" lvl="0" marL="914400" rtl="0" algn="l">
              <a:lnSpc>
                <a:spcPct val="115000"/>
              </a:lnSpc>
              <a:spcBef>
                <a:spcPts val="1600"/>
              </a:spcBef>
              <a:spcAft>
                <a:spcPts val="1600"/>
              </a:spcAft>
              <a:buSzPts val="2200"/>
              <a:buNone/>
            </a:pPr>
            <a:r>
              <a:t/>
            </a:r>
            <a:endParaRPr sz="1800"/>
          </a:p>
        </p:txBody>
      </p:sp>
      <p:pic>
        <p:nvPicPr>
          <p:cNvPr id="212" name="Google Shape;212;p43"/>
          <p:cNvPicPr preferRelativeResize="0"/>
          <p:nvPr/>
        </p:nvPicPr>
        <p:blipFill>
          <a:blip r:embed="rId3">
            <a:alphaModFix/>
          </a:blip>
          <a:stretch>
            <a:fillRect/>
          </a:stretch>
        </p:blipFill>
        <p:spPr>
          <a:xfrm>
            <a:off x="938075" y="1327225"/>
            <a:ext cx="7267849" cy="3401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4"/>
          <p:cNvSpPr txBox="1"/>
          <p:nvPr>
            <p:ph type="title"/>
          </p:nvPr>
        </p:nvSpPr>
        <p:spPr>
          <a:xfrm>
            <a:off x="471900" y="0"/>
            <a:ext cx="8222100" cy="72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Nội dung và Phương pháp</a:t>
            </a:r>
            <a:endParaRPr/>
          </a:p>
        </p:txBody>
      </p:sp>
      <p:sp>
        <p:nvSpPr>
          <p:cNvPr id="218" name="Google Shape;218;p44"/>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Font typeface="Arial"/>
              <a:buChar char="●"/>
            </a:pPr>
            <a:r>
              <a:rPr lang="en"/>
              <a:t>Xây dựng bộ dữ liệu:</a:t>
            </a:r>
            <a:endParaRPr/>
          </a:p>
          <a:p>
            <a:pPr indent="-368300" lvl="1" marL="914400" rtl="0" algn="l">
              <a:lnSpc>
                <a:spcPct val="115000"/>
              </a:lnSpc>
              <a:spcBef>
                <a:spcPts val="0"/>
              </a:spcBef>
              <a:spcAft>
                <a:spcPts val="0"/>
              </a:spcAft>
              <a:buSzPts val="2200"/>
              <a:buChar char="○"/>
            </a:pPr>
            <a:r>
              <a:rPr lang="en" sz="2200">
                <a:latin typeface="Times New Roman"/>
                <a:ea typeface="Times New Roman"/>
                <a:cs typeface="Times New Roman"/>
                <a:sym typeface="Times New Roman"/>
              </a:rPr>
              <a:t>Dùng hai bộ dữ liệu Vimeo-90K và Mannequin-Challenge </a:t>
            </a:r>
            <a:endParaRPr sz="2200">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sz="2200">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Char char="●"/>
            </a:pPr>
            <a:r>
              <a:rPr lang="en"/>
              <a:t>Cách đánh giá mô hình: Cực tiểu hóa:</a:t>
            </a:r>
            <a:endParaRPr/>
          </a:p>
          <a:p>
            <a:pPr indent="-355600" lvl="1" marL="914400" rtl="0" algn="l">
              <a:lnSpc>
                <a:spcPct val="115000"/>
              </a:lnSpc>
              <a:spcBef>
                <a:spcPts val="0"/>
              </a:spcBef>
              <a:spcAft>
                <a:spcPts val="0"/>
              </a:spcAft>
              <a:buSzPts val="2000"/>
              <a:buChar char="○"/>
            </a:pPr>
            <a:r>
              <a:rPr lang="en"/>
              <a:t>Hàm perceptual loss </a:t>
            </a:r>
            <a:endParaRPr/>
          </a:p>
          <a:p>
            <a:pPr indent="-355600" lvl="1" marL="914400" rtl="0" algn="l">
              <a:lnSpc>
                <a:spcPct val="115000"/>
              </a:lnSpc>
              <a:spcBef>
                <a:spcPts val="0"/>
              </a:spcBef>
              <a:spcAft>
                <a:spcPts val="0"/>
              </a:spcAft>
              <a:buSzPts val="2000"/>
              <a:buChar char="○"/>
            </a:pPr>
            <a:r>
              <a:rPr lang="en"/>
              <a:t>Hàm L loss giữa ảnh dự đoán( predicted) và ảnh thực (ground-truth) trong mạng lưới học giám sát</a:t>
            </a:r>
            <a:endParaRPr/>
          </a:p>
          <a:p>
            <a:pPr indent="0" lvl="0" marL="457200" rtl="0" algn="l">
              <a:lnSpc>
                <a:spcPct val="115000"/>
              </a:lnSpc>
              <a:spcBef>
                <a:spcPts val="1600"/>
              </a:spcBef>
              <a:spcAft>
                <a:spcPts val="0"/>
              </a:spcAft>
              <a:buSzPts val="2200"/>
              <a:buNone/>
            </a:pPr>
            <a:r>
              <a:t/>
            </a:r>
            <a:endParaRPr/>
          </a:p>
          <a:p>
            <a:pPr indent="0" lvl="0" marL="457200" rtl="0" algn="l">
              <a:lnSpc>
                <a:spcPct val="115000"/>
              </a:lnSpc>
              <a:spcBef>
                <a:spcPts val="1600"/>
              </a:spcBef>
              <a:spcAft>
                <a:spcPts val="0"/>
              </a:spcAft>
              <a:buSzPts val="2200"/>
              <a:buNone/>
            </a:pPr>
            <a:r>
              <a:t/>
            </a:r>
            <a:endParaRPr/>
          </a:p>
          <a:p>
            <a:pPr indent="0" lvl="0" marL="914400" rtl="0" algn="l">
              <a:lnSpc>
                <a:spcPct val="115000"/>
              </a:lnSpc>
              <a:spcBef>
                <a:spcPts val="1600"/>
              </a:spcBef>
              <a:spcAft>
                <a:spcPts val="1600"/>
              </a:spcAft>
              <a:buSzPts val="2200"/>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5"/>
          <p:cNvSpPr txBox="1"/>
          <p:nvPr>
            <p:ph type="title"/>
          </p:nvPr>
        </p:nvSpPr>
        <p:spPr>
          <a:xfrm>
            <a:off x="471900" y="0"/>
            <a:ext cx="8222100" cy="72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Kết quả dự kiến</a:t>
            </a:r>
            <a:endParaRPr/>
          </a:p>
        </p:txBody>
      </p:sp>
      <p:sp>
        <p:nvSpPr>
          <p:cNvPr id="224" name="Google Shape;224;p45"/>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a:t>Xây dựng được một mô hình tạo khoảnh khắc 3D để so sánh với những mô hình làm tuần tự trước đây, đánh giá, cải tiến… Từ đó được áp dụng rộng rãi vào các công cụ chỉnh sửa ảnh.</a:t>
            </a:r>
            <a:endParaRPr/>
          </a:p>
          <a:p>
            <a:pPr indent="0" lvl="0" marL="457200" rtl="0" algn="l">
              <a:lnSpc>
                <a:spcPct val="115000"/>
              </a:lnSpc>
              <a:spcBef>
                <a:spcPts val="1600"/>
              </a:spcBef>
              <a:spcAft>
                <a:spcPts val="0"/>
              </a:spcAft>
              <a:buSzPts val="2200"/>
              <a:buNone/>
            </a:pPr>
            <a:r>
              <a:t/>
            </a:r>
            <a:endParaRPr/>
          </a:p>
          <a:p>
            <a:pPr indent="-368300" lvl="0" marL="457200" rtl="0" algn="l">
              <a:lnSpc>
                <a:spcPct val="115000"/>
              </a:lnSpc>
              <a:spcBef>
                <a:spcPts val="1600"/>
              </a:spcBef>
              <a:spcAft>
                <a:spcPts val="0"/>
              </a:spcAft>
              <a:buSzPts val="2200"/>
              <a:buChar char="●"/>
            </a:pPr>
            <a:r>
              <a:rPr lang="en"/>
              <a:t>Xây dựng được thuật toán trích xuất LDI đặc trưng từ những scene flow để phục vụ cho việc tạo ra 3D moments</a:t>
            </a:r>
            <a:endParaRPr/>
          </a:p>
          <a:p>
            <a:pPr indent="0" lvl="0" marL="457200" rtl="0" algn="l">
              <a:lnSpc>
                <a:spcPct val="115000"/>
              </a:lnSpc>
              <a:spcBef>
                <a:spcPts val="1600"/>
              </a:spcBef>
              <a:spcAft>
                <a:spcPts val="0"/>
              </a:spcAft>
              <a:buSzPts val="2200"/>
              <a:buNone/>
            </a:pPr>
            <a:r>
              <a:t/>
            </a:r>
            <a:endParaRPr/>
          </a:p>
          <a:p>
            <a:pPr indent="0" lvl="0" marL="457200" rtl="0" algn="l">
              <a:lnSpc>
                <a:spcPct val="115000"/>
              </a:lnSpc>
              <a:spcBef>
                <a:spcPts val="1600"/>
              </a:spcBef>
              <a:spcAft>
                <a:spcPts val="0"/>
              </a:spcAft>
              <a:buSzPts val="2200"/>
              <a:buNone/>
            </a:pPr>
            <a:r>
              <a:t/>
            </a:r>
            <a:endParaRPr/>
          </a:p>
          <a:p>
            <a:pPr indent="0" lvl="0" marL="457200" rtl="0" algn="l">
              <a:lnSpc>
                <a:spcPct val="115000"/>
              </a:lnSpc>
              <a:spcBef>
                <a:spcPts val="1600"/>
              </a:spcBef>
              <a:spcAft>
                <a:spcPts val="0"/>
              </a:spcAft>
              <a:buSzPts val="2200"/>
              <a:buNone/>
            </a:pPr>
            <a:r>
              <a:t/>
            </a:r>
            <a:endParaRPr/>
          </a:p>
          <a:p>
            <a:pPr indent="0" lvl="0" marL="457200" rtl="0" algn="l">
              <a:lnSpc>
                <a:spcPct val="115000"/>
              </a:lnSpc>
              <a:spcBef>
                <a:spcPts val="1600"/>
              </a:spcBef>
              <a:spcAft>
                <a:spcPts val="0"/>
              </a:spcAft>
              <a:buSzPts val="2200"/>
              <a:buNone/>
            </a:pPr>
            <a:r>
              <a:t/>
            </a:r>
            <a:endParaRPr/>
          </a:p>
          <a:p>
            <a:pPr indent="0" lvl="0" marL="914400" rtl="0" algn="l">
              <a:lnSpc>
                <a:spcPct val="115000"/>
              </a:lnSpc>
              <a:spcBef>
                <a:spcPts val="1600"/>
              </a:spcBef>
              <a:spcAft>
                <a:spcPts val="1600"/>
              </a:spcAft>
              <a:buSzPts val="2200"/>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