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Báo Cáo Dự Án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Quản Lý Sản Phẩm và Loại Sản Phẩm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Danh Sách Sản Phẩm</a:t>
            </a:r>
          </a:p>
        </p:txBody>
      </p:sp>
      <p:pic>
        <p:nvPicPr>
          <p:cNvPr id="3" name="Picture 2" descr="Ảnh chụp màn hình 2025-01-12 1858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1817458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Danh Sách Loại Sản Phẩm</a:t>
            </a:r>
          </a:p>
        </p:txBody>
      </p:sp>
      <p:pic>
        <p:nvPicPr>
          <p:cNvPr id="3" name="Picture 2" descr="Ảnh chụp màn hình 2025-01-12 1858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1395121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Giao Diện Đăng Nhập</a:t>
            </a:r>
          </a:p>
        </p:txBody>
      </p:sp>
      <p:pic>
        <p:nvPicPr>
          <p:cNvPr id="3" name="Picture 2" descr="Ảnh chụp màn hình 2025-01-12 1901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39096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