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260" r:id="rId3"/>
    <p:sldId id="262" r:id="rId4"/>
    <p:sldId id="264" r:id="rId5"/>
    <p:sldId id="266" r:id="rId6"/>
    <p:sldId id="268" r:id="rId7"/>
    <p:sldId id="270" r:id="rId8"/>
    <p:sldId id="273" r:id="rId9"/>
    <p:sldId id="287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90" r:id="rId20"/>
    <p:sldId id="289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êu đề" id="{D1ED7A6A-7260-47AE-AACC-600AC75E9A38}">
          <p14:sldIdLst>
            <p14:sldId id="256"/>
            <p14:sldId id="260"/>
            <p14:sldId id="262"/>
            <p14:sldId id="264"/>
            <p14:sldId id="266"/>
            <p14:sldId id="268"/>
            <p14:sldId id="270"/>
            <p14:sldId id="273"/>
            <p14:sldId id="287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0E84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5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F3828-8256-4141-9947-19536EDB2A3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9A542E3-F261-46F9-95DC-26E0096067C3}">
      <dgm:prSet phldrT="[Text]"/>
      <dgm:spPr/>
      <dgm:t>
        <a:bodyPr/>
        <a:lstStyle/>
        <a:p>
          <a:r>
            <a:rPr lang="vi-VN" dirty="0"/>
            <a:t> </a:t>
          </a:r>
          <a:endParaRPr lang="en-US" dirty="0"/>
        </a:p>
      </dgm:t>
    </dgm:pt>
    <dgm:pt modelId="{48ACA9C7-E20B-4DE4-A09A-26DDF7DC1120}" type="parTrans" cxnId="{C1EBD18A-5921-4287-8418-305FCEDEC3C5}">
      <dgm:prSet/>
      <dgm:spPr/>
      <dgm:t>
        <a:bodyPr/>
        <a:lstStyle/>
        <a:p>
          <a:endParaRPr lang="en-US"/>
        </a:p>
      </dgm:t>
    </dgm:pt>
    <dgm:pt modelId="{686B4DEE-4144-4E1C-9384-64C6FD0A9AB3}" type="sibTrans" cxnId="{C1EBD18A-5921-4287-8418-305FCEDEC3C5}">
      <dgm:prSet/>
      <dgm:spPr/>
      <dgm:t>
        <a:bodyPr/>
        <a:lstStyle/>
        <a:p>
          <a:endParaRPr lang="en-US"/>
        </a:p>
      </dgm:t>
    </dgm:pt>
    <dgm:pt modelId="{5A701850-E6D3-4046-96A6-64E2CD1B56E5}">
      <dgm:prSet phldrT="[Text]"/>
      <dgm:spPr/>
      <dgm:t>
        <a:bodyPr/>
        <a:lstStyle/>
        <a:p>
          <a:r>
            <a:rPr lang="vi-VN" dirty="0"/>
            <a:t>Access </a:t>
          </a:r>
          <a:endParaRPr lang="en-US" dirty="0"/>
        </a:p>
      </dgm:t>
    </dgm:pt>
    <dgm:pt modelId="{158CD7C7-30A6-4741-9600-BE33167448DE}" type="parTrans" cxnId="{D7222234-C48F-4F6E-993F-A95A1FB87D29}">
      <dgm:prSet/>
      <dgm:spPr/>
      <dgm:t>
        <a:bodyPr/>
        <a:lstStyle/>
        <a:p>
          <a:endParaRPr lang="en-US"/>
        </a:p>
      </dgm:t>
    </dgm:pt>
    <dgm:pt modelId="{22E12FE6-E421-435E-8A1F-A406C7CEB78A}" type="sibTrans" cxnId="{D7222234-C48F-4F6E-993F-A95A1FB87D29}">
      <dgm:prSet/>
      <dgm:spPr/>
      <dgm:t>
        <a:bodyPr/>
        <a:lstStyle/>
        <a:p>
          <a:endParaRPr lang="en-US"/>
        </a:p>
      </dgm:t>
    </dgm:pt>
    <dgm:pt modelId="{6B904B1B-93D4-48A0-8B91-ACE91A366EF9}">
      <dgm:prSet phldrT="[Text]" custT="1"/>
      <dgm:spPr/>
      <dgm:t>
        <a:bodyPr anchor="ctr"/>
        <a:lstStyle/>
        <a:p>
          <a:r>
            <a:rPr lang="vi-VN" sz="2200" dirty="0"/>
            <a:t>Access </a:t>
          </a:r>
          <a:endParaRPr lang="en-US" sz="2200" dirty="0"/>
        </a:p>
      </dgm:t>
    </dgm:pt>
    <dgm:pt modelId="{7D4C43D7-9116-4E2F-8094-0B044736F725}" type="parTrans" cxnId="{4EDF9740-3F98-46F2-B890-B781249BDCB0}">
      <dgm:prSet/>
      <dgm:spPr/>
      <dgm:t>
        <a:bodyPr/>
        <a:lstStyle/>
        <a:p>
          <a:endParaRPr lang="en-US"/>
        </a:p>
      </dgm:t>
    </dgm:pt>
    <dgm:pt modelId="{5F6146DC-01B3-4164-ABB4-DC6AAB0C9078}" type="sibTrans" cxnId="{4EDF9740-3F98-46F2-B890-B781249BDCB0}">
      <dgm:prSet/>
      <dgm:spPr/>
      <dgm:t>
        <a:bodyPr/>
        <a:lstStyle/>
        <a:p>
          <a:endParaRPr lang="en-US"/>
        </a:p>
      </dgm:t>
    </dgm:pt>
    <dgm:pt modelId="{72B46CB9-E5F8-4F4E-9C0E-92690CE7994E}">
      <dgm:prSet phldrT="[Text]"/>
      <dgm:spPr/>
      <dgm:t>
        <a:bodyPr/>
        <a:lstStyle/>
        <a:p>
          <a:r>
            <a:rPr lang="vi-VN" dirty="0"/>
            <a:t>Access </a:t>
          </a:r>
          <a:endParaRPr lang="en-US" dirty="0"/>
        </a:p>
      </dgm:t>
    </dgm:pt>
    <dgm:pt modelId="{DA650265-ADEE-4D7F-8C0C-82AF808E14B1}" type="parTrans" cxnId="{ABA55214-5E4C-4984-9B21-DF3FD503A0E4}">
      <dgm:prSet/>
      <dgm:spPr/>
      <dgm:t>
        <a:bodyPr/>
        <a:lstStyle/>
        <a:p>
          <a:endParaRPr lang="en-US"/>
        </a:p>
      </dgm:t>
    </dgm:pt>
    <dgm:pt modelId="{9F6F911C-C126-43CB-8776-980F03EA5E52}" type="sibTrans" cxnId="{ABA55214-5E4C-4984-9B21-DF3FD503A0E4}">
      <dgm:prSet/>
      <dgm:spPr/>
      <dgm:t>
        <a:bodyPr/>
        <a:lstStyle/>
        <a:p>
          <a:endParaRPr lang="en-US"/>
        </a:p>
      </dgm:t>
    </dgm:pt>
    <dgm:pt modelId="{DFB3B0D0-EB78-4AEC-8FA8-46458A505EB8}" type="pres">
      <dgm:prSet presAssocID="{76FF3828-8256-4141-9947-19536EDB2A3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1F5E3F-2222-4C8F-8811-CDA864A11DB3}" type="pres">
      <dgm:prSet presAssocID="{69A542E3-F261-46F9-95DC-26E0096067C3}" presName="centerShape" presStyleLbl="node0" presStyleIdx="0" presStyleCnt="1"/>
      <dgm:spPr/>
      <dgm:t>
        <a:bodyPr/>
        <a:lstStyle/>
        <a:p>
          <a:endParaRPr lang="en-US"/>
        </a:p>
      </dgm:t>
    </dgm:pt>
    <dgm:pt modelId="{8FFE462A-EC06-4777-97E9-C627949CF9B1}" type="pres">
      <dgm:prSet presAssocID="{158CD7C7-30A6-4741-9600-BE33167448DE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49708AD-B277-4ECD-ACE8-89D9C868D273}" type="pres">
      <dgm:prSet presAssocID="{5A701850-E6D3-4046-96A6-64E2CD1B56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D5AAF-2CCC-4B98-B715-C3D66EB49BE6}" type="pres">
      <dgm:prSet presAssocID="{7D4C43D7-9116-4E2F-8094-0B044736F725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7DBF64A-D42D-4AFE-8779-35535BA6F2AC}" type="pres">
      <dgm:prSet presAssocID="{6B904B1B-93D4-48A0-8B91-ACE91A366E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E4F7B-49F8-4C98-B28E-7401F082982E}" type="pres">
      <dgm:prSet presAssocID="{DA650265-ADEE-4D7F-8C0C-82AF808E14B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2304B7D-2D11-4778-A9C5-C489B9225DBA}" type="pres">
      <dgm:prSet presAssocID="{72B46CB9-E5F8-4F4E-9C0E-92690CE799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59066E-C423-4B80-A3D9-25413ECFEC66}" type="presOf" srcId="{69A542E3-F261-46F9-95DC-26E0096067C3}" destId="{E01F5E3F-2222-4C8F-8811-CDA864A11DB3}" srcOrd="0" destOrd="0" presId="urn:microsoft.com/office/officeart/2005/8/layout/radial4"/>
    <dgm:cxn modelId="{BCACF3E9-984D-43DB-B68B-2C4FAD88FF1A}" type="presOf" srcId="{5A701850-E6D3-4046-96A6-64E2CD1B56E5}" destId="{649708AD-B277-4ECD-ACE8-89D9C868D273}" srcOrd="0" destOrd="0" presId="urn:microsoft.com/office/officeart/2005/8/layout/radial4"/>
    <dgm:cxn modelId="{ABA55214-5E4C-4984-9B21-DF3FD503A0E4}" srcId="{69A542E3-F261-46F9-95DC-26E0096067C3}" destId="{72B46CB9-E5F8-4F4E-9C0E-92690CE7994E}" srcOrd="2" destOrd="0" parTransId="{DA650265-ADEE-4D7F-8C0C-82AF808E14B1}" sibTransId="{9F6F911C-C126-43CB-8776-980F03EA5E52}"/>
    <dgm:cxn modelId="{8DBFDA27-A91E-46C4-A1AA-FA3355169558}" type="presOf" srcId="{DA650265-ADEE-4D7F-8C0C-82AF808E14B1}" destId="{CDAE4F7B-49F8-4C98-B28E-7401F082982E}" srcOrd="0" destOrd="0" presId="urn:microsoft.com/office/officeart/2005/8/layout/radial4"/>
    <dgm:cxn modelId="{C1EBD18A-5921-4287-8418-305FCEDEC3C5}" srcId="{76FF3828-8256-4141-9947-19536EDB2A3B}" destId="{69A542E3-F261-46F9-95DC-26E0096067C3}" srcOrd="0" destOrd="0" parTransId="{48ACA9C7-E20B-4DE4-A09A-26DDF7DC1120}" sibTransId="{686B4DEE-4144-4E1C-9384-64C6FD0A9AB3}"/>
    <dgm:cxn modelId="{BF0121C1-A575-4F76-A610-7FA0DA2FCF3B}" type="presOf" srcId="{76FF3828-8256-4141-9947-19536EDB2A3B}" destId="{DFB3B0D0-EB78-4AEC-8FA8-46458A505EB8}" srcOrd="0" destOrd="0" presId="urn:microsoft.com/office/officeart/2005/8/layout/radial4"/>
    <dgm:cxn modelId="{7547A9F0-9AC4-45EA-B574-DFBCF5AD9A48}" type="presOf" srcId="{6B904B1B-93D4-48A0-8B91-ACE91A366EF9}" destId="{B7DBF64A-D42D-4AFE-8779-35535BA6F2AC}" srcOrd="0" destOrd="0" presId="urn:microsoft.com/office/officeart/2005/8/layout/radial4"/>
    <dgm:cxn modelId="{4EDF9740-3F98-46F2-B890-B781249BDCB0}" srcId="{69A542E3-F261-46F9-95DC-26E0096067C3}" destId="{6B904B1B-93D4-48A0-8B91-ACE91A366EF9}" srcOrd="1" destOrd="0" parTransId="{7D4C43D7-9116-4E2F-8094-0B044736F725}" sibTransId="{5F6146DC-01B3-4164-ABB4-DC6AAB0C9078}"/>
    <dgm:cxn modelId="{BA6AC571-FA53-45AE-A8CA-8D43C79494E6}" type="presOf" srcId="{72B46CB9-E5F8-4F4E-9C0E-92690CE7994E}" destId="{92304B7D-2D11-4778-A9C5-C489B9225DBA}" srcOrd="0" destOrd="0" presId="urn:microsoft.com/office/officeart/2005/8/layout/radial4"/>
    <dgm:cxn modelId="{1F56ED44-D598-4BB3-8A23-B62A42BAEAAC}" type="presOf" srcId="{158CD7C7-30A6-4741-9600-BE33167448DE}" destId="{8FFE462A-EC06-4777-97E9-C627949CF9B1}" srcOrd="0" destOrd="0" presId="urn:microsoft.com/office/officeart/2005/8/layout/radial4"/>
    <dgm:cxn modelId="{D7222234-C48F-4F6E-993F-A95A1FB87D29}" srcId="{69A542E3-F261-46F9-95DC-26E0096067C3}" destId="{5A701850-E6D3-4046-96A6-64E2CD1B56E5}" srcOrd="0" destOrd="0" parTransId="{158CD7C7-30A6-4741-9600-BE33167448DE}" sibTransId="{22E12FE6-E421-435E-8A1F-A406C7CEB78A}"/>
    <dgm:cxn modelId="{2358A8AE-9509-44B0-AA7A-18D145A22F00}" type="presOf" srcId="{7D4C43D7-9116-4E2F-8094-0B044736F725}" destId="{BEAD5AAF-2CCC-4B98-B715-C3D66EB49BE6}" srcOrd="0" destOrd="0" presId="urn:microsoft.com/office/officeart/2005/8/layout/radial4"/>
    <dgm:cxn modelId="{77BF5C1B-6EC9-498A-87D6-74356A0C8448}" type="presParOf" srcId="{DFB3B0D0-EB78-4AEC-8FA8-46458A505EB8}" destId="{E01F5E3F-2222-4C8F-8811-CDA864A11DB3}" srcOrd="0" destOrd="0" presId="urn:microsoft.com/office/officeart/2005/8/layout/radial4"/>
    <dgm:cxn modelId="{A8DFBF9C-66F2-4982-B727-AF9ED45B7842}" type="presParOf" srcId="{DFB3B0D0-EB78-4AEC-8FA8-46458A505EB8}" destId="{8FFE462A-EC06-4777-97E9-C627949CF9B1}" srcOrd="1" destOrd="0" presId="urn:microsoft.com/office/officeart/2005/8/layout/radial4"/>
    <dgm:cxn modelId="{3E6D34E6-43B5-4443-91E7-CCB31FE90D9D}" type="presParOf" srcId="{DFB3B0D0-EB78-4AEC-8FA8-46458A505EB8}" destId="{649708AD-B277-4ECD-ACE8-89D9C868D273}" srcOrd="2" destOrd="0" presId="urn:microsoft.com/office/officeart/2005/8/layout/radial4"/>
    <dgm:cxn modelId="{AFE6DB9C-ACFD-42F3-A54C-582870352817}" type="presParOf" srcId="{DFB3B0D0-EB78-4AEC-8FA8-46458A505EB8}" destId="{BEAD5AAF-2CCC-4B98-B715-C3D66EB49BE6}" srcOrd="3" destOrd="0" presId="urn:microsoft.com/office/officeart/2005/8/layout/radial4"/>
    <dgm:cxn modelId="{C3072B3D-9A36-4B96-8491-81C08BDBCF79}" type="presParOf" srcId="{DFB3B0D0-EB78-4AEC-8FA8-46458A505EB8}" destId="{B7DBF64A-D42D-4AFE-8779-35535BA6F2AC}" srcOrd="4" destOrd="0" presId="urn:microsoft.com/office/officeart/2005/8/layout/radial4"/>
    <dgm:cxn modelId="{09EC61EE-C9A1-4CDA-8484-B00061B39F25}" type="presParOf" srcId="{DFB3B0D0-EB78-4AEC-8FA8-46458A505EB8}" destId="{CDAE4F7B-49F8-4C98-B28E-7401F082982E}" srcOrd="5" destOrd="0" presId="urn:microsoft.com/office/officeart/2005/8/layout/radial4"/>
    <dgm:cxn modelId="{96233F65-32C9-4062-AC72-A929A5FCD63A}" type="presParOf" srcId="{DFB3B0D0-EB78-4AEC-8FA8-46458A505EB8}" destId="{92304B7D-2D11-4778-A9C5-C489B9225DB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FF3828-8256-4141-9947-19536EDB2A3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9A542E3-F261-46F9-95DC-26E0096067C3}">
      <dgm:prSet phldrT="[Text]"/>
      <dgm:spPr/>
      <dgm:t>
        <a:bodyPr/>
        <a:lstStyle/>
        <a:p>
          <a:r>
            <a:rPr lang="vi-VN" dirty="0"/>
            <a:t> </a:t>
          </a:r>
          <a:endParaRPr lang="en-US" dirty="0"/>
        </a:p>
      </dgm:t>
    </dgm:pt>
    <dgm:pt modelId="{48ACA9C7-E20B-4DE4-A09A-26DDF7DC1120}" type="parTrans" cxnId="{C1EBD18A-5921-4287-8418-305FCEDEC3C5}">
      <dgm:prSet/>
      <dgm:spPr/>
      <dgm:t>
        <a:bodyPr/>
        <a:lstStyle/>
        <a:p>
          <a:endParaRPr lang="en-US"/>
        </a:p>
      </dgm:t>
    </dgm:pt>
    <dgm:pt modelId="{686B4DEE-4144-4E1C-9384-64C6FD0A9AB3}" type="sibTrans" cxnId="{C1EBD18A-5921-4287-8418-305FCEDEC3C5}">
      <dgm:prSet/>
      <dgm:spPr/>
      <dgm:t>
        <a:bodyPr/>
        <a:lstStyle/>
        <a:p>
          <a:endParaRPr lang="en-US"/>
        </a:p>
      </dgm:t>
    </dgm:pt>
    <dgm:pt modelId="{5A701850-E6D3-4046-96A6-64E2CD1B56E5}">
      <dgm:prSet phldrT="[Text]"/>
      <dgm:spPr/>
      <dgm:t>
        <a:bodyPr/>
        <a:lstStyle/>
        <a:p>
          <a:r>
            <a:rPr lang="vi-VN" dirty="0"/>
            <a:t>Access </a:t>
          </a:r>
          <a:endParaRPr lang="en-US" dirty="0"/>
        </a:p>
      </dgm:t>
    </dgm:pt>
    <dgm:pt modelId="{158CD7C7-30A6-4741-9600-BE33167448DE}" type="parTrans" cxnId="{D7222234-C48F-4F6E-993F-A95A1FB87D29}">
      <dgm:prSet/>
      <dgm:spPr/>
      <dgm:t>
        <a:bodyPr/>
        <a:lstStyle/>
        <a:p>
          <a:endParaRPr lang="en-US"/>
        </a:p>
      </dgm:t>
    </dgm:pt>
    <dgm:pt modelId="{22E12FE6-E421-435E-8A1F-A406C7CEB78A}" type="sibTrans" cxnId="{D7222234-C48F-4F6E-993F-A95A1FB87D29}">
      <dgm:prSet/>
      <dgm:spPr/>
      <dgm:t>
        <a:bodyPr/>
        <a:lstStyle/>
        <a:p>
          <a:endParaRPr lang="en-US"/>
        </a:p>
      </dgm:t>
    </dgm:pt>
    <dgm:pt modelId="{6B904B1B-93D4-48A0-8B91-ACE91A366EF9}">
      <dgm:prSet phldrT="[Text]" custT="1"/>
      <dgm:spPr/>
      <dgm:t>
        <a:bodyPr anchor="ctr"/>
        <a:lstStyle/>
        <a:p>
          <a:r>
            <a:rPr lang="vi-VN" sz="2200" dirty="0"/>
            <a:t>Access </a:t>
          </a:r>
          <a:endParaRPr lang="en-US" sz="2200" dirty="0"/>
        </a:p>
      </dgm:t>
    </dgm:pt>
    <dgm:pt modelId="{7D4C43D7-9116-4E2F-8094-0B044736F725}" type="parTrans" cxnId="{4EDF9740-3F98-46F2-B890-B781249BDCB0}">
      <dgm:prSet/>
      <dgm:spPr/>
      <dgm:t>
        <a:bodyPr/>
        <a:lstStyle/>
        <a:p>
          <a:endParaRPr lang="en-US"/>
        </a:p>
      </dgm:t>
    </dgm:pt>
    <dgm:pt modelId="{5F6146DC-01B3-4164-ABB4-DC6AAB0C9078}" type="sibTrans" cxnId="{4EDF9740-3F98-46F2-B890-B781249BDCB0}">
      <dgm:prSet/>
      <dgm:spPr/>
      <dgm:t>
        <a:bodyPr/>
        <a:lstStyle/>
        <a:p>
          <a:endParaRPr lang="en-US"/>
        </a:p>
      </dgm:t>
    </dgm:pt>
    <dgm:pt modelId="{72B46CB9-E5F8-4F4E-9C0E-92690CE7994E}">
      <dgm:prSet phldrT="[Text]"/>
      <dgm:spPr/>
      <dgm:t>
        <a:bodyPr/>
        <a:lstStyle/>
        <a:p>
          <a:r>
            <a:rPr lang="vi-VN" dirty="0"/>
            <a:t>Access </a:t>
          </a:r>
          <a:endParaRPr lang="en-US" dirty="0"/>
        </a:p>
      </dgm:t>
    </dgm:pt>
    <dgm:pt modelId="{DA650265-ADEE-4D7F-8C0C-82AF808E14B1}" type="parTrans" cxnId="{ABA55214-5E4C-4984-9B21-DF3FD503A0E4}">
      <dgm:prSet/>
      <dgm:spPr/>
      <dgm:t>
        <a:bodyPr/>
        <a:lstStyle/>
        <a:p>
          <a:endParaRPr lang="en-US"/>
        </a:p>
      </dgm:t>
    </dgm:pt>
    <dgm:pt modelId="{9F6F911C-C126-43CB-8776-980F03EA5E52}" type="sibTrans" cxnId="{ABA55214-5E4C-4984-9B21-DF3FD503A0E4}">
      <dgm:prSet/>
      <dgm:spPr/>
      <dgm:t>
        <a:bodyPr/>
        <a:lstStyle/>
        <a:p>
          <a:endParaRPr lang="en-US"/>
        </a:p>
      </dgm:t>
    </dgm:pt>
    <dgm:pt modelId="{DFB3B0D0-EB78-4AEC-8FA8-46458A505EB8}" type="pres">
      <dgm:prSet presAssocID="{76FF3828-8256-4141-9947-19536EDB2A3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1F5E3F-2222-4C8F-8811-CDA864A11DB3}" type="pres">
      <dgm:prSet presAssocID="{69A542E3-F261-46F9-95DC-26E0096067C3}" presName="centerShape" presStyleLbl="node0" presStyleIdx="0" presStyleCnt="1"/>
      <dgm:spPr/>
      <dgm:t>
        <a:bodyPr/>
        <a:lstStyle/>
        <a:p>
          <a:endParaRPr lang="en-US"/>
        </a:p>
      </dgm:t>
    </dgm:pt>
    <dgm:pt modelId="{8FFE462A-EC06-4777-97E9-C627949CF9B1}" type="pres">
      <dgm:prSet presAssocID="{158CD7C7-30A6-4741-9600-BE33167448DE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649708AD-B277-4ECD-ACE8-89D9C868D273}" type="pres">
      <dgm:prSet presAssocID="{5A701850-E6D3-4046-96A6-64E2CD1B56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D5AAF-2CCC-4B98-B715-C3D66EB49BE6}" type="pres">
      <dgm:prSet presAssocID="{7D4C43D7-9116-4E2F-8094-0B044736F725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B7DBF64A-D42D-4AFE-8779-35535BA6F2AC}" type="pres">
      <dgm:prSet presAssocID="{6B904B1B-93D4-48A0-8B91-ACE91A366EF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E4F7B-49F8-4C98-B28E-7401F082982E}" type="pres">
      <dgm:prSet presAssocID="{DA650265-ADEE-4D7F-8C0C-82AF808E14B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92304B7D-2D11-4778-A9C5-C489B9225DBA}" type="pres">
      <dgm:prSet presAssocID="{72B46CB9-E5F8-4F4E-9C0E-92690CE799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59066E-C423-4B80-A3D9-25413ECFEC66}" type="presOf" srcId="{69A542E3-F261-46F9-95DC-26E0096067C3}" destId="{E01F5E3F-2222-4C8F-8811-CDA864A11DB3}" srcOrd="0" destOrd="0" presId="urn:microsoft.com/office/officeart/2005/8/layout/radial4"/>
    <dgm:cxn modelId="{BCACF3E9-984D-43DB-B68B-2C4FAD88FF1A}" type="presOf" srcId="{5A701850-E6D3-4046-96A6-64E2CD1B56E5}" destId="{649708AD-B277-4ECD-ACE8-89D9C868D273}" srcOrd="0" destOrd="0" presId="urn:microsoft.com/office/officeart/2005/8/layout/radial4"/>
    <dgm:cxn modelId="{ABA55214-5E4C-4984-9B21-DF3FD503A0E4}" srcId="{69A542E3-F261-46F9-95DC-26E0096067C3}" destId="{72B46CB9-E5F8-4F4E-9C0E-92690CE7994E}" srcOrd="2" destOrd="0" parTransId="{DA650265-ADEE-4D7F-8C0C-82AF808E14B1}" sibTransId="{9F6F911C-C126-43CB-8776-980F03EA5E52}"/>
    <dgm:cxn modelId="{8DBFDA27-A91E-46C4-A1AA-FA3355169558}" type="presOf" srcId="{DA650265-ADEE-4D7F-8C0C-82AF808E14B1}" destId="{CDAE4F7B-49F8-4C98-B28E-7401F082982E}" srcOrd="0" destOrd="0" presId="urn:microsoft.com/office/officeart/2005/8/layout/radial4"/>
    <dgm:cxn modelId="{C1EBD18A-5921-4287-8418-305FCEDEC3C5}" srcId="{76FF3828-8256-4141-9947-19536EDB2A3B}" destId="{69A542E3-F261-46F9-95DC-26E0096067C3}" srcOrd="0" destOrd="0" parTransId="{48ACA9C7-E20B-4DE4-A09A-26DDF7DC1120}" sibTransId="{686B4DEE-4144-4E1C-9384-64C6FD0A9AB3}"/>
    <dgm:cxn modelId="{BF0121C1-A575-4F76-A610-7FA0DA2FCF3B}" type="presOf" srcId="{76FF3828-8256-4141-9947-19536EDB2A3B}" destId="{DFB3B0D0-EB78-4AEC-8FA8-46458A505EB8}" srcOrd="0" destOrd="0" presId="urn:microsoft.com/office/officeart/2005/8/layout/radial4"/>
    <dgm:cxn modelId="{7547A9F0-9AC4-45EA-B574-DFBCF5AD9A48}" type="presOf" srcId="{6B904B1B-93D4-48A0-8B91-ACE91A366EF9}" destId="{B7DBF64A-D42D-4AFE-8779-35535BA6F2AC}" srcOrd="0" destOrd="0" presId="urn:microsoft.com/office/officeart/2005/8/layout/radial4"/>
    <dgm:cxn modelId="{4EDF9740-3F98-46F2-B890-B781249BDCB0}" srcId="{69A542E3-F261-46F9-95DC-26E0096067C3}" destId="{6B904B1B-93D4-48A0-8B91-ACE91A366EF9}" srcOrd="1" destOrd="0" parTransId="{7D4C43D7-9116-4E2F-8094-0B044736F725}" sibTransId="{5F6146DC-01B3-4164-ABB4-DC6AAB0C9078}"/>
    <dgm:cxn modelId="{BA6AC571-FA53-45AE-A8CA-8D43C79494E6}" type="presOf" srcId="{72B46CB9-E5F8-4F4E-9C0E-92690CE7994E}" destId="{92304B7D-2D11-4778-A9C5-C489B9225DBA}" srcOrd="0" destOrd="0" presId="urn:microsoft.com/office/officeart/2005/8/layout/radial4"/>
    <dgm:cxn modelId="{1F56ED44-D598-4BB3-8A23-B62A42BAEAAC}" type="presOf" srcId="{158CD7C7-30A6-4741-9600-BE33167448DE}" destId="{8FFE462A-EC06-4777-97E9-C627949CF9B1}" srcOrd="0" destOrd="0" presId="urn:microsoft.com/office/officeart/2005/8/layout/radial4"/>
    <dgm:cxn modelId="{D7222234-C48F-4F6E-993F-A95A1FB87D29}" srcId="{69A542E3-F261-46F9-95DC-26E0096067C3}" destId="{5A701850-E6D3-4046-96A6-64E2CD1B56E5}" srcOrd="0" destOrd="0" parTransId="{158CD7C7-30A6-4741-9600-BE33167448DE}" sibTransId="{22E12FE6-E421-435E-8A1F-A406C7CEB78A}"/>
    <dgm:cxn modelId="{2358A8AE-9509-44B0-AA7A-18D145A22F00}" type="presOf" srcId="{7D4C43D7-9116-4E2F-8094-0B044736F725}" destId="{BEAD5AAF-2CCC-4B98-B715-C3D66EB49BE6}" srcOrd="0" destOrd="0" presId="urn:microsoft.com/office/officeart/2005/8/layout/radial4"/>
    <dgm:cxn modelId="{77BF5C1B-6EC9-498A-87D6-74356A0C8448}" type="presParOf" srcId="{DFB3B0D0-EB78-4AEC-8FA8-46458A505EB8}" destId="{E01F5E3F-2222-4C8F-8811-CDA864A11DB3}" srcOrd="0" destOrd="0" presId="urn:microsoft.com/office/officeart/2005/8/layout/radial4"/>
    <dgm:cxn modelId="{A8DFBF9C-66F2-4982-B727-AF9ED45B7842}" type="presParOf" srcId="{DFB3B0D0-EB78-4AEC-8FA8-46458A505EB8}" destId="{8FFE462A-EC06-4777-97E9-C627949CF9B1}" srcOrd="1" destOrd="0" presId="urn:microsoft.com/office/officeart/2005/8/layout/radial4"/>
    <dgm:cxn modelId="{3E6D34E6-43B5-4443-91E7-CCB31FE90D9D}" type="presParOf" srcId="{DFB3B0D0-EB78-4AEC-8FA8-46458A505EB8}" destId="{649708AD-B277-4ECD-ACE8-89D9C868D273}" srcOrd="2" destOrd="0" presId="urn:microsoft.com/office/officeart/2005/8/layout/radial4"/>
    <dgm:cxn modelId="{AFE6DB9C-ACFD-42F3-A54C-582870352817}" type="presParOf" srcId="{DFB3B0D0-EB78-4AEC-8FA8-46458A505EB8}" destId="{BEAD5AAF-2CCC-4B98-B715-C3D66EB49BE6}" srcOrd="3" destOrd="0" presId="urn:microsoft.com/office/officeart/2005/8/layout/radial4"/>
    <dgm:cxn modelId="{C3072B3D-9A36-4B96-8491-81C08BDBCF79}" type="presParOf" srcId="{DFB3B0D0-EB78-4AEC-8FA8-46458A505EB8}" destId="{B7DBF64A-D42D-4AFE-8779-35535BA6F2AC}" srcOrd="4" destOrd="0" presId="urn:microsoft.com/office/officeart/2005/8/layout/radial4"/>
    <dgm:cxn modelId="{09EC61EE-C9A1-4CDA-8484-B00061B39F25}" type="presParOf" srcId="{DFB3B0D0-EB78-4AEC-8FA8-46458A505EB8}" destId="{CDAE4F7B-49F8-4C98-B28E-7401F082982E}" srcOrd="5" destOrd="0" presId="urn:microsoft.com/office/officeart/2005/8/layout/radial4"/>
    <dgm:cxn modelId="{96233F65-32C9-4062-AC72-A929A5FCD63A}" type="presParOf" srcId="{DFB3B0D0-EB78-4AEC-8FA8-46458A505EB8}" destId="{92304B7D-2D11-4778-A9C5-C489B9225DB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42115E-8041-4072-A64A-DAA85E1C96E3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C05B8CD2-D7A8-4748-B77E-2F0724CCB080}">
      <dgm:prSet phldrT="[Text]"/>
      <dgm:spPr/>
      <dgm:t>
        <a:bodyPr/>
        <a:lstStyle/>
        <a:p>
          <a:r>
            <a:rPr lang="vi-VN" dirty="0"/>
            <a:t> </a:t>
          </a:r>
          <a:endParaRPr lang="en-US" dirty="0"/>
        </a:p>
      </dgm:t>
    </dgm:pt>
    <dgm:pt modelId="{85A68593-2699-4D45-B3C8-364203858684}" type="parTrans" cxnId="{F6C3DA11-F316-47CA-971E-01078238C0E0}">
      <dgm:prSet/>
      <dgm:spPr/>
      <dgm:t>
        <a:bodyPr/>
        <a:lstStyle/>
        <a:p>
          <a:endParaRPr lang="en-US"/>
        </a:p>
      </dgm:t>
    </dgm:pt>
    <dgm:pt modelId="{EA56554A-10F9-4206-B6EB-F4563C158228}" type="sibTrans" cxnId="{F6C3DA11-F316-47CA-971E-01078238C0E0}">
      <dgm:prSet/>
      <dgm:spPr/>
      <dgm:t>
        <a:bodyPr/>
        <a:lstStyle/>
        <a:p>
          <a:endParaRPr lang="en-US"/>
        </a:p>
      </dgm:t>
    </dgm:pt>
    <dgm:pt modelId="{5D5872A9-33DB-4591-8839-38DCEBD3A4C4}">
      <dgm:prSet phldrT="[Text]"/>
      <dgm:spPr/>
      <dgm:t>
        <a:bodyPr/>
        <a:lstStyle/>
        <a:p>
          <a:r>
            <a:rPr lang="vi-VN" dirty="0"/>
            <a:t> </a:t>
          </a:r>
          <a:endParaRPr lang="en-US" dirty="0"/>
        </a:p>
      </dgm:t>
    </dgm:pt>
    <dgm:pt modelId="{014AEC48-19F7-4D1E-A21B-256665647147}" type="parTrans" cxnId="{1CB49B66-FF08-4257-8B9B-7D276D715F4E}">
      <dgm:prSet/>
      <dgm:spPr/>
      <dgm:t>
        <a:bodyPr/>
        <a:lstStyle/>
        <a:p>
          <a:endParaRPr lang="en-US"/>
        </a:p>
      </dgm:t>
    </dgm:pt>
    <dgm:pt modelId="{340C9C78-1E6F-4041-82B5-AE3F180CCA1B}" type="sibTrans" cxnId="{1CB49B66-FF08-4257-8B9B-7D276D715F4E}">
      <dgm:prSet/>
      <dgm:spPr/>
      <dgm:t>
        <a:bodyPr/>
        <a:lstStyle/>
        <a:p>
          <a:endParaRPr lang="en-US"/>
        </a:p>
      </dgm:t>
    </dgm:pt>
    <dgm:pt modelId="{25706688-42DC-41AE-99DA-40FA2ECCD34E}">
      <dgm:prSet phldrT="[Text]"/>
      <dgm:spPr/>
      <dgm:t>
        <a:bodyPr/>
        <a:lstStyle/>
        <a:p>
          <a:r>
            <a:rPr lang="vi-VN" dirty="0"/>
            <a:t> </a:t>
          </a:r>
          <a:endParaRPr lang="en-US" dirty="0"/>
        </a:p>
      </dgm:t>
    </dgm:pt>
    <dgm:pt modelId="{6C0BED96-9A2E-4668-A31F-E87C13C56618}" type="sibTrans" cxnId="{499C8F48-5FDF-47C7-A767-5ABB2B8D4CC0}">
      <dgm:prSet/>
      <dgm:spPr/>
      <dgm:t>
        <a:bodyPr/>
        <a:lstStyle/>
        <a:p>
          <a:r>
            <a:rPr lang="vi-VN" dirty="0"/>
            <a:t>UDP</a:t>
          </a:r>
          <a:endParaRPr lang="en-US" dirty="0"/>
        </a:p>
      </dgm:t>
    </dgm:pt>
    <dgm:pt modelId="{B878C63F-14C0-4CB3-AFD3-AF08DB840DD1}" type="parTrans" cxnId="{499C8F48-5FDF-47C7-A767-5ABB2B8D4CC0}">
      <dgm:prSet/>
      <dgm:spPr/>
      <dgm:t>
        <a:bodyPr/>
        <a:lstStyle/>
        <a:p>
          <a:endParaRPr lang="en-US"/>
        </a:p>
      </dgm:t>
    </dgm:pt>
    <dgm:pt modelId="{9EE8D55E-E836-40F5-B8B4-9263DD3EC45E}" type="pres">
      <dgm:prSet presAssocID="{2542115E-8041-4072-A64A-DAA85E1C96E3}" presName="linearFlow" presStyleCnt="0">
        <dgm:presLayoutVars>
          <dgm:resizeHandles val="exact"/>
        </dgm:presLayoutVars>
      </dgm:prSet>
      <dgm:spPr/>
    </dgm:pt>
    <dgm:pt modelId="{B91D1AA9-9B5B-48A9-9149-F6052C3121EF}" type="pres">
      <dgm:prSet presAssocID="{C05B8CD2-D7A8-4748-B77E-2F0724CCB0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DAC17-D569-4090-A8FD-8F6E4B3FCAE0}" type="pres">
      <dgm:prSet presAssocID="{EA56554A-10F9-4206-B6EB-F4563C158228}" presName="sibTrans" presStyleLbl="sibTrans2D1" presStyleIdx="0" presStyleCnt="2" custScaleY="161850"/>
      <dgm:spPr/>
      <dgm:t>
        <a:bodyPr/>
        <a:lstStyle/>
        <a:p>
          <a:endParaRPr lang="en-US"/>
        </a:p>
      </dgm:t>
    </dgm:pt>
    <dgm:pt modelId="{8A8D0529-FB57-48BB-90EB-9B15B85BC2EA}" type="pres">
      <dgm:prSet presAssocID="{EA56554A-10F9-4206-B6EB-F4563C15822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1EA1629-48F8-4CEC-831C-9123C6BF7B1C}" type="pres">
      <dgm:prSet presAssocID="{25706688-42DC-41AE-99DA-40FA2ECCD34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09E05-4521-4337-B353-370F6F944BFE}" type="pres">
      <dgm:prSet presAssocID="{6C0BED96-9A2E-4668-A31F-E87C13C56618}" presName="sibTrans" presStyleLbl="sibTrans2D1" presStyleIdx="1" presStyleCnt="2" custScaleY="171691"/>
      <dgm:spPr/>
      <dgm:t>
        <a:bodyPr/>
        <a:lstStyle/>
        <a:p>
          <a:endParaRPr lang="en-US"/>
        </a:p>
      </dgm:t>
    </dgm:pt>
    <dgm:pt modelId="{41419A0F-D02E-4D46-9696-E762711A2AA0}" type="pres">
      <dgm:prSet presAssocID="{6C0BED96-9A2E-4668-A31F-E87C13C5661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9ED47F7F-0BCE-46EC-A269-A6793068B160}" type="pres">
      <dgm:prSet presAssocID="{5D5872A9-33DB-4591-8839-38DCEBD3A4C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E7672B-9B67-400D-B7AD-731DB546C056}" type="presOf" srcId="{25706688-42DC-41AE-99DA-40FA2ECCD34E}" destId="{61EA1629-48F8-4CEC-831C-9123C6BF7B1C}" srcOrd="0" destOrd="0" presId="urn:microsoft.com/office/officeart/2005/8/layout/process2"/>
    <dgm:cxn modelId="{5DE190E2-EEC5-4491-B28A-B508D592D738}" type="presOf" srcId="{5D5872A9-33DB-4591-8839-38DCEBD3A4C4}" destId="{9ED47F7F-0BCE-46EC-A269-A6793068B160}" srcOrd="0" destOrd="0" presId="urn:microsoft.com/office/officeart/2005/8/layout/process2"/>
    <dgm:cxn modelId="{5D567C63-F06A-4927-94C4-1F4D327E6F34}" type="presOf" srcId="{2542115E-8041-4072-A64A-DAA85E1C96E3}" destId="{9EE8D55E-E836-40F5-B8B4-9263DD3EC45E}" srcOrd="0" destOrd="0" presId="urn:microsoft.com/office/officeart/2005/8/layout/process2"/>
    <dgm:cxn modelId="{724F3168-748F-4D57-A3FA-5AC8AF707A36}" type="presOf" srcId="{EA56554A-10F9-4206-B6EB-F4563C158228}" destId="{8A8D0529-FB57-48BB-90EB-9B15B85BC2EA}" srcOrd="1" destOrd="0" presId="urn:microsoft.com/office/officeart/2005/8/layout/process2"/>
    <dgm:cxn modelId="{78C4F4CE-D846-40BF-80E6-BF25C235F602}" type="presOf" srcId="{EA56554A-10F9-4206-B6EB-F4563C158228}" destId="{0ECDAC17-D569-4090-A8FD-8F6E4B3FCAE0}" srcOrd="0" destOrd="0" presId="urn:microsoft.com/office/officeart/2005/8/layout/process2"/>
    <dgm:cxn modelId="{3BA7B7BC-689B-4CEC-A215-AB47CFC1EB99}" type="presOf" srcId="{C05B8CD2-D7A8-4748-B77E-2F0724CCB080}" destId="{B91D1AA9-9B5B-48A9-9149-F6052C3121EF}" srcOrd="0" destOrd="0" presId="urn:microsoft.com/office/officeart/2005/8/layout/process2"/>
    <dgm:cxn modelId="{11BC15B5-7568-442A-B8EE-E0B1AE3CA978}" type="presOf" srcId="{6C0BED96-9A2E-4668-A31F-E87C13C56618}" destId="{75409E05-4521-4337-B353-370F6F944BFE}" srcOrd="0" destOrd="0" presId="urn:microsoft.com/office/officeart/2005/8/layout/process2"/>
    <dgm:cxn modelId="{F6C3DA11-F316-47CA-971E-01078238C0E0}" srcId="{2542115E-8041-4072-A64A-DAA85E1C96E3}" destId="{C05B8CD2-D7A8-4748-B77E-2F0724CCB080}" srcOrd="0" destOrd="0" parTransId="{85A68593-2699-4D45-B3C8-364203858684}" sibTransId="{EA56554A-10F9-4206-B6EB-F4563C158228}"/>
    <dgm:cxn modelId="{1CB49B66-FF08-4257-8B9B-7D276D715F4E}" srcId="{2542115E-8041-4072-A64A-DAA85E1C96E3}" destId="{5D5872A9-33DB-4591-8839-38DCEBD3A4C4}" srcOrd="2" destOrd="0" parTransId="{014AEC48-19F7-4D1E-A21B-256665647147}" sibTransId="{340C9C78-1E6F-4041-82B5-AE3F180CCA1B}"/>
    <dgm:cxn modelId="{1A0701AF-13EA-4ED0-AA7C-B72F0CE3FC2B}" type="presOf" srcId="{6C0BED96-9A2E-4668-A31F-E87C13C56618}" destId="{41419A0F-D02E-4D46-9696-E762711A2AA0}" srcOrd="1" destOrd="0" presId="urn:microsoft.com/office/officeart/2005/8/layout/process2"/>
    <dgm:cxn modelId="{499C8F48-5FDF-47C7-A767-5ABB2B8D4CC0}" srcId="{2542115E-8041-4072-A64A-DAA85E1C96E3}" destId="{25706688-42DC-41AE-99DA-40FA2ECCD34E}" srcOrd="1" destOrd="0" parTransId="{B878C63F-14C0-4CB3-AFD3-AF08DB840DD1}" sibTransId="{6C0BED96-9A2E-4668-A31F-E87C13C56618}"/>
    <dgm:cxn modelId="{B99CB96D-F289-457C-843B-4FDF7ED07CFC}" type="presParOf" srcId="{9EE8D55E-E836-40F5-B8B4-9263DD3EC45E}" destId="{B91D1AA9-9B5B-48A9-9149-F6052C3121EF}" srcOrd="0" destOrd="0" presId="urn:microsoft.com/office/officeart/2005/8/layout/process2"/>
    <dgm:cxn modelId="{D406BBFA-3960-4751-A7D8-A0936A9AD805}" type="presParOf" srcId="{9EE8D55E-E836-40F5-B8B4-9263DD3EC45E}" destId="{0ECDAC17-D569-4090-A8FD-8F6E4B3FCAE0}" srcOrd="1" destOrd="0" presId="urn:microsoft.com/office/officeart/2005/8/layout/process2"/>
    <dgm:cxn modelId="{7C638913-536E-4E97-BBC3-50A7C1A248C6}" type="presParOf" srcId="{0ECDAC17-D569-4090-A8FD-8F6E4B3FCAE0}" destId="{8A8D0529-FB57-48BB-90EB-9B15B85BC2EA}" srcOrd="0" destOrd="0" presId="urn:microsoft.com/office/officeart/2005/8/layout/process2"/>
    <dgm:cxn modelId="{ED49BF81-9D2E-49F2-88F9-8CE77888AC03}" type="presParOf" srcId="{9EE8D55E-E836-40F5-B8B4-9263DD3EC45E}" destId="{61EA1629-48F8-4CEC-831C-9123C6BF7B1C}" srcOrd="2" destOrd="0" presId="urn:microsoft.com/office/officeart/2005/8/layout/process2"/>
    <dgm:cxn modelId="{2AE51A9F-0426-42A5-9F87-8007F7BC93E5}" type="presParOf" srcId="{9EE8D55E-E836-40F5-B8B4-9263DD3EC45E}" destId="{75409E05-4521-4337-B353-370F6F944BFE}" srcOrd="3" destOrd="0" presId="urn:microsoft.com/office/officeart/2005/8/layout/process2"/>
    <dgm:cxn modelId="{C90D6F80-1584-4481-960C-BDD252A8073F}" type="presParOf" srcId="{75409E05-4521-4337-B353-370F6F944BFE}" destId="{41419A0F-D02E-4D46-9696-E762711A2AA0}" srcOrd="0" destOrd="0" presId="urn:microsoft.com/office/officeart/2005/8/layout/process2"/>
    <dgm:cxn modelId="{A7DF43BA-E1C7-4B85-A9CD-2DB34A846536}" type="presParOf" srcId="{9EE8D55E-E836-40F5-B8B4-9263DD3EC45E}" destId="{9ED47F7F-0BCE-46EC-A269-A6793068B16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F5E3F-2222-4C8F-8811-CDA864A11DB3}">
      <dsp:nvSpPr>
        <dsp:cNvPr id="0" name=""/>
        <dsp:cNvSpPr/>
      </dsp:nvSpPr>
      <dsp:spPr>
        <a:xfrm>
          <a:off x="1321595" y="1372319"/>
          <a:ext cx="1094418" cy="10944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dirty="0"/>
            <a:t> </a:t>
          </a:r>
          <a:endParaRPr lang="en-US" sz="5000" kern="1200" dirty="0"/>
        </a:p>
      </dsp:txBody>
      <dsp:txXfrm>
        <a:off x="1481869" y="1532593"/>
        <a:ext cx="773870" cy="773870"/>
      </dsp:txXfrm>
    </dsp:sp>
    <dsp:sp modelId="{8FFE462A-EC06-4777-97E9-C627949CF9B1}">
      <dsp:nvSpPr>
        <dsp:cNvPr id="0" name=""/>
        <dsp:cNvSpPr/>
      </dsp:nvSpPr>
      <dsp:spPr>
        <a:xfrm rot="12900000">
          <a:off x="556111" y="1160577"/>
          <a:ext cx="903049" cy="31190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708AD-B277-4ECD-ACE8-89D9C868D273}">
      <dsp:nvSpPr>
        <dsp:cNvPr id="0" name=""/>
        <dsp:cNvSpPr/>
      </dsp:nvSpPr>
      <dsp:spPr>
        <a:xfrm>
          <a:off x="117920" y="641669"/>
          <a:ext cx="1039697" cy="8317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/>
            <a:t>Access </a:t>
          </a:r>
          <a:endParaRPr lang="en-US" sz="2200" kern="1200" dirty="0"/>
        </a:p>
      </dsp:txBody>
      <dsp:txXfrm>
        <a:off x="142281" y="666030"/>
        <a:ext cx="990975" cy="783036"/>
      </dsp:txXfrm>
    </dsp:sp>
    <dsp:sp modelId="{BEAD5AAF-2CCC-4B98-B715-C3D66EB49BE6}">
      <dsp:nvSpPr>
        <dsp:cNvPr id="0" name=""/>
        <dsp:cNvSpPr/>
      </dsp:nvSpPr>
      <dsp:spPr>
        <a:xfrm rot="16200000">
          <a:off x="1417280" y="712281"/>
          <a:ext cx="903049" cy="31190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BF64A-D42D-4AFE-8779-35535BA6F2AC}">
      <dsp:nvSpPr>
        <dsp:cNvPr id="0" name=""/>
        <dsp:cNvSpPr/>
      </dsp:nvSpPr>
      <dsp:spPr>
        <a:xfrm>
          <a:off x="1348956" y="832"/>
          <a:ext cx="1039697" cy="831758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/>
            <a:t>Access </a:t>
          </a:r>
          <a:endParaRPr lang="en-US" sz="2200" kern="1200" dirty="0"/>
        </a:p>
      </dsp:txBody>
      <dsp:txXfrm>
        <a:off x="1373317" y="25193"/>
        <a:ext cx="990975" cy="783036"/>
      </dsp:txXfrm>
    </dsp:sp>
    <dsp:sp modelId="{CDAE4F7B-49F8-4C98-B28E-7401F082982E}">
      <dsp:nvSpPr>
        <dsp:cNvPr id="0" name=""/>
        <dsp:cNvSpPr/>
      </dsp:nvSpPr>
      <dsp:spPr>
        <a:xfrm rot="19500000">
          <a:off x="2278448" y="1160577"/>
          <a:ext cx="903049" cy="31190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4B7D-2D11-4778-A9C5-C489B9225DBA}">
      <dsp:nvSpPr>
        <dsp:cNvPr id="0" name=""/>
        <dsp:cNvSpPr/>
      </dsp:nvSpPr>
      <dsp:spPr>
        <a:xfrm>
          <a:off x="2579991" y="641669"/>
          <a:ext cx="1039697" cy="831758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/>
            <a:t>Access </a:t>
          </a:r>
          <a:endParaRPr lang="en-US" sz="2200" kern="1200" dirty="0"/>
        </a:p>
      </dsp:txBody>
      <dsp:txXfrm>
        <a:off x="2604352" y="666030"/>
        <a:ext cx="990975" cy="783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F5E3F-2222-4C8F-8811-CDA864A11DB3}">
      <dsp:nvSpPr>
        <dsp:cNvPr id="0" name=""/>
        <dsp:cNvSpPr/>
      </dsp:nvSpPr>
      <dsp:spPr>
        <a:xfrm>
          <a:off x="1321595" y="1372319"/>
          <a:ext cx="1094418" cy="10944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000" kern="1200" dirty="0"/>
            <a:t> </a:t>
          </a:r>
          <a:endParaRPr lang="en-US" sz="5000" kern="1200" dirty="0"/>
        </a:p>
      </dsp:txBody>
      <dsp:txXfrm>
        <a:off x="1481869" y="1532593"/>
        <a:ext cx="773870" cy="773870"/>
      </dsp:txXfrm>
    </dsp:sp>
    <dsp:sp modelId="{8FFE462A-EC06-4777-97E9-C627949CF9B1}">
      <dsp:nvSpPr>
        <dsp:cNvPr id="0" name=""/>
        <dsp:cNvSpPr/>
      </dsp:nvSpPr>
      <dsp:spPr>
        <a:xfrm rot="12900000">
          <a:off x="556111" y="1160577"/>
          <a:ext cx="903049" cy="31190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708AD-B277-4ECD-ACE8-89D9C868D273}">
      <dsp:nvSpPr>
        <dsp:cNvPr id="0" name=""/>
        <dsp:cNvSpPr/>
      </dsp:nvSpPr>
      <dsp:spPr>
        <a:xfrm>
          <a:off x="117920" y="641669"/>
          <a:ext cx="1039697" cy="8317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/>
            <a:t>Access </a:t>
          </a:r>
          <a:endParaRPr lang="en-US" sz="2200" kern="1200" dirty="0"/>
        </a:p>
      </dsp:txBody>
      <dsp:txXfrm>
        <a:off x="142281" y="666030"/>
        <a:ext cx="990975" cy="783036"/>
      </dsp:txXfrm>
    </dsp:sp>
    <dsp:sp modelId="{BEAD5AAF-2CCC-4B98-B715-C3D66EB49BE6}">
      <dsp:nvSpPr>
        <dsp:cNvPr id="0" name=""/>
        <dsp:cNvSpPr/>
      </dsp:nvSpPr>
      <dsp:spPr>
        <a:xfrm rot="16200000">
          <a:off x="1417280" y="712281"/>
          <a:ext cx="903049" cy="31190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BF64A-D42D-4AFE-8779-35535BA6F2AC}">
      <dsp:nvSpPr>
        <dsp:cNvPr id="0" name=""/>
        <dsp:cNvSpPr/>
      </dsp:nvSpPr>
      <dsp:spPr>
        <a:xfrm>
          <a:off x="1348956" y="832"/>
          <a:ext cx="1039697" cy="831758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/>
            <a:t>Access </a:t>
          </a:r>
          <a:endParaRPr lang="en-US" sz="2200" kern="1200" dirty="0"/>
        </a:p>
      </dsp:txBody>
      <dsp:txXfrm>
        <a:off x="1373317" y="25193"/>
        <a:ext cx="990975" cy="783036"/>
      </dsp:txXfrm>
    </dsp:sp>
    <dsp:sp modelId="{CDAE4F7B-49F8-4C98-B28E-7401F082982E}">
      <dsp:nvSpPr>
        <dsp:cNvPr id="0" name=""/>
        <dsp:cNvSpPr/>
      </dsp:nvSpPr>
      <dsp:spPr>
        <a:xfrm rot="19500000">
          <a:off x="2278448" y="1160577"/>
          <a:ext cx="903049" cy="311909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4B7D-2D11-4778-A9C5-C489B9225DBA}">
      <dsp:nvSpPr>
        <dsp:cNvPr id="0" name=""/>
        <dsp:cNvSpPr/>
      </dsp:nvSpPr>
      <dsp:spPr>
        <a:xfrm>
          <a:off x="2579991" y="641669"/>
          <a:ext cx="1039697" cy="831758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/>
            <a:t>Access </a:t>
          </a:r>
          <a:endParaRPr lang="en-US" sz="2200" kern="1200" dirty="0"/>
        </a:p>
      </dsp:txBody>
      <dsp:txXfrm>
        <a:off x="2604352" y="666030"/>
        <a:ext cx="990975" cy="783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D1AA9-9B5B-48A9-9149-F6052C3121EF}">
      <dsp:nvSpPr>
        <dsp:cNvPr id="0" name=""/>
        <dsp:cNvSpPr/>
      </dsp:nvSpPr>
      <dsp:spPr>
        <a:xfrm>
          <a:off x="545211" y="0"/>
          <a:ext cx="1827658" cy="10153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dirty="0"/>
            <a:t> </a:t>
          </a:r>
          <a:endParaRPr lang="en-US" sz="4400" kern="1200" dirty="0"/>
        </a:p>
      </dsp:txBody>
      <dsp:txXfrm>
        <a:off x="574950" y="29739"/>
        <a:ext cx="1768180" cy="955887"/>
      </dsp:txXfrm>
    </dsp:sp>
    <dsp:sp modelId="{0ECDAC17-D569-4090-A8FD-8F6E4B3FCAE0}">
      <dsp:nvSpPr>
        <dsp:cNvPr id="0" name=""/>
        <dsp:cNvSpPr/>
      </dsp:nvSpPr>
      <dsp:spPr>
        <a:xfrm rot="5400000">
          <a:off x="1268659" y="899449"/>
          <a:ext cx="380762" cy="739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1237186" y="1078826"/>
        <a:ext cx="443710" cy="266533"/>
      </dsp:txXfrm>
    </dsp:sp>
    <dsp:sp modelId="{61EA1629-48F8-4CEC-831C-9123C6BF7B1C}">
      <dsp:nvSpPr>
        <dsp:cNvPr id="0" name=""/>
        <dsp:cNvSpPr/>
      </dsp:nvSpPr>
      <dsp:spPr>
        <a:xfrm>
          <a:off x="545211" y="1523048"/>
          <a:ext cx="1827658" cy="1015365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dirty="0"/>
            <a:t> </a:t>
          </a:r>
          <a:endParaRPr lang="en-US" sz="4400" kern="1200" dirty="0"/>
        </a:p>
      </dsp:txBody>
      <dsp:txXfrm>
        <a:off x="574950" y="1552787"/>
        <a:ext cx="1768180" cy="955887"/>
      </dsp:txXfrm>
    </dsp:sp>
    <dsp:sp modelId="{75409E05-4521-4337-B353-370F6F944BFE}">
      <dsp:nvSpPr>
        <dsp:cNvPr id="0" name=""/>
        <dsp:cNvSpPr/>
      </dsp:nvSpPr>
      <dsp:spPr>
        <a:xfrm rot="5400000">
          <a:off x="1268659" y="2400015"/>
          <a:ext cx="380762" cy="7844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700" kern="1200" dirty="0"/>
            <a:t>UDP</a:t>
          </a:r>
          <a:endParaRPr lang="en-US" sz="1700" kern="1200" dirty="0"/>
        </a:p>
      </dsp:txBody>
      <dsp:txXfrm rot="-5400000">
        <a:off x="1223696" y="2601875"/>
        <a:ext cx="470689" cy="266533"/>
      </dsp:txXfrm>
    </dsp:sp>
    <dsp:sp modelId="{9ED47F7F-0BCE-46EC-A269-A6793068B160}">
      <dsp:nvSpPr>
        <dsp:cNvPr id="0" name=""/>
        <dsp:cNvSpPr/>
      </dsp:nvSpPr>
      <dsp:spPr>
        <a:xfrm>
          <a:off x="545211" y="3046097"/>
          <a:ext cx="1827658" cy="1015365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400" kern="1200" dirty="0"/>
            <a:t> </a:t>
          </a:r>
          <a:endParaRPr lang="en-US" sz="4400" kern="1200" dirty="0"/>
        </a:p>
      </dsp:txBody>
      <dsp:txXfrm>
        <a:off x="574950" y="3075836"/>
        <a:ext cx="1768180" cy="955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F9C7F-CF14-4F1F-8257-FF1EA017E336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D71B-EFCE-4AB2-AAF1-7069BD693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806-9573-4E46-AF98-8BA6F464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46760"/>
            <a:ext cx="4568190" cy="364998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2F3C6-EC50-4BEE-B433-7577DDBC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8B89A-F619-4424-B89C-F4150639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F04F2-1F37-499A-BD3F-A9C6C1E1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4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B3FA-BD4D-4BCC-B0A6-C9AAE574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143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3D48B-39CA-479D-8A8A-47ACA55A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DEB84-919C-4964-8F6C-E4C03C91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6029B-1D41-44C6-BFF0-058F3A10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68AF-B8AF-4C00-981C-21FF18ED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6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72D2-9AD9-464E-B44D-A248C680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54430-E45A-4077-9EA6-E88EEEF6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668C5-3389-4D93-ACCE-D4795966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7886700" cy="450056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F447-3779-40BC-B8A2-B748A0C2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6CFDC4-A299-4AFC-8BC7-56442C0E7B7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5430" cy="51435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CADA-0894-4CA4-B822-A5D8CBE1E32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F3F447-3779-40BC-B8A2-B748A0C2B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60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UTM Bebas" panose="02040603050506020204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hdphoto" Target="../media/hdphoto6.wdp"/><Relationship Id="rId5" Type="http://schemas.openxmlformats.org/officeDocument/2006/relationships/diagramColors" Target="../diagrams/colors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svg"/><Relationship Id="rId11" Type="http://schemas.openxmlformats.org/officeDocument/2006/relationships/image" Target="../media/image32.sv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microsoft.com/office/2007/relationships/hdphoto" Target="../media/hdphoto7.wdp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microsoft.com/office/2007/relationships/hdphoto" Target="../media/hdphoto8.wdp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11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microsoft.com/office/2007/relationships/hdphoto" Target="../media/hdphoto3.wdp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C301577-BDBF-42D3-8AA6-842AF747F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36" y="0"/>
            <a:ext cx="5151566" cy="513937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03CB07-C6FF-40F0-AD6D-92FA7034C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480"/>
            <a:ext cx="4005755" cy="39962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BEDE93-67DC-4B81-85C8-68916B5E5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4488" cy="229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69A78-4AAA-456C-8866-04A888837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28" y="310679"/>
            <a:ext cx="8381065" cy="1790700"/>
          </a:xfrm>
        </p:spPr>
        <p:txBody>
          <a:bodyPr>
            <a:normAutofit/>
          </a:bodyPr>
          <a:lstStyle/>
          <a:p>
            <a:r>
              <a:rPr lang="vi-VN" sz="3800" dirty="0"/>
              <a:t>BÁO CÁO ĐỒ ÁN 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vi-VN" sz="3800" dirty="0" smtClean="0"/>
              <a:t>Môn:</a:t>
            </a:r>
            <a:r>
              <a:rPr lang="en-US" sz="3800" dirty="0" smtClean="0"/>
              <a:t> BẢO MẬT THÔNG TIN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99332-27A0-43EF-BEE4-186411724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GVHD</a:t>
            </a:r>
            <a:r>
              <a:rPr lang="vi-VN" smtClean="0"/>
              <a:t>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EB810D-6DFB-4E6B-93F8-3FAB21604C87}"/>
              </a:ext>
            </a:extLst>
          </p:cNvPr>
          <p:cNvGrpSpPr/>
          <p:nvPr/>
        </p:nvGrpSpPr>
        <p:grpSpPr>
          <a:xfrm>
            <a:off x="701387" y="135083"/>
            <a:ext cx="1574223" cy="438248"/>
            <a:chOff x="935183" y="180110"/>
            <a:chExt cx="2098964" cy="584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A847A1E-CA39-4CA3-BB1E-78D5E927C986}"/>
                </a:ext>
              </a:extLst>
            </p:cNvPr>
            <p:cNvSpPr/>
            <p:nvPr/>
          </p:nvSpPr>
          <p:spPr>
            <a:xfrm>
              <a:off x="935183" y="180110"/>
              <a:ext cx="2098964" cy="5843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784678-7849-4E5A-B673-8F232C848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60966" y="180110"/>
              <a:ext cx="1826614" cy="58433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32A639D-A33D-4CC4-965D-5030A356E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99"/>
            <a:ext cx="2304488" cy="22983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4756B0-CF73-4D4A-88FF-1E8E0DC18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9244" y="5139373"/>
            <a:ext cx="10990184" cy="110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2531 L 0.99671 -1.749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8" y="-8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FBB55-C5EA-4FED-A312-62BF8F4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46760"/>
            <a:ext cx="5101848" cy="364998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72;p8">
            <a:extLst>
              <a:ext uri="{FF2B5EF4-FFF2-40B4-BE49-F238E27FC236}">
                <a16:creationId xmlns:a16="http://schemas.microsoft.com/office/drawing/2014/main" id="{C8614174-D816-48C5-8D98-F64D2C04B4B9}"/>
              </a:ext>
            </a:extLst>
          </p:cNvPr>
          <p:cNvSpPr/>
          <p:nvPr/>
        </p:nvSpPr>
        <p:spPr>
          <a:xfrm rot="5400000">
            <a:off x="4840825" y="600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78;p8">
            <a:extLst>
              <a:ext uri="{FF2B5EF4-FFF2-40B4-BE49-F238E27FC236}">
                <a16:creationId xmlns:a16="http://schemas.microsoft.com/office/drawing/2014/main" id="{5231E1E0-8077-4488-B2CC-41EE57968C34}"/>
              </a:ext>
            </a:extLst>
          </p:cNvPr>
          <p:cNvSpPr/>
          <p:nvPr/>
        </p:nvSpPr>
        <p:spPr>
          <a:xfrm flipH="1">
            <a:off x="6908099" y="206968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84;p8">
            <a:extLst>
              <a:ext uri="{FF2B5EF4-FFF2-40B4-BE49-F238E27FC236}">
                <a16:creationId xmlns:a16="http://schemas.microsoft.com/office/drawing/2014/main" id="{2A587CCD-4792-4A42-8081-B670A46497F1}"/>
              </a:ext>
            </a:extLst>
          </p:cNvPr>
          <p:cNvSpPr/>
          <p:nvPr/>
        </p:nvSpPr>
        <p:spPr>
          <a:xfrm rot="16200000">
            <a:off x="7227414" y="37111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7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EA46-255C-4759-AA72-73A4899D5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…</a:t>
            </a:r>
            <a:endParaRPr lang="vi-VN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-207983" y="-6991382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5457919" y="8826388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3980018" y="529084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-2009238" y="93035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-110228" y="-6243848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860748" y="11508498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385852" y="11201645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7104700" y="-6854889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556309" y="1069009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12943164" y="92605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H="1">
            <a:off x="15027972" y="-619469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305909" y="9993767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H="1">
            <a:off x="12034375" y="-52359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>
            <a:off x="497109" y="-48315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6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A27AE1F-9AF7-43BE-BDC5-4C5B7B3BD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115647"/>
              </p:ext>
            </p:extLst>
          </p:nvPr>
        </p:nvGraphicFramePr>
        <p:xfrm>
          <a:off x="5463919" y="511015"/>
          <a:ext cx="2918081" cy="406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7" name="Picture 46">
            <a:extLst>
              <a:ext uri="{FF2B5EF4-FFF2-40B4-BE49-F238E27FC236}">
                <a16:creationId xmlns:a16="http://schemas.microsoft.com/office/drawing/2014/main" id="{77EF412C-968E-4975-A9AE-8658D5CC827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78" y="560784"/>
            <a:ext cx="1016562" cy="9955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2C064D-816B-49FB-9E85-1385B3AEEFA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75" y="2005403"/>
            <a:ext cx="995568" cy="99556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4A5177D-13B1-4E14-9BD4-0117091F6192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125" b="97500" l="1250" r="96563">
                        <a14:foregroundMark x1="38438" y1="91250" x2="29688" y2="85938"/>
                        <a14:foregroundMark x1="29688" y1="85938" x2="17188" y2="66719"/>
                        <a14:foregroundMark x1="17188" y1="66719" x2="14063" y2="44063"/>
                        <a14:foregroundMark x1="14063" y1="44063" x2="17188" y2="34688"/>
                        <a14:foregroundMark x1="17188" y1="34688" x2="23438" y2="25938"/>
                        <a14:foregroundMark x1="23438" y1="25938" x2="41563" y2="14844"/>
                        <a14:foregroundMark x1="41563" y1="14844" x2="55156" y2="12188"/>
                        <a14:foregroundMark x1="55156" y1="12188" x2="65625" y2="13750"/>
                        <a14:foregroundMark x1="65625" y1="13750" x2="82031" y2="28906"/>
                        <a14:foregroundMark x1="82031" y1="28906" x2="87969" y2="37031"/>
                        <a14:foregroundMark x1="87969" y1="37031" x2="90938" y2="47031"/>
                        <a14:foregroundMark x1="90938" y1="47031" x2="86094" y2="67188"/>
                        <a14:foregroundMark x1="86094" y1="67188" x2="81875" y2="76719"/>
                        <a14:foregroundMark x1="81875" y1="76719" x2="65000" y2="89219"/>
                        <a14:foregroundMark x1="65000" y1="89219" x2="58438" y2="91563"/>
                        <a14:foregroundMark x1="56563" y1="92188" x2="46563" y2="92969"/>
                        <a14:foregroundMark x1="46563" y1="92969" x2="24844" y2="86094"/>
                        <a14:foregroundMark x1="24844" y1="86094" x2="11406" y2="72344"/>
                        <a14:foregroundMark x1="11406" y1="72344" x2="7187" y2="62969"/>
                        <a14:foregroundMark x1="7187" y1="62969" x2="7656" y2="43594"/>
                        <a14:foregroundMark x1="7656" y1="43594" x2="7969" y2="42813"/>
                        <a14:foregroundMark x1="9844" y1="41563" x2="12031" y2="32188"/>
                        <a14:foregroundMark x1="12031" y1="32188" x2="17031" y2="24063"/>
                        <a14:foregroundMark x1="17031" y1="24063" x2="24219" y2="18125"/>
                        <a14:foregroundMark x1="24219" y1="18125" x2="33594" y2="15469"/>
                        <a14:foregroundMark x1="10469" y1="44531" x2="7031" y2="35156"/>
                        <a14:foregroundMark x1="7031" y1="35156" x2="11094" y2="25938"/>
                        <a14:foregroundMark x1="11094" y1="25938" x2="17188" y2="18594"/>
                        <a14:foregroundMark x1="17188" y1="18594" x2="29844" y2="12031"/>
                        <a14:foregroundMark x1="38906" y1="12188" x2="44219" y2="3438"/>
                        <a14:foregroundMark x1="44219" y1="3438" x2="54688" y2="3125"/>
                        <a14:foregroundMark x1="54688" y1="3125" x2="60313" y2="7344"/>
                        <a14:foregroundMark x1="54531" y1="11406" x2="64063" y2="7656"/>
                        <a14:foregroundMark x1="64063" y1="7656" x2="73438" y2="9063"/>
                        <a14:foregroundMark x1="73438" y1="9063" x2="80938" y2="15000"/>
                        <a14:foregroundMark x1="80938" y1="15000" x2="90313" y2="31094"/>
                        <a14:foregroundMark x1="11406" y1="62187" x2="3438" y2="57344"/>
                        <a14:foregroundMark x1="3438" y1="57344" x2="1875" y2="47813"/>
                        <a14:foregroundMark x1="1875" y1="47813" x2="4688" y2="38906"/>
                        <a14:foregroundMark x1="4688" y1="38906" x2="4688" y2="38906"/>
                        <a14:foregroundMark x1="30312" y1="90156" x2="48906" y2="95625"/>
                        <a14:foregroundMark x1="48906" y1="95625" x2="58750" y2="95000"/>
                        <a14:foregroundMark x1="58750" y1="95000" x2="63438" y2="93281"/>
                        <a14:foregroundMark x1="62813" y1="87969" x2="53594" y2="69531"/>
                        <a14:foregroundMark x1="53594" y1="69531" x2="43906" y2="67031"/>
                        <a14:foregroundMark x1="43906" y1="67031" x2="40625" y2="67031"/>
                        <a14:foregroundMark x1="35781" y1="74375" x2="58906" y2="81406"/>
                        <a14:foregroundMark x1="62813" y1="87656" x2="83594" y2="83125"/>
                        <a14:foregroundMark x1="83594" y1="83125" x2="90156" y2="75313"/>
                        <a14:foregroundMark x1="90156" y1="75313" x2="91094" y2="63281"/>
                        <a14:foregroundMark x1="91094" y1="34844" x2="94688" y2="44219"/>
                        <a14:foregroundMark x1="94688" y1="44219" x2="95469" y2="54219"/>
                        <a14:foregroundMark x1="95469" y1="54219" x2="93594" y2="63594"/>
                        <a14:foregroundMark x1="93594" y1="63594" x2="92656" y2="65000"/>
                        <a14:foregroundMark x1="42031" y1="97656" x2="57656" y2="95938"/>
                        <a14:foregroundMark x1="96563" y1="58750" x2="93906" y2="39063"/>
                        <a14:foregroundMark x1="3125" y1="54688" x2="1250" y2="50625"/>
                        <a14:foregroundMark x1="80469" y1="61406" x2="80313" y2="3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05" y="3587150"/>
            <a:ext cx="949108" cy="949108"/>
          </a:xfrm>
          <a:prstGeom prst="rect">
            <a:avLst/>
          </a:prstGeom>
        </p:spPr>
      </p:pic>
      <p:sp>
        <p:nvSpPr>
          <p:cNvPr id="50" name="Arrow: Left 49">
            <a:extLst>
              <a:ext uri="{FF2B5EF4-FFF2-40B4-BE49-F238E27FC236}">
                <a16:creationId xmlns:a16="http://schemas.microsoft.com/office/drawing/2014/main" id="{EBC591A3-674B-4450-9750-69653ADB2ABE}"/>
              </a:ext>
            </a:extLst>
          </p:cNvPr>
          <p:cNvSpPr/>
          <p:nvPr/>
        </p:nvSpPr>
        <p:spPr>
          <a:xfrm>
            <a:off x="4853580" y="3771901"/>
            <a:ext cx="1103480" cy="579356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79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EA46-255C-4759-AA72-73A4899D5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…</a:t>
            </a:r>
            <a:endParaRPr lang="vi-VN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12089416" y="7611916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5457919" y="8826388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3980018" y="529084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-2009238" y="93035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3349279" y="6587766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847482" y="-1293843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372586" y="-1600696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10564207" y="5976725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543043" y="-211224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-5765646" y="662124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H="1">
            <a:off x="-3680838" y="-4995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292643" y="-280857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H="1">
            <a:off x="-6674435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>
            <a:off x="-3276438" y="-196614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7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AB8E81-7FBD-4FFD-82BF-8434E0B2F6F4}"/>
              </a:ext>
            </a:extLst>
          </p:cNvPr>
          <p:cNvSpPr/>
          <p:nvPr/>
        </p:nvSpPr>
        <p:spPr>
          <a:xfrm>
            <a:off x="7692756" y="193867"/>
            <a:ext cx="1257300" cy="10248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562C2C-89AF-4AF8-9269-7A9F69106A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25" y="203869"/>
            <a:ext cx="1016562" cy="99556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FC4B1C2-C00F-4AE6-93D9-C6F44EC7DB58}"/>
              </a:ext>
            </a:extLst>
          </p:cNvPr>
          <p:cNvSpPr/>
          <p:nvPr/>
        </p:nvSpPr>
        <p:spPr>
          <a:xfrm>
            <a:off x="7692756" y="1756432"/>
            <a:ext cx="1257300" cy="10248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DE85BB7-9AEE-4D32-BE0A-8AEF9224A8D2}"/>
              </a:ext>
            </a:extLst>
          </p:cNvPr>
          <p:cNvSpPr/>
          <p:nvPr/>
        </p:nvSpPr>
        <p:spPr>
          <a:xfrm>
            <a:off x="8188056" y="1268016"/>
            <a:ext cx="266700" cy="46006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B8123EC-DBED-457C-B247-3C4547977C0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622" y="1785738"/>
            <a:ext cx="995568" cy="995568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F356931-F81A-44F5-87D6-090D05AD05C7}"/>
              </a:ext>
            </a:extLst>
          </p:cNvPr>
          <p:cNvSpPr/>
          <p:nvPr/>
        </p:nvSpPr>
        <p:spPr>
          <a:xfrm>
            <a:off x="4870533" y="1756432"/>
            <a:ext cx="1257300" cy="1024874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B72485-56C5-4888-B73A-DA5DDBED3E9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4250" y1="28750" x2="32625" y2="38125"/>
                        <a14:foregroundMark x1="35125" y1="31250" x2="42500" y2="24875"/>
                        <a14:foregroundMark x1="42500" y1="24875" x2="49750" y2="26375"/>
                        <a14:foregroundMark x1="68875" y1="30875" x2="74875" y2="18500"/>
                        <a14:foregroundMark x1="76250" y1="20250" x2="74875" y2="33375"/>
                        <a14:foregroundMark x1="63750" y1="51375" x2="53000" y2="46875"/>
                        <a14:foregroundMark x1="53000" y1="46875" x2="46250" y2="40000"/>
                        <a14:foregroundMark x1="46250" y1="40000" x2="50375" y2="31250"/>
                        <a14:foregroundMark x1="50375" y1="31250" x2="60000" y2="32000"/>
                        <a14:foregroundMark x1="60000" y1="32000" x2="69000" y2="36750"/>
                        <a14:foregroundMark x1="69000" y1="36750" x2="67125" y2="46875"/>
                        <a14:foregroundMark x1="67125" y1="46875" x2="60375" y2="53750"/>
                        <a14:foregroundMark x1="60375" y1="53750" x2="57000" y2="54875"/>
                        <a14:foregroundMark x1="39750" y1="57375" x2="38000" y2="48000"/>
                        <a14:foregroundMark x1="38000" y1="48000" x2="42125" y2="39625"/>
                        <a14:foregroundMark x1="42125" y1="39625" x2="52250" y2="36750"/>
                        <a14:foregroundMark x1="52250" y1="36750" x2="61750" y2="42125"/>
                        <a14:foregroundMark x1="61750" y1="42125" x2="63375" y2="52250"/>
                        <a14:foregroundMark x1="63375" y1="52250" x2="57250" y2="61000"/>
                        <a14:foregroundMark x1="57250" y1="61000" x2="47500" y2="59500"/>
                        <a14:foregroundMark x1="47500" y1="59500" x2="41375" y2="51125"/>
                        <a14:foregroundMark x1="41375" y1="51125" x2="38250" y2="40750"/>
                        <a14:foregroundMark x1="38250" y1="40750" x2="42500" y2="37000"/>
                        <a14:foregroundMark x1="75625" y1="58125" x2="75000" y2="37125"/>
                        <a14:foregroundMark x1="61000" y1="43000" x2="55750" y2="35000"/>
                        <a14:foregroundMark x1="55750" y1="35000" x2="60875" y2="33750"/>
                        <a14:foregroundMark x1="44375" y1="50125" x2="47625" y2="51375"/>
                        <a14:foregroundMark x1="50125" y1="53125" x2="49125" y2="43750"/>
                        <a14:foregroundMark x1="49125" y1="43750" x2="41750" y2="44625"/>
                        <a14:foregroundMark x1="29375" y1="43750" x2="27750" y2="44000"/>
                        <a14:foregroundMark x1="23750" y1="54125" x2="21500" y2="52500"/>
                        <a14:foregroundMark x1="20250" y1="67000" x2="16875" y2="67375"/>
                        <a14:foregroundMark x1="19500" y1="83750" x2="24875" y2="78625"/>
                        <a14:foregroundMark x1="13500" y1="82875" x2="15375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25" y="1756432"/>
            <a:ext cx="925116" cy="9251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B7176-39A5-4811-8918-C5374491E4F2}"/>
              </a:ext>
            </a:extLst>
          </p:cNvPr>
          <p:cNvCxnSpPr>
            <a:cxnSpLocks/>
            <a:stCxn id="39" idx="1"/>
            <a:endCxn id="41" idx="3"/>
          </p:cNvCxnSpPr>
          <p:nvPr/>
        </p:nvCxnSpPr>
        <p:spPr>
          <a:xfrm flipH="1">
            <a:off x="6127833" y="2268869"/>
            <a:ext cx="15649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E6FFD7-7F19-4631-8917-C9A8FD827350}"/>
              </a:ext>
            </a:extLst>
          </p:cNvPr>
          <p:cNvSpPr txBox="1"/>
          <p:nvPr/>
        </p:nvSpPr>
        <p:spPr>
          <a:xfrm>
            <a:off x="6127833" y="1961037"/>
            <a:ext cx="156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 Echo request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1534A5-9864-45FC-AAD7-2EDAFAAC1EBA}"/>
              </a:ext>
            </a:extLst>
          </p:cNvPr>
          <p:cNvCxnSpPr>
            <a:cxnSpLocks/>
          </p:cNvCxnSpPr>
          <p:nvPr/>
        </p:nvCxnSpPr>
        <p:spPr>
          <a:xfrm>
            <a:off x="6173357" y="2831235"/>
            <a:ext cx="1510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E5A6F6-064B-40C3-BC2E-8D119186A569}"/>
              </a:ext>
            </a:extLst>
          </p:cNvPr>
          <p:cNvSpPr txBox="1"/>
          <p:nvPr/>
        </p:nvSpPr>
        <p:spPr>
          <a:xfrm>
            <a:off x="6127833" y="2532804"/>
            <a:ext cx="156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 Echo reply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4E07CB-D472-4BDA-AD63-9759DA04AB23}"/>
              </a:ext>
            </a:extLst>
          </p:cNvPr>
          <p:cNvSpPr txBox="1"/>
          <p:nvPr/>
        </p:nvSpPr>
        <p:spPr>
          <a:xfrm>
            <a:off x="5815217" y="2730835"/>
            <a:ext cx="3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bg1"/>
                </a:solidFill>
                <a:cs typeface="AngsanaUPC" panose="02020603050405020304" pitchFamily="18" charset="-34"/>
              </a:rPr>
              <a:t>?</a:t>
            </a:r>
            <a:endParaRPr lang="en-US" sz="2400" dirty="0">
              <a:solidFill>
                <a:schemeClr val="bg1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274453-A9FD-43CF-BCE9-DF81A01E2E22}"/>
              </a:ext>
            </a:extLst>
          </p:cNvPr>
          <p:cNvSpPr txBox="1"/>
          <p:nvPr/>
        </p:nvSpPr>
        <p:spPr>
          <a:xfrm>
            <a:off x="6127833" y="3184774"/>
            <a:ext cx="156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 Echo request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4D3D14-E428-45CA-A31A-4AD480696EB5}"/>
              </a:ext>
            </a:extLst>
          </p:cNvPr>
          <p:cNvSpPr txBox="1"/>
          <p:nvPr/>
        </p:nvSpPr>
        <p:spPr>
          <a:xfrm>
            <a:off x="6118525" y="3804174"/>
            <a:ext cx="156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 Echo reply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BA73FE-1805-477A-A611-7E35DE8E8D8E}"/>
              </a:ext>
            </a:extLst>
          </p:cNvPr>
          <p:cNvCxnSpPr>
            <a:cxnSpLocks/>
          </p:cNvCxnSpPr>
          <p:nvPr/>
        </p:nvCxnSpPr>
        <p:spPr>
          <a:xfrm flipH="1">
            <a:off x="6173357" y="3468999"/>
            <a:ext cx="15649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90C843-BB1C-40F1-835D-05B3A0BA1988}"/>
              </a:ext>
            </a:extLst>
          </p:cNvPr>
          <p:cNvCxnSpPr>
            <a:cxnSpLocks/>
          </p:cNvCxnSpPr>
          <p:nvPr/>
        </p:nvCxnSpPr>
        <p:spPr>
          <a:xfrm>
            <a:off x="6182665" y="4050145"/>
            <a:ext cx="1510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36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FBB55-C5EA-4FED-A312-62BF8F4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46760"/>
            <a:ext cx="5101848" cy="3649980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72;p8">
            <a:extLst>
              <a:ext uri="{FF2B5EF4-FFF2-40B4-BE49-F238E27FC236}">
                <a16:creationId xmlns:a16="http://schemas.microsoft.com/office/drawing/2014/main" id="{C8614174-D816-48C5-8D98-F64D2C04B4B9}"/>
              </a:ext>
            </a:extLst>
          </p:cNvPr>
          <p:cNvSpPr/>
          <p:nvPr/>
        </p:nvSpPr>
        <p:spPr>
          <a:xfrm rot="5400000">
            <a:off x="4840825" y="600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78;p8">
            <a:extLst>
              <a:ext uri="{FF2B5EF4-FFF2-40B4-BE49-F238E27FC236}">
                <a16:creationId xmlns:a16="http://schemas.microsoft.com/office/drawing/2014/main" id="{5231E1E0-8077-4488-B2CC-41EE57968C34}"/>
              </a:ext>
            </a:extLst>
          </p:cNvPr>
          <p:cNvSpPr/>
          <p:nvPr/>
        </p:nvSpPr>
        <p:spPr>
          <a:xfrm flipH="1">
            <a:off x="6908099" y="206968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84;p8">
            <a:extLst>
              <a:ext uri="{FF2B5EF4-FFF2-40B4-BE49-F238E27FC236}">
                <a16:creationId xmlns:a16="http://schemas.microsoft.com/office/drawing/2014/main" id="{2A587CCD-4792-4A42-8081-B670A46497F1}"/>
              </a:ext>
            </a:extLst>
          </p:cNvPr>
          <p:cNvSpPr/>
          <p:nvPr/>
        </p:nvSpPr>
        <p:spPr>
          <a:xfrm rot="16200000">
            <a:off x="7227414" y="37111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945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F303304-1647-4131-BA69-A8F352FFA32E}"/>
              </a:ext>
            </a:extLst>
          </p:cNvPr>
          <p:cNvSpPr/>
          <p:nvPr/>
        </p:nvSpPr>
        <p:spPr>
          <a:xfrm>
            <a:off x="5017923" y="790904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D55D74-97CF-4557-9EC0-9802A06D1DC6}"/>
              </a:ext>
            </a:extLst>
          </p:cNvPr>
          <p:cNvSpPr/>
          <p:nvPr/>
        </p:nvSpPr>
        <p:spPr>
          <a:xfrm>
            <a:off x="454936" y="1460209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…</a:t>
            </a:r>
            <a:endParaRPr lang="en-US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-207983" y="-6991382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5457919" y="8826388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3980018" y="529084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-2009238" y="93035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-110228" y="-6243848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860748" y="11508498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385852" y="11201645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7104700" y="-6854889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556309" y="1069009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12943164" y="92605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H="1">
            <a:off x="15027972" y="-619469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305909" y="9993767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H="1">
            <a:off x="12034375" y="-52359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>
            <a:off x="497109" y="-48315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8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6C34B-8C4F-4D68-B9A4-ECB1CCC7B72B}"/>
              </a:ext>
            </a:extLst>
          </p:cNvPr>
          <p:cNvSpPr txBox="1"/>
          <p:nvPr/>
        </p:nvSpPr>
        <p:spPr>
          <a:xfrm>
            <a:off x="1191396" y="703208"/>
            <a:ext cx="238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chemeClr val="bg1"/>
                </a:solidFill>
                <a:latin typeface="UTM Bebas" panose="02040603050506020204" pitchFamily="18" charset="0"/>
              </a:rPr>
              <a:t>syn flood</a:t>
            </a:r>
            <a:endParaRPr lang="en-US" sz="2800" dirty="0">
              <a:solidFill>
                <a:schemeClr val="bg1"/>
              </a:solidFill>
              <a:latin typeface="UTM Bebas" panose="02040603050506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FE19B-FA6C-4BEA-ACAA-A9F9875331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1539898"/>
            <a:ext cx="826596" cy="82659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9F1E1-A432-4609-AE04-9C469763041F}"/>
              </a:ext>
            </a:extLst>
          </p:cNvPr>
          <p:cNvCxnSpPr>
            <a:cxnSpLocks/>
          </p:cNvCxnSpPr>
          <p:nvPr/>
        </p:nvCxnSpPr>
        <p:spPr>
          <a:xfrm>
            <a:off x="4572000" y="778712"/>
            <a:ext cx="0" cy="3907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9B7759-B3FD-4FC1-896E-E9DFF4B4C09E}"/>
              </a:ext>
            </a:extLst>
          </p:cNvPr>
          <p:cNvSpPr/>
          <p:nvPr/>
        </p:nvSpPr>
        <p:spPr>
          <a:xfrm>
            <a:off x="3234424" y="1972896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EE660B-0933-4214-B4A7-00EAB70BC2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50" y="2059897"/>
            <a:ext cx="808800" cy="808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CA683D-523F-4A6C-B201-F610B59FCB80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1443988" y="1951610"/>
            <a:ext cx="1790436" cy="51268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758409-CD72-4A84-90EC-83E59A8366A8}"/>
              </a:ext>
            </a:extLst>
          </p:cNvPr>
          <p:cNvSpPr txBox="1"/>
          <p:nvPr/>
        </p:nvSpPr>
        <p:spPr>
          <a:xfrm>
            <a:off x="2121216" y="1788230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66D3939-0980-401E-BFC2-47C1C2403A58}"/>
              </a:ext>
            </a:extLst>
          </p:cNvPr>
          <p:cNvSpPr/>
          <p:nvPr/>
        </p:nvSpPr>
        <p:spPr>
          <a:xfrm>
            <a:off x="454936" y="2928157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709D8CD-B714-43B0-AB0A-2BC3DE436C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4" y="3007846"/>
            <a:ext cx="826596" cy="82659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CAF06B-9643-40D0-A1CA-CD255235E4FF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flipH="1">
            <a:off x="1443988" y="2464297"/>
            <a:ext cx="1790436" cy="95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9A647D-D7A3-4563-BF47-8DB1E1F6CC12}"/>
              </a:ext>
            </a:extLst>
          </p:cNvPr>
          <p:cNvSpPr txBox="1"/>
          <p:nvPr/>
        </p:nvSpPr>
        <p:spPr>
          <a:xfrm>
            <a:off x="2057311" y="2955698"/>
            <a:ext cx="111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Syn-Ack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DB60470-28FA-48A6-B9F1-C94C1BF361D8}"/>
              </a:ext>
            </a:extLst>
          </p:cNvPr>
          <p:cNvSpPr/>
          <p:nvPr/>
        </p:nvSpPr>
        <p:spPr>
          <a:xfrm>
            <a:off x="3234424" y="3605895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C3EA4CB-A84E-46FF-9F86-E55EA342F8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50" y="3692896"/>
            <a:ext cx="808800" cy="8088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966218-C7AB-4A98-B58D-30F926536A7F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>
            <a:off x="1443988" y="3419558"/>
            <a:ext cx="1790436" cy="67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6356BEC3-437B-4E16-BE8A-4926B0A68D8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772751" y="3875434"/>
            <a:ext cx="405662" cy="40566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DF41BF4-03FC-4329-915E-2A42A159C63E}"/>
              </a:ext>
            </a:extLst>
          </p:cNvPr>
          <p:cNvSpPr txBox="1"/>
          <p:nvPr/>
        </p:nvSpPr>
        <p:spPr>
          <a:xfrm>
            <a:off x="1875827" y="3805331"/>
            <a:ext cx="111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016D0BC-D149-40C4-BB92-F1BBBE1B9E7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93" y="794568"/>
            <a:ext cx="1016562" cy="995567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E6F5918-B000-44F2-AFD9-72157B439D66}"/>
              </a:ext>
            </a:extLst>
          </p:cNvPr>
          <p:cNvSpPr/>
          <p:nvPr/>
        </p:nvSpPr>
        <p:spPr>
          <a:xfrm>
            <a:off x="7780813" y="790904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E8B554E-5B76-4AD6-8695-DC3ED824BF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939" y="877905"/>
            <a:ext cx="808800" cy="8088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6D29D7-6066-489D-BD21-654707C21B0B}"/>
              </a:ext>
            </a:extLst>
          </p:cNvPr>
          <p:cNvCxnSpPr>
            <a:cxnSpLocks/>
          </p:cNvCxnSpPr>
          <p:nvPr/>
        </p:nvCxnSpPr>
        <p:spPr>
          <a:xfrm>
            <a:off x="6028535" y="466988"/>
            <a:ext cx="1741498" cy="360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98ECBA-114A-458A-AE20-C5F7FCB959B9}"/>
              </a:ext>
            </a:extLst>
          </p:cNvPr>
          <p:cNvCxnSpPr>
            <a:cxnSpLocks/>
          </p:cNvCxnSpPr>
          <p:nvPr/>
        </p:nvCxnSpPr>
        <p:spPr>
          <a:xfrm>
            <a:off x="6033340" y="621274"/>
            <a:ext cx="1741498" cy="360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EDD6B9-1633-4175-8162-63130E47C628}"/>
              </a:ext>
            </a:extLst>
          </p:cNvPr>
          <p:cNvCxnSpPr>
            <a:cxnSpLocks/>
          </p:cNvCxnSpPr>
          <p:nvPr/>
        </p:nvCxnSpPr>
        <p:spPr>
          <a:xfrm>
            <a:off x="6028535" y="782939"/>
            <a:ext cx="1741498" cy="360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891BD9-BF0D-46BD-96B8-61C18541256D}"/>
              </a:ext>
            </a:extLst>
          </p:cNvPr>
          <p:cNvCxnSpPr>
            <a:cxnSpLocks/>
          </p:cNvCxnSpPr>
          <p:nvPr/>
        </p:nvCxnSpPr>
        <p:spPr>
          <a:xfrm flipH="1">
            <a:off x="6008820" y="1282305"/>
            <a:ext cx="1763056" cy="40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ED3D97-6C3F-4D76-81F7-19DCCF754DAA}"/>
              </a:ext>
            </a:extLst>
          </p:cNvPr>
          <p:cNvCxnSpPr>
            <a:cxnSpLocks/>
          </p:cNvCxnSpPr>
          <p:nvPr/>
        </p:nvCxnSpPr>
        <p:spPr>
          <a:xfrm flipH="1">
            <a:off x="5999882" y="1451855"/>
            <a:ext cx="1763056" cy="40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BF42DB-FA56-4540-B3E9-12EF9B6EEB44}"/>
              </a:ext>
            </a:extLst>
          </p:cNvPr>
          <p:cNvCxnSpPr>
            <a:cxnSpLocks/>
          </p:cNvCxnSpPr>
          <p:nvPr/>
        </p:nvCxnSpPr>
        <p:spPr>
          <a:xfrm flipH="1">
            <a:off x="5999882" y="1624008"/>
            <a:ext cx="1763056" cy="40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858FB35-D7AF-4B45-AE99-0DDA98EF83FC}"/>
              </a:ext>
            </a:extLst>
          </p:cNvPr>
          <p:cNvSpPr txBox="1"/>
          <p:nvPr/>
        </p:nvSpPr>
        <p:spPr>
          <a:xfrm>
            <a:off x="6677976" y="27957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E990A0-0DA4-46E9-939C-A4442AE6A3C3}"/>
              </a:ext>
            </a:extLst>
          </p:cNvPr>
          <p:cNvSpPr txBox="1"/>
          <p:nvPr/>
        </p:nvSpPr>
        <p:spPr>
          <a:xfrm>
            <a:off x="5919661" y="1169244"/>
            <a:ext cx="111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Syn-Ack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BCEBC64-C527-45E3-BB7B-B8540A8AE68B}"/>
              </a:ext>
            </a:extLst>
          </p:cNvPr>
          <p:cNvSpPr/>
          <p:nvPr/>
        </p:nvSpPr>
        <p:spPr>
          <a:xfrm>
            <a:off x="7780813" y="2102142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9405778F-4B38-4B46-A206-C2D0FCC2D8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939" y="2189143"/>
            <a:ext cx="808800" cy="8088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C1A70F1-F52E-4E4D-8276-D579F8B0E1E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65" y="2464297"/>
            <a:ext cx="404400" cy="404400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CADEDB9-7349-4A68-AD09-F9C44AA76C2B}"/>
              </a:ext>
            </a:extLst>
          </p:cNvPr>
          <p:cNvSpPr/>
          <p:nvPr/>
        </p:nvSpPr>
        <p:spPr>
          <a:xfrm>
            <a:off x="7784357" y="3419558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8A9503A-B75D-4A4E-B874-7D0CBC04CDD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483" y="3506559"/>
            <a:ext cx="808800" cy="808800"/>
          </a:xfrm>
          <a:prstGeom prst="rect">
            <a:avLst/>
          </a:prstGeom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0DF5A43-890A-495B-932E-79BEB8D82D98}"/>
              </a:ext>
            </a:extLst>
          </p:cNvPr>
          <p:cNvSpPr/>
          <p:nvPr/>
        </p:nvSpPr>
        <p:spPr>
          <a:xfrm>
            <a:off x="5010830" y="2458220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F131366A-93A0-46C0-BC18-9CB5FB5DB7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58" y="2537909"/>
            <a:ext cx="826596" cy="82659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28814B-E2CF-40A4-832D-37A75A7E5176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5999882" y="2949621"/>
            <a:ext cx="1776746" cy="83453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AC5C1E8-B002-429B-97B6-9B5228FB772A}"/>
              </a:ext>
            </a:extLst>
          </p:cNvPr>
          <p:cNvSpPr txBox="1"/>
          <p:nvPr/>
        </p:nvSpPr>
        <p:spPr>
          <a:xfrm>
            <a:off x="6576489" y="291149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Graphic 93" descr="No sign">
            <a:extLst>
              <a:ext uri="{FF2B5EF4-FFF2-40B4-BE49-F238E27FC236}">
                <a16:creationId xmlns:a16="http://schemas.microsoft.com/office/drawing/2014/main" id="{A560FA94-316A-452E-9EBF-DE7673808AD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334253" y="3741412"/>
            <a:ext cx="466824" cy="466824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D4E772A-3389-4D2E-BEC9-2560967E43EB}"/>
              </a:ext>
            </a:extLst>
          </p:cNvPr>
          <p:cNvSpPr/>
          <p:nvPr/>
        </p:nvSpPr>
        <p:spPr>
          <a:xfrm>
            <a:off x="5032172" y="3692896"/>
            <a:ext cx="989052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53BFBEAE-2128-4663-8556-9F18417C161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00" y="3772585"/>
            <a:ext cx="826596" cy="826596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B06368B-C863-47CF-8C87-C70CCBB5FC48}"/>
              </a:ext>
            </a:extLst>
          </p:cNvPr>
          <p:cNvSpPr txBox="1"/>
          <p:nvPr/>
        </p:nvSpPr>
        <p:spPr>
          <a:xfrm>
            <a:off x="5656626" y="3651406"/>
            <a:ext cx="44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209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EA46-255C-4759-AA72-73A4899D5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…</a:t>
            </a:r>
            <a:endParaRPr lang="vi-VN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12089416" y="7611916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5457919" y="8826388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3980018" y="529084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-2009238" y="93035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3349279" y="6587766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847482" y="-1293843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372586" y="-1600696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10564207" y="5976725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543043" y="-211224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-5765646" y="662124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H="1">
            <a:off x="-3680838" y="-4995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292643" y="-280857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H="1">
            <a:off x="-6674435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>
            <a:off x="-3276438" y="-196614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9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AB8E81-7FBD-4FFD-82BF-8434E0B2F6F4}"/>
              </a:ext>
            </a:extLst>
          </p:cNvPr>
          <p:cNvSpPr/>
          <p:nvPr/>
        </p:nvSpPr>
        <p:spPr>
          <a:xfrm>
            <a:off x="5288646" y="102393"/>
            <a:ext cx="1257300" cy="10248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C562C2C-89AF-4AF8-9269-7A9F69106A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15" y="112395"/>
            <a:ext cx="1016562" cy="99556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FC4B1C2-C00F-4AE6-93D9-C6F44EC7DB58}"/>
              </a:ext>
            </a:extLst>
          </p:cNvPr>
          <p:cNvSpPr/>
          <p:nvPr/>
        </p:nvSpPr>
        <p:spPr>
          <a:xfrm>
            <a:off x="6508634" y="1981440"/>
            <a:ext cx="1257300" cy="10248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F356931-F81A-44F5-87D6-090D05AD05C7}"/>
              </a:ext>
            </a:extLst>
          </p:cNvPr>
          <p:cNvSpPr/>
          <p:nvPr/>
        </p:nvSpPr>
        <p:spPr>
          <a:xfrm>
            <a:off x="7527114" y="111681"/>
            <a:ext cx="1257300" cy="1024874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B72485-56C5-4888-B73A-DA5DDBED3E9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250" y1="28750" x2="32625" y2="38125"/>
                        <a14:foregroundMark x1="35125" y1="31250" x2="42500" y2="24875"/>
                        <a14:foregroundMark x1="42500" y1="24875" x2="49750" y2="26375"/>
                        <a14:foregroundMark x1="68875" y1="30875" x2="74875" y2="18500"/>
                        <a14:foregroundMark x1="76250" y1="20250" x2="74875" y2="33375"/>
                        <a14:foregroundMark x1="63750" y1="51375" x2="53000" y2="46875"/>
                        <a14:foregroundMark x1="53000" y1="46875" x2="46250" y2="40000"/>
                        <a14:foregroundMark x1="46250" y1="40000" x2="50375" y2="31250"/>
                        <a14:foregroundMark x1="50375" y1="31250" x2="60000" y2="32000"/>
                        <a14:foregroundMark x1="60000" y1="32000" x2="69000" y2="36750"/>
                        <a14:foregroundMark x1="69000" y1="36750" x2="67125" y2="46875"/>
                        <a14:foregroundMark x1="67125" y1="46875" x2="60375" y2="53750"/>
                        <a14:foregroundMark x1="60375" y1="53750" x2="57000" y2="54875"/>
                        <a14:foregroundMark x1="39750" y1="57375" x2="38000" y2="48000"/>
                        <a14:foregroundMark x1="38000" y1="48000" x2="42125" y2="39625"/>
                        <a14:foregroundMark x1="42125" y1="39625" x2="52250" y2="36750"/>
                        <a14:foregroundMark x1="52250" y1="36750" x2="61750" y2="42125"/>
                        <a14:foregroundMark x1="61750" y1="42125" x2="63375" y2="52250"/>
                        <a14:foregroundMark x1="63375" y1="52250" x2="57250" y2="61000"/>
                        <a14:foregroundMark x1="57250" y1="61000" x2="47500" y2="59500"/>
                        <a14:foregroundMark x1="47500" y1="59500" x2="41375" y2="51125"/>
                        <a14:foregroundMark x1="41375" y1="51125" x2="38250" y2="40750"/>
                        <a14:foregroundMark x1="38250" y1="40750" x2="42500" y2="37000"/>
                        <a14:foregroundMark x1="75625" y1="58125" x2="75000" y2="37125"/>
                        <a14:foregroundMark x1="61000" y1="43000" x2="55750" y2="35000"/>
                        <a14:foregroundMark x1="55750" y1="35000" x2="60875" y2="33750"/>
                        <a14:foregroundMark x1="44375" y1="50125" x2="47625" y2="51375"/>
                        <a14:foregroundMark x1="50125" y1="53125" x2="49125" y2="43750"/>
                        <a14:foregroundMark x1="49125" y1="43750" x2="41750" y2="44625"/>
                        <a14:foregroundMark x1="29375" y1="43750" x2="27750" y2="44000"/>
                        <a14:foregroundMark x1="23750" y1="54125" x2="21500" y2="52500"/>
                        <a14:foregroundMark x1="20250" y1="67000" x2="16875" y2="67375"/>
                        <a14:foregroundMark x1="19500" y1="83750" x2="24875" y2="78625"/>
                        <a14:foregroundMark x1="13500" y1="82875" x2="15375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206" y="111681"/>
            <a:ext cx="925116" cy="9251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B7176-39A5-4811-8918-C5374491E4F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7547572" y="1136555"/>
            <a:ext cx="608192" cy="837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1534A5-9864-45FC-AAD7-2EDAFAAC1EBA}"/>
              </a:ext>
            </a:extLst>
          </p:cNvPr>
          <p:cNvCxnSpPr>
            <a:cxnSpLocks/>
          </p:cNvCxnSpPr>
          <p:nvPr/>
        </p:nvCxnSpPr>
        <p:spPr>
          <a:xfrm flipH="1">
            <a:off x="6357929" y="3000971"/>
            <a:ext cx="469591" cy="57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7BC4C9-F092-4B8E-ACF0-8873F7B84A5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137284" y="1136555"/>
            <a:ext cx="628650" cy="8448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86E25E-09DA-4BD8-A51B-5DA531F4130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917296" y="1107962"/>
            <a:ext cx="973934" cy="873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515DCB1-4294-43A7-9F80-9513C4B62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96" y="2057879"/>
            <a:ext cx="820576" cy="8205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AB1E36-9FA7-470D-93A2-D6F6349EF608}"/>
              </a:ext>
            </a:extLst>
          </p:cNvPr>
          <p:cNvSpPr txBox="1"/>
          <p:nvPr/>
        </p:nvSpPr>
        <p:spPr>
          <a:xfrm>
            <a:off x="4729904" y="1458009"/>
            <a:ext cx="174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solidFill>
                  <a:schemeClr val="bg1"/>
                </a:solidFill>
              </a:rPr>
              <a:t>Echo request  with spoofed source IP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25E7C2-9417-48FE-BB16-9D8C356658BB}"/>
              </a:ext>
            </a:extLst>
          </p:cNvPr>
          <p:cNvCxnSpPr>
            <a:cxnSpLocks/>
          </p:cNvCxnSpPr>
          <p:nvPr/>
        </p:nvCxnSpPr>
        <p:spPr>
          <a:xfrm flipV="1">
            <a:off x="7765934" y="1128220"/>
            <a:ext cx="779660" cy="1188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D81E134-72ED-419C-A68A-DE2CA8AE511F}"/>
              </a:ext>
            </a:extLst>
          </p:cNvPr>
          <p:cNvSpPr/>
          <p:nvPr/>
        </p:nvSpPr>
        <p:spPr>
          <a:xfrm>
            <a:off x="5288646" y="3594254"/>
            <a:ext cx="3495768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B611756-4723-4C98-B5CD-27012CD35FE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72" y="3698495"/>
            <a:ext cx="808800" cy="808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BFA389E-EB28-4058-915E-E010FE26F62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94" y="3698495"/>
            <a:ext cx="808800" cy="808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AEE51C3-8FF7-42F5-9AD1-18ADB96410C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14" y="3698495"/>
            <a:ext cx="808800" cy="808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8EFA5C-2B6A-4748-8B16-11102A2539E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44" y="3698495"/>
            <a:ext cx="808800" cy="808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01073E2-64BD-4FA4-B065-53AA033F604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8" b="98633" l="9961" r="89844">
                        <a14:foregroundMark x1="31836" y1="14648" x2="35742" y2="5469"/>
                        <a14:foregroundMark x1="35742" y1="5469" x2="47070" y2="5859"/>
                        <a14:foregroundMark x1="47070" y1="5859" x2="49609" y2="6641"/>
                        <a14:foregroundMark x1="58984" y1="7031" x2="64844" y2="16016"/>
                        <a14:foregroundMark x1="64844" y1="16016" x2="65234" y2="25000"/>
                        <a14:foregroundMark x1="70703" y1="15234" x2="69922" y2="5078"/>
                        <a14:foregroundMark x1="69922" y1="5078" x2="50586" y2="1758"/>
                        <a14:foregroundMark x1="26563" y1="91406" x2="72461" y2="93750"/>
                        <a14:foregroundMark x1="62109" y1="94141" x2="68945" y2="64648"/>
                        <a14:foregroundMark x1="68945" y1="64648" x2="67773" y2="30469"/>
                        <a14:foregroundMark x1="67773" y1="30469" x2="66016" y2="24023"/>
                        <a14:foregroundMark x1="42383" y1="96680" x2="62305" y2="98633"/>
                        <a14:foregroundMark x1="62305" y1="98633" x2="69531" y2="97656"/>
                        <a14:foregroundMark x1="77539" y1="95508" x2="79102" y2="12891"/>
                        <a14:foregroundMark x1="79102" y1="12891" x2="73828" y2="3711"/>
                        <a14:foregroundMark x1="73828" y1="13281" x2="73047" y2="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07" y="3690836"/>
            <a:ext cx="808800" cy="8088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0C8F286-6E3E-4F39-8B1A-CE25A0FFE47D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7137284" y="3006314"/>
            <a:ext cx="314325" cy="571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3AAA3B-F0D3-4C5A-B3CE-129A4635EB78}"/>
              </a:ext>
            </a:extLst>
          </p:cNvPr>
          <p:cNvCxnSpPr>
            <a:cxnSpLocks/>
          </p:cNvCxnSpPr>
          <p:nvPr/>
        </p:nvCxnSpPr>
        <p:spPr>
          <a:xfrm flipH="1" flipV="1">
            <a:off x="7387315" y="2996903"/>
            <a:ext cx="326529" cy="581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1592C0-96BB-420E-8976-74F963D76AAC}"/>
              </a:ext>
            </a:extLst>
          </p:cNvPr>
          <p:cNvCxnSpPr>
            <a:cxnSpLocks/>
          </p:cNvCxnSpPr>
          <p:nvPr/>
        </p:nvCxnSpPr>
        <p:spPr>
          <a:xfrm flipH="1" flipV="1">
            <a:off x="7641368" y="2996904"/>
            <a:ext cx="322507" cy="581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11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FBB55-C5EA-4FED-A312-62BF8F4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46760"/>
            <a:ext cx="5101848" cy="3649980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endParaRPr lang="en-US" dirty="0"/>
          </a:p>
        </p:txBody>
      </p:sp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72;p8">
            <a:extLst>
              <a:ext uri="{FF2B5EF4-FFF2-40B4-BE49-F238E27FC236}">
                <a16:creationId xmlns:a16="http://schemas.microsoft.com/office/drawing/2014/main" id="{C8614174-D816-48C5-8D98-F64D2C04B4B9}"/>
              </a:ext>
            </a:extLst>
          </p:cNvPr>
          <p:cNvSpPr/>
          <p:nvPr/>
        </p:nvSpPr>
        <p:spPr>
          <a:xfrm rot="5400000">
            <a:off x="4840825" y="600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78;p8">
            <a:extLst>
              <a:ext uri="{FF2B5EF4-FFF2-40B4-BE49-F238E27FC236}">
                <a16:creationId xmlns:a16="http://schemas.microsoft.com/office/drawing/2014/main" id="{5231E1E0-8077-4488-B2CC-41EE57968C34}"/>
              </a:ext>
            </a:extLst>
          </p:cNvPr>
          <p:cNvSpPr/>
          <p:nvPr/>
        </p:nvSpPr>
        <p:spPr>
          <a:xfrm flipH="1">
            <a:off x="6908099" y="206968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84;p8">
            <a:extLst>
              <a:ext uri="{FF2B5EF4-FFF2-40B4-BE49-F238E27FC236}">
                <a16:creationId xmlns:a16="http://schemas.microsoft.com/office/drawing/2014/main" id="{2A587CCD-4792-4A42-8081-B670A46497F1}"/>
              </a:ext>
            </a:extLst>
          </p:cNvPr>
          <p:cNvSpPr/>
          <p:nvPr/>
        </p:nvSpPr>
        <p:spPr>
          <a:xfrm rot="16200000">
            <a:off x="7227414" y="37111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26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EA46-255C-4759-AA72-73A4899D5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…</a:t>
            </a:r>
            <a:endParaRPr lang="vi-VN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-207983" y="-6991382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5457919" y="8826388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3980018" y="529084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-2009238" y="93035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-110228" y="-6243848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860748" y="11508498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385852" y="11201645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7104700" y="-6854889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556309" y="1069009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12943164" y="92605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H="1">
            <a:off x="15027972" y="-619469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305909" y="9993767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H="1">
            <a:off x="12034375" y="-52359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>
            <a:off x="497109" y="-48315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10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31800CC-EDFE-4E89-890D-10700E823C39}"/>
              </a:ext>
            </a:extLst>
          </p:cNvPr>
          <p:cNvSpPr/>
          <p:nvPr/>
        </p:nvSpPr>
        <p:spPr>
          <a:xfrm>
            <a:off x="5288646" y="102393"/>
            <a:ext cx="1257300" cy="10248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DECA6EF-C1BC-4AAF-A675-EF8B879334B6}"/>
              </a:ext>
            </a:extLst>
          </p:cNvPr>
          <p:cNvSpPr/>
          <p:nvPr/>
        </p:nvSpPr>
        <p:spPr>
          <a:xfrm>
            <a:off x="6508634" y="1981440"/>
            <a:ext cx="1257300" cy="10248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06005D3-6A99-4064-97F3-02DA8EACDDAD}"/>
              </a:ext>
            </a:extLst>
          </p:cNvPr>
          <p:cNvSpPr/>
          <p:nvPr/>
        </p:nvSpPr>
        <p:spPr>
          <a:xfrm>
            <a:off x="7527114" y="111681"/>
            <a:ext cx="1257300" cy="1024874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9A24EB1-99D7-4FE3-B945-EB794940A776}"/>
              </a:ext>
            </a:extLst>
          </p:cNvPr>
          <p:cNvSpPr/>
          <p:nvPr/>
        </p:nvSpPr>
        <p:spPr>
          <a:xfrm>
            <a:off x="6508634" y="3594254"/>
            <a:ext cx="1257300" cy="9828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D11DC-41CB-4FB2-9B24-57B070D5D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23" y="3594254"/>
            <a:ext cx="1033713" cy="1033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4C37A-4D55-4015-A7AE-D0054B43534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87" y="137541"/>
            <a:ext cx="935510" cy="93551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EF859CF-9AD3-4FB6-8C98-D254AADF36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4" y="155733"/>
            <a:ext cx="933634" cy="933634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DBCFB3-A515-4D0A-A228-84A6552EE0D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917296" y="1127267"/>
            <a:ext cx="837951" cy="850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C98B2A-E192-44D5-AEEB-1192DB8BD7AB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486650" y="1136555"/>
            <a:ext cx="669114" cy="839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7C0BDE9E-A2A2-4760-8ACB-E18E7F8D9C1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8" b="91797" l="1758" r="98047">
                        <a14:foregroundMark x1="3516" y1="11133" x2="9961" y2="42969"/>
                        <a14:foregroundMark x1="9961" y1="42969" x2="9180" y2="70898"/>
                        <a14:foregroundMark x1="3516" y1="12500" x2="3711" y2="42188"/>
                        <a14:foregroundMark x1="1953" y1="38672" x2="1953" y2="51172"/>
                        <a14:foregroundMark x1="37500" y1="17969" x2="42578" y2="11328"/>
                        <a14:foregroundMark x1="42773" y1="11719" x2="25391" y2="9961"/>
                        <a14:foregroundMark x1="40430" y1="11328" x2="30664" y2="9375"/>
                        <a14:foregroundMark x1="30664" y1="9375" x2="40430" y2="8398"/>
                        <a14:foregroundMark x1="40430" y1="8398" x2="43945" y2="8984"/>
                        <a14:foregroundMark x1="44727" y1="17578" x2="46484" y2="12500"/>
                        <a14:foregroundMark x1="57813" y1="68164" x2="57031" y2="57227"/>
                        <a14:foregroundMark x1="57031" y1="57227" x2="62695" y2="49219"/>
                        <a14:foregroundMark x1="62695" y1="49219" x2="93555" y2="44141"/>
                        <a14:foregroundMark x1="94531" y1="55664" x2="98242" y2="48242"/>
                        <a14:foregroundMark x1="68359" y1="90430" x2="73438" y2="91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49" y="2070446"/>
            <a:ext cx="841659" cy="841659"/>
          </a:xfrm>
          <a:prstGeom prst="rect">
            <a:avLst/>
          </a:prstGeom>
        </p:spPr>
      </p:pic>
      <p:pic>
        <p:nvPicPr>
          <p:cNvPr id="77" name="Graphic 76" descr="No sign">
            <a:extLst>
              <a:ext uri="{FF2B5EF4-FFF2-40B4-BE49-F238E27FC236}">
                <a16:creationId xmlns:a16="http://schemas.microsoft.com/office/drawing/2014/main" id="{4E3F311B-B08A-47E5-82C5-D4189B77968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545946" y="2466390"/>
            <a:ext cx="450056" cy="450056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B5F20D-0D06-4593-B873-5C7F4E04D7D8}"/>
              </a:ext>
            </a:extLst>
          </p:cNvPr>
          <p:cNvCxnSpPr>
            <a:cxnSpLocks/>
            <a:stCxn id="6" idx="0"/>
            <a:endCxn id="40" idx="2"/>
          </p:cNvCxnSpPr>
          <p:nvPr/>
        </p:nvCxnSpPr>
        <p:spPr>
          <a:xfrm flipV="1">
            <a:off x="7135180" y="3006314"/>
            <a:ext cx="2104" cy="587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1D7220A-542B-4202-9FB4-650F87431447}"/>
              </a:ext>
            </a:extLst>
          </p:cNvPr>
          <p:cNvSpPr txBox="1"/>
          <p:nvPr/>
        </p:nvSpPr>
        <p:spPr>
          <a:xfrm>
            <a:off x="6073728" y="1092593"/>
            <a:ext cx="194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Get Flood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06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EA46-255C-4759-AA72-73A4899D5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…</a:t>
            </a:r>
            <a:endParaRPr lang="vi-VN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12089416" y="7611916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5457919" y="8826388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3980018" y="529084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-2009238" y="93035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3349279" y="6587766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847482" y="-1293843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372586" y="-1600696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10564207" y="5976725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543043" y="-211224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-5765646" y="662124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H="1">
            <a:off x="-3680838" y="-4995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292643" y="-280857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H="1">
            <a:off x="-6674435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>
            <a:off x="-3276438" y="-196614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11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67DD522-6C31-48B9-A86E-B0D6EAFF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14976" y="863616"/>
            <a:ext cx="4106807" cy="32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41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FBB55-C5EA-4FED-A312-62BF8F4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46760"/>
            <a:ext cx="5101848" cy="364998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72;p8">
            <a:extLst>
              <a:ext uri="{FF2B5EF4-FFF2-40B4-BE49-F238E27FC236}">
                <a16:creationId xmlns:a16="http://schemas.microsoft.com/office/drawing/2014/main" id="{C8614174-D816-48C5-8D98-F64D2C04B4B9}"/>
              </a:ext>
            </a:extLst>
          </p:cNvPr>
          <p:cNvSpPr/>
          <p:nvPr/>
        </p:nvSpPr>
        <p:spPr>
          <a:xfrm rot="5400000">
            <a:off x="4840825" y="600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78;p8">
            <a:extLst>
              <a:ext uri="{FF2B5EF4-FFF2-40B4-BE49-F238E27FC236}">
                <a16:creationId xmlns:a16="http://schemas.microsoft.com/office/drawing/2014/main" id="{5231E1E0-8077-4488-B2CC-41EE57968C34}"/>
              </a:ext>
            </a:extLst>
          </p:cNvPr>
          <p:cNvSpPr/>
          <p:nvPr/>
        </p:nvSpPr>
        <p:spPr>
          <a:xfrm flipH="1">
            <a:off x="6908099" y="206968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84;p8">
            <a:extLst>
              <a:ext uri="{FF2B5EF4-FFF2-40B4-BE49-F238E27FC236}">
                <a16:creationId xmlns:a16="http://schemas.microsoft.com/office/drawing/2014/main" id="{2A587CCD-4792-4A42-8081-B670A46497F1}"/>
              </a:ext>
            </a:extLst>
          </p:cNvPr>
          <p:cNvSpPr/>
          <p:nvPr/>
        </p:nvSpPr>
        <p:spPr>
          <a:xfrm rot="16200000">
            <a:off x="7227414" y="37111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8043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29B-BFBD-4BDB-A092-3826457B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2652"/>
            <a:ext cx="6858000" cy="1790700"/>
          </a:xfrm>
        </p:spPr>
        <p:txBody>
          <a:bodyPr/>
          <a:lstStyle/>
          <a:p>
            <a:r>
              <a:rPr lang="vi-VN" dirty="0"/>
              <a:t>Thành Viên nhóm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771CB-B0A3-4991-BA79-2DD23365F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05288"/>
            <a:ext cx="6858000" cy="21066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D95A4-5474-4575-A0FE-E00513FC8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41" y="-2421"/>
            <a:ext cx="2692459" cy="2703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8E9204-0AF1-4B21-B90D-CDCFC6D6B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0338" y="-64524"/>
            <a:ext cx="2834863" cy="2828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7531A-DFD3-4FD7-BFBB-052626567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6" y="-13119"/>
            <a:ext cx="804742" cy="8108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BB38EE-E131-4375-82E2-84E44674EA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426772"/>
            <a:ext cx="812762" cy="8108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A3FBC0-2AD1-4587-AD2B-F902A5898D2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744" y="1263345"/>
            <a:ext cx="812762" cy="8108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17EB7C-42DF-4FF7-8DAA-534B4959789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5" y="1697377"/>
            <a:ext cx="812762" cy="810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2DD91-AEDF-49CE-A025-F6B147C5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68510"/>
            <a:ext cx="3543300" cy="3558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61258C-A1ED-4471-A03B-DDFDF8842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" y="1585079"/>
            <a:ext cx="3566863" cy="3558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559BAB-FFF8-4F89-82E6-FEDC70A7F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81"/>
            <a:ext cx="2304488" cy="2292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58D42D-D9EF-4D2F-9C4A-984F810738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9398" y="3907630"/>
            <a:ext cx="812762" cy="8108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08A625-630D-4A86-B38C-5CB777CBA39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4329083"/>
            <a:ext cx="812762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9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72;p8">
            <a:extLst>
              <a:ext uri="{FF2B5EF4-FFF2-40B4-BE49-F238E27FC236}">
                <a16:creationId xmlns:a16="http://schemas.microsoft.com/office/drawing/2014/main" id="{C8614174-D816-48C5-8D98-F64D2C04B4B9}"/>
              </a:ext>
            </a:extLst>
          </p:cNvPr>
          <p:cNvSpPr/>
          <p:nvPr/>
        </p:nvSpPr>
        <p:spPr>
          <a:xfrm rot="5400000">
            <a:off x="4840825" y="600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3381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93295-142F-455A-8F0C-45F4CDA71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85553"/>
            <a:ext cx="6858000" cy="1440180"/>
          </a:xfrm>
        </p:spPr>
        <p:txBody>
          <a:bodyPr>
            <a:normAutofit/>
          </a:bodyPr>
          <a:lstStyle/>
          <a:p>
            <a:r>
              <a:rPr lang="vi-VN" sz="4400" dirty="0"/>
              <a:t>Đề tài:</a:t>
            </a:r>
            <a:r>
              <a:rPr lang="vi-VN" sz="4400"/>
              <a:t/>
            </a:r>
            <a:br>
              <a:rPr lang="vi-VN" sz="4400"/>
            </a:b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3837F-ACF7-4B23-A0CB-D4A865D16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68510"/>
            <a:ext cx="3543300" cy="3558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84399-48F9-45B9-BDC7-DE0D5A6FA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" y="1585079"/>
            <a:ext cx="3566863" cy="3558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4CC5D-906D-4E8B-A6B4-1E1F91BB3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81"/>
            <a:ext cx="2304488" cy="2292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49C058-7DCD-4267-B4AD-B962D814A27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9398" y="3907630"/>
            <a:ext cx="812762" cy="810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4AAA4-80B4-4268-9056-E3F80DF188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4329083"/>
            <a:ext cx="812762" cy="810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14B55-A442-4151-8612-9901E05C6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41" y="-2421"/>
            <a:ext cx="2692459" cy="2703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09DE97-6A04-4637-BD84-3AD0DDF7A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0338" y="-64524"/>
            <a:ext cx="2834863" cy="2828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7D5E29-BF03-4D96-A7CE-2E023C159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6" y="-13119"/>
            <a:ext cx="804742" cy="810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5A035E-8B8D-43CB-B66C-A94ED3B638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426772"/>
            <a:ext cx="812762" cy="810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A785A7-2ED5-43EF-B20C-5277A31056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744" y="1263345"/>
            <a:ext cx="812762" cy="8108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A285CA-F58E-4346-947A-00DA84EE81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5" y="1697377"/>
            <a:ext cx="812762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68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F67C-7855-406A-BDB1-3D421EA8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720328"/>
          </a:xfrm>
        </p:spPr>
        <p:txBody>
          <a:bodyPr/>
          <a:lstStyle/>
          <a:p>
            <a:r>
              <a:rPr lang="vi-VN" dirty="0"/>
              <a:t>Nội dung chính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26A01-CE2F-4D92-AA69-08FF06B7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5580" y="1668780"/>
            <a:ext cx="3695700" cy="33528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vi-VN" sz="2200" dirty="0"/>
              <a:t>Khái </a:t>
            </a:r>
            <a:r>
              <a:rPr lang="vi-VN" sz="2200" dirty="0" smtClean="0"/>
              <a:t>niệm</a:t>
            </a:r>
            <a:endParaRPr lang="vi-VN" sz="22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/>
              <a:t>Cấu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vi-VN" sz="2200" dirty="0"/>
              <a:t>Cách thức tấn công</a:t>
            </a:r>
            <a:r>
              <a:rPr lang="en-US" sz="2200" dirty="0"/>
              <a:t> </a:t>
            </a:r>
            <a:endParaRPr lang="vi-VN" sz="22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vi-VN" sz="2200" dirty="0"/>
              <a:t>Cách phòng </a:t>
            </a:r>
            <a:r>
              <a:rPr lang="vi-VN" sz="2200" dirty="0" smtClean="0"/>
              <a:t>chống</a:t>
            </a:r>
            <a:endParaRPr lang="vi-VN" sz="22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vi-VN" sz="2200" dirty="0"/>
              <a:t>Demo</a:t>
            </a:r>
            <a:endParaRPr lang="en-US" sz="2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0CC022-2CB0-48CD-870D-A2019966B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568510"/>
            <a:ext cx="3543300" cy="3558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173334-1EFC-4F11-9835-687BCA02F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" y="1585079"/>
            <a:ext cx="3566863" cy="3558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6B9C9D-EF27-45FE-A7CF-64014F9B2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81"/>
            <a:ext cx="2304488" cy="22922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527FD7-4454-40B1-8ECC-D4DA56AF846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9398" y="3907630"/>
            <a:ext cx="812762" cy="810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09DC15-677B-49FF-970D-0A196155210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58" y="4329083"/>
            <a:ext cx="812762" cy="8108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733570-66E7-4CEB-9AAA-339A2174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541" y="-2421"/>
            <a:ext cx="2692459" cy="2703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F9178C-AB77-4C13-8346-A73B08BB1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46" y="-13119"/>
            <a:ext cx="804742" cy="8108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C7E2BF-715F-4D37-AAA1-87B8FE81489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70" y="426772"/>
            <a:ext cx="812762" cy="8108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2F607D-7D8D-4F03-A893-00E4A47B6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17744" y="1263345"/>
            <a:ext cx="812762" cy="8108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64C4E6-BD01-4463-982D-BDCDBABCFE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5" y="1697377"/>
            <a:ext cx="812762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5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FBB55-C5EA-4FED-A312-62BF8F49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Khái </a:t>
            </a:r>
            <a:r>
              <a:rPr lang="vi-VN" dirty="0" smtClean="0"/>
              <a:t>niệm</a:t>
            </a:r>
            <a:endParaRPr lang="en-US" dirty="0"/>
          </a:p>
        </p:txBody>
      </p:sp>
      <p:sp>
        <p:nvSpPr>
          <p:cNvPr id="100" name="Google Shape;71;p8">
            <a:extLst>
              <a:ext uri="{FF2B5EF4-FFF2-40B4-BE49-F238E27FC236}">
                <a16:creationId xmlns:a16="http://schemas.microsoft.com/office/drawing/2014/main" id="{A74D2F9F-51B7-49A7-B8A0-1F13977D6B29}"/>
              </a:ext>
            </a:extLst>
          </p:cNvPr>
          <p:cNvSpPr/>
          <p:nvPr/>
        </p:nvSpPr>
        <p:spPr>
          <a:xfrm rot="5400000">
            <a:off x="4407900" y="-1500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72;p8">
            <a:extLst>
              <a:ext uri="{FF2B5EF4-FFF2-40B4-BE49-F238E27FC236}">
                <a16:creationId xmlns:a16="http://schemas.microsoft.com/office/drawing/2014/main" id="{C8614174-D816-48C5-8D98-F64D2C04B4B9}"/>
              </a:ext>
            </a:extLst>
          </p:cNvPr>
          <p:cNvSpPr/>
          <p:nvPr/>
        </p:nvSpPr>
        <p:spPr>
          <a:xfrm rot="5400000">
            <a:off x="4840825" y="600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73;p8">
            <a:extLst>
              <a:ext uri="{FF2B5EF4-FFF2-40B4-BE49-F238E27FC236}">
                <a16:creationId xmlns:a16="http://schemas.microsoft.com/office/drawing/2014/main" id="{C6A20AAB-7572-4734-B51A-E7F4CCF2AF95}"/>
              </a:ext>
            </a:extLst>
          </p:cNvPr>
          <p:cNvSpPr/>
          <p:nvPr/>
        </p:nvSpPr>
        <p:spPr>
          <a:xfrm rot="16200000">
            <a:off x="5618399" y="12366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74;p8">
            <a:extLst>
              <a:ext uri="{FF2B5EF4-FFF2-40B4-BE49-F238E27FC236}">
                <a16:creationId xmlns:a16="http://schemas.microsoft.com/office/drawing/2014/main" id="{8B180616-A468-4B60-B2F3-ACEA3C59CB7C}"/>
              </a:ext>
            </a:extLst>
          </p:cNvPr>
          <p:cNvSpPr/>
          <p:nvPr/>
        </p:nvSpPr>
        <p:spPr>
          <a:xfrm flipH="1">
            <a:off x="5849857" y="144407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75;p8">
            <a:extLst>
              <a:ext uri="{FF2B5EF4-FFF2-40B4-BE49-F238E27FC236}">
                <a16:creationId xmlns:a16="http://schemas.microsoft.com/office/drawing/2014/main" id="{71B4E9C9-0422-4A37-9532-C8AF6962C3A9}"/>
              </a:ext>
            </a:extLst>
          </p:cNvPr>
          <p:cNvSpPr/>
          <p:nvPr/>
        </p:nvSpPr>
        <p:spPr>
          <a:xfrm rot="16200000">
            <a:off x="5987081" y="246974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76;p8">
            <a:extLst>
              <a:ext uri="{FF2B5EF4-FFF2-40B4-BE49-F238E27FC236}">
                <a16:creationId xmlns:a16="http://schemas.microsoft.com/office/drawing/2014/main" id="{F6EAAA07-32FD-4FE4-9F34-F0CFCEE38F13}"/>
              </a:ext>
            </a:extLst>
          </p:cNvPr>
          <p:cNvSpPr/>
          <p:nvPr/>
        </p:nvSpPr>
        <p:spPr>
          <a:xfrm flipH="1">
            <a:off x="6222115" y="267717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77;p8">
            <a:extLst>
              <a:ext uri="{FF2B5EF4-FFF2-40B4-BE49-F238E27FC236}">
                <a16:creationId xmlns:a16="http://schemas.microsoft.com/office/drawing/2014/main" id="{05042B2D-E7C5-41F2-BB2D-6A43E7E51AFA}"/>
              </a:ext>
            </a:extLst>
          </p:cNvPr>
          <p:cNvSpPr/>
          <p:nvPr/>
        </p:nvSpPr>
        <p:spPr>
          <a:xfrm rot="16200000">
            <a:off x="6675341" y="186224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7" name="Google Shape;78;p8">
            <a:extLst>
              <a:ext uri="{FF2B5EF4-FFF2-40B4-BE49-F238E27FC236}">
                <a16:creationId xmlns:a16="http://schemas.microsoft.com/office/drawing/2014/main" id="{5231E1E0-8077-4488-B2CC-41EE57968C34}"/>
              </a:ext>
            </a:extLst>
          </p:cNvPr>
          <p:cNvSpPr/>
          <p:nvPr/>
        </p:nvSpPr>
        <p:spPr>
          <a:xfrm flipH="1">
            <a:off x="6908099" y="206968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79;p8">
            <a:extLst>
              <a:ext uri="{FF2B5EF4-FFF2-40B4-BE49-F238E27FC236}">
                <a16:creationId xmlns:a16="http://schemas.microsoft.com/office/drawing/2014/main" id="{4C8ABCD2-8E41-4A4E-9B62-3E6A107EE5E5}"/>
              </a:ext>
            </a:extLst>
          </p:cNvPr>
          <p:cNvSpPr/>
          <p:nvPr/>
        </p:nvSpPr>
        <p:spPr>
          <a:xfrm rot="16200000">
            <a:off x="6861141" y="247808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80;p8">
            <a:extLst>
              <a:ext uri="{FF2B5EF4-FFF2-40B4-BE49-F238E27FC236}">
                <a16:creationId xmlns:a16="http://schemas.microsoft.com/office/drawing/2014/main" id="{43A282AB-2A66-4664-9233-DF2AB76CF8EA}"/>
              </a:ext>
            </a:extLst>
          </p:cNvPr>
          <p:cNvSpPr/>
          <p:nvPr/>
        </p:nvSpPr>
        <p:spPr>
          <a:xfrm flipH="1">
            <a:off x="7965266" y="269319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81;p8">
            <a:extLst>
              <a:ext uri="{FF2B5EF4-FFF2-40B4-BE49-F238E27FC236}">
                <a16:creationId xmlns:a16="http://schemas.microsoft.com/office/drawing/2014/main" id="{699F01A5-86E2-4BB7-8F6F-6CA9D8F55C7F}"/>
              </a:ext>
            </a:extLst>
          </p:cNvPr>
          <p:cNvSpPr/>
          <p:nvPr/>
        </p:nvSpPr>
        <p:spPr>
          <a:xfrm flipH="1">
            <a:off x="8145082" y="330903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82;p8">
            <a:extLst>
              <a:ext uri="{FF2B5EF4-FFF2-40B4-BE49-F238E27FC236}">
                <a16:creationId xmlns:a16="http://schemas.microsoft.com/office/drawing/2014/main" id="{3D0066C0-3FD0-44B0-B641-4FD073EC750D}"/>
              </a:ext>
            </a:extLst>
          </p:cNvPr>
          <p:cNvSpPr/>
          <p:nvPr/>
        </p:nvSpPr>
        <p:spPr>
          <a:xfrm rot="16200000">
            <a:off x="7047599" y="30953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83;p8">
            <a:extLst>
              <a:ext uri="{FF2B5EF4-FFF2-40B4-BE49-F238E27FC236}">
                <a16:creationId xmlns:a16="http://schemas.microsoft.com/office/drawing/2014/main" id="{6AAF729D-7BF9-4D44-841E-0A2ED043F2BD}"/>
              </a:ext>
            </a:extLst>
          </p:cNvPr>
          <p:cNvSpPr/>
          <p:nvPr/>
        </p:nvSpPr>
        <p:spPr>
          <a:xfrm flipH="1">
            <a:off x="7276649" y="330278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84;p8">
            <a:extLst>
              <a:ext uri="{FF2B5EF4-FFF2-40B4-BE49-F238E27FC236}">
                <a16:creationId xmlns:a16="http://schemas.microsoft.com/office/drawing/2014/main" id="{2A587CCD-4792-4A42-8081-B670A46497F1}"/>
              </a:ext>
            </a:extLst>
          </p:cNvPr>
          <p:cNvSpPr/>
          <p:nvPr/>
        </p:nvSpPr>
        <p:spPr>
          <a:xfrm rot="16200000">
            <a:off x="7227414" y="37111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85;p8">
            <a:extLst>
              <a:ext uri="{FF2B5EF4-FFF2-40B4-BE49-F238E27FC236}">
                <a16:creationId xmlns:a16="http://schemas.microsoft.com/office/drawing/2014/main" id="{EF2B95D2-22B4-431F-81CC-7A4135606326}"/>
              </a:ext>
            </a:extLst>
          </p:cNvPr>
          <p:cNvSpPr/>
          <p:nvPr/>
        </p:nvSpPr>
        <p:spPr>
          <a:xfrm flipH="1">
            <a:off x="7462448" y="391862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86;p8">
            <a:extLst>
              <a:ext uri="{FF2B5EF4-FFF2-40B4-BE49-F238E27FC236}">
                <a16:creationId xmlns:a16="http://schemas.microsoft.com/office/drawing/2014/main" id="{E70AC1A1-3F84-4DF4-B8DE-7043B8F58946}"/>
              </a:ext>
            </a:extLst>
          </p:cNvPr>
          <p:cNvSpPr/>
          <p:nvPr/>
        </p:nvSpPr>
        <p:spPr>
          <a:xfrm rot="16200000">
            <a:off x="8102491" y="371885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87;p8">
            <a:extLst>
              <a:ext uri="{FF2B5EF4-FFF2-40B4-BE49-F238E27FC236}">
                <a16:creationId xmlns:a16="http://schemas.microsoft.com/office/drawing/2014/main" id="{A92167D1-51CD-4FA8-8D55-C564B1A5191F}"/>
              </a:ext>
            </a:extLst>
          </p:cNvPr>
          <p:cNvSpPr/>
          <p:nvPr/>
        </p:nvSpPr>
        <p:spPr>
          <a:xfrm flipH="1">
            <a:off x="8334533" y="392629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7" name="Google Shape;88;p8">
            <a:extLst>
              <a:ext uri="{FF2B5EF4-FFF2-40B4-BE49-F238E27FC236}">
                <a16:creationId xmlns:a16="http://schemas.microsoft.com/office/drawing/2014/main" id="{0F2A4BB4-14CF-4950-8227-EEA86A45535E}"/>
              </a:ext>
            </a:extLst>
          </p:cNvPr>
          <p:cNvSpPr/>
          <p:nvPr/>
        </p:nvSpPr>
        <p:spPr>
          <a:xfrm rot="16200000">
            <a:off x="8288290" y="433470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479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0E194D2-998D-42A5-95B0-C559A57070DA}"/>
              </a:ext>
            </a:extLst>
          </p:cNvPr>
          <p:cNvSpPr/>
          <p:nvPr/>
        </p:nvSpPr>
        <p:spPr>
          <a:xfrm rot="18210020">
            <a:off x="5233283" y="1756879"/>
            <a:ext cx="1731608" cy="311909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FFC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55D6FFB-13EE-4EBB-BF48-A34EF45E06C1}"/>
              </a:ext>
            </a:extLst>
          </p:cNvPr>
          <p:cNvSpPr/>
          <p:nvPr/>
        </p:nvSpPr>
        <p:spPr>
          <a:xfrm rot="14081332">
            <a:off x="6789093" y="1769864"/>
            <a:ext cx="1731608" cy="311909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5B9BD5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B67F068-5C1A-4991-8F47-D8DC4948C03C}"/>
              </a:ext>
            </a:extLst>
          </p:cNvPr>
          <p:cNvSpPr/>
          <p:nvPr/>
        </p:nvSpPr>
        <p:spPr>
          <a:xfrm rot="16200000">
            <a:off x="6423619" y="1400345"/>
            <a:ext cx="903049" cy="311909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30E845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Khái </a:t>
            </a:r>
            <a:r>
              <a:rPr lang="vi-VN" dirty="0" smtClean="0"/>
              <a:t>niệm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EA46-255C-4759-AA72-73A4899D5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0A7F05-3E2D-44E2-A414-621F3F96F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371283"/>
              </p:ext>
            </p:extLst>
          </p:nvPr>
        </p:nvGraphicFramePr>
        <p:xfrm>
          <a:off x="5006340" y="1992630"/>
          <a:ext cx="3737610" cy="2467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1B9B4C1-5B0E-4DAF-A557-84B3A9F4FDC5}"/>
              </a:ext>
            </a:extLst>
          </p:cNvPr>
          <p:cNvGrpSpPr/>
          <p:nvPr/>
        </p:nvGrpSpPr>
        <p:grpSpPr>
          <a:xfrm>
            <a:off x="6355296" y="688896"/>
            <a:ext cx="1039697" cy="831758"/>
            <a:chOff x="1348956" y="832"/>
            <a:chExt cx="1039697" cy="8317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F3EC50-96BF-4D9B-8DA9-17A67FFF30D2}"/>
                </a:ext>
              </a:extLst>
            </p:cNvPr>
            <p:cNvSpPr/>
            <p:nvPr/>
          </p:nvSpPr>
          <p:spPr>
            <a:xfrm>
              <a:off x="1348956" y="832"/>
              <a:ext cx="1039697" cy="831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EF1689B-618B-4F0A-B2F6-C0B1D10AB483}"/>
                </a:ext>
              </a:extLst>
            </p:cNvPr>
            <p:cNvSpPr txBox="1"/>
            <p:nvPr/>
          </p:nvSpPr>
          <p:spPr>
            <a:xfrm>
              <a:off x="1373317" y="25193"/>
              <a:ext cx="990975" cy="7830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 </a:t>
              </a:r>
              <a:endParaRPr lang="en-US" sz="2000" kern="12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34E0AAF-DB0E-40CD-9CAE-E87F084C00F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368" y="713257"/>
            <a:ext cx="799549" cy="7830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332C02-D0C4-452F-AE33-904C9384EEC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4250" y1="28750" x2="32625" y2="38125"/>
                        <a14:foregroundMark x1="35125" y1="31250" x2="42500" y2="24875"/>
                        <a14:foregroundMark x1="42500" y1="24875" x2="49750" y2="26375"/>
                        <a14:foregroundMark x1="68875" y1="30875" x2="74875" y2="18500"/>
                        <a14:foregroundMark x1="76250" y1="20250" x2="74875" y2="33375"/>
                        <a14:foregroundMark x1="63750" y1="51375" x2="53000" y2="46875"/>
                        <a14:foregroundMark x1="53000" y1="46875" x2="46250" y2="40000"/>
                        <a14:foregroundMark x1="46250" y1="40000" x2="50375" y2="31250"/>
                        <a14:foregroundMark x1="50375" y1="31250" x2="60000" y2="32000"/>
                        <a14:foregroundMark x1="60000" y1="32000" x2="69000" y2="36750"/>
                        <a14:foregroundMark x1="69000" y1="36750" x2="67125" y2="46875"/>
                        <a14:foregroundMark x1="67125" y1="46875" x2="60375" y2="53750"/>
                        <a14:foregroundMark x1="60375" y1="53750" x2="57000" y2="54875"/>
                        <a14:foregroundMark x1="39750" y1="57375" x2="38000" y2="48000"/>
                        <a14:foregroundMark x1="38000" y1="48000" x2="42125" y2="39625"/>
                        <a14:foregroundMark x1="42125" y1="39625" x2="52250" y2="36750"/>
                        <a14:foregroundMark x1="52250" y1="36750" x2="61750" y2="42125"/>
                        <a14:foregroundMark x1="61750" y1="42125" x2="63375" y2="52250"/>
                        <a14:foregroundMark x1="63375" y1="52250" x2="57250" y2="61000"/>
                        <a14:foregroundMark x1="57250" y1="61000" x2="47500" y2="59500"/>
                        <a14:foregroundMark x1="47500" y1="59500" x2="41375" y2="51125"/>
                        <a14:foregroundMark x1="41375" y1="51125" x2="38250" y2="40750"/>
                        <a14:foregroundMark x1="38250" y1="40750" x2="42500" y2="37000"/>
                        <a14:foregroundMark x1="75625" y1="58125" x2="75000" y2="37125"/>
                        <a14:foregroundMark x1="61000" y1="43000" x2="55750" y2="35000"/>
                        <a14:foregroundMark x1="55750" y1="35000" x2="60875" y2="33750"/>
                        <a14:foregroundMark x1="44375" y1="50125" x2="47625" y2="51375"/>
                        <a14:foregroundMark x1="50125" y1="53125" x2="49125" y2="43750"/>
                        <a14:foregroundMark x1="49125" y1="43750" x2="41750" y2="44625"/>
                        <a14:foregroundMark x1="29375" y1="43750" x2="27750" y2="44000"/>
                        <a14:foregroundMark x1="23750" y1="54125" x2="21500" y2="52500"/>
                        <a14:foregroundMark x1="20250" y1="67000" x2="16875" y2="67375"/>
                        <a14:foregroundMark x1="19500" y1="83750" x2="24875" y2="78625"/>
                        <a14:foregroundMark x1="13500" y1="82875" x2="15375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7" y="3441620"/>
            <a:ext cx="925116" cy="925116"/>
          </a:xfrm>
          <a:prstGeom prst="rect">
            <a:avLst/>
          </a:prstGeom>
        </p:spPr>
      </p:pic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4138226" y="8056903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2414309" y="6983890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5343630" y="760605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2141901" y="894175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4712891" y="8902984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555038" y="-2132199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080142" y="-2439052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4222407" y="6468404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250599" y="-29506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600499" y="778586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V="1">
            <a:off x="-2915773" y="-2667674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000199" y="-364693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V="1">
            <a:off x="2496868" y="-5964886"/>
            <a:ext cx="2092819" cy="436414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 flipH="1" flipV="1">
            <a:off x="4466757" y="-8092936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51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0E194D2-998D-42A5-95B0-C559A57070DA}"/>
              </a:ext>
            </a:extLst>
          </p:cNvPr>
          <p:cNvSpPr/>
          <p:nvPr/>
        </p:nvSpPr>
        <p:spPr>
          <a:xfrm rot="15671994">
            <a:off x="4631603" y="1596918"/>
            <a:ext cx="1731608" cy="311909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FFC000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B55D6FFB-13EE-4EBB-BF48-A34EF45E06C1}"/>
              </a:ext>
            </a:extLst>
          </p:cNvPr>
          <p:cNvSpPr/>
          <p:nvPr/>
        </p:nvSpPr>
        <p:spPr>
          <a:xfrm rot="16771852">
            <a:off x="7379179" y="1600687"/>
            <a:ext cx="1771505" cy="311909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5B9BD5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B67F068-5C1A-4991-8F47-D8DC4948C03C}"/>
              </a:ext>
            </a:extLst>
          </p:cNvPr>
          <p:cNvSpPr/>
          <p:nvPr/>
        </p:nvSpPr>
        <p:spPr>
          <a:xfrm rot="16200000">
            <a:off x="6423619" y="1400345"/>
            <a:ext cx="903049" cy="311909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30E845"/>
          </a:solidFill>
        </p:spPr>
        <p:style>
          <a:lnRef idx="0">
            <a:schemeClr val="dk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Khái </a:t>
            </a:r>
            <a:r>
              <a:rPr lang="vi-VN" dirty="0" smtClean="0"/>
              <a:t>niệm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EA46-255C-4759-AA72-73A4899D5B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vi-V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0A7F05-3E2D-44E2-A414-621F3F96F30E}"/>
              </a:ext>
            </a:extLst>
          </p:cNvPr>
          <p:cNvGraphicFramePr/>
          <p:nvPr/>
        </p:nvGraphicFramePr>
        <p:xfrm>
          <a:off x="5006340" y="1992630"/>
          <a:ext cx="3737610" cy="2467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1B9B4C1-5B0E-4DAF-A557-84B3A9F4FDC5}"/>
              </a:ext>
            </a:extLst>
          </p:cNvPr>
          <p:cNvGrpSpPr/>
          <p:nvPr/>
        </p:nvGrpSpPr>
        <p:grpSpPr>
          <a:xfrm>
            <a:off x="6355296" y="688896"/>
            <a:ext cx="1039697" cy="831758"/>
            <a:chOff x="1348956" y="832"/>
            <a:chExt cx="1039697" cy="8317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F3EC50-96BF-4D9B-8DA9-17A67FFF30D2}"/>
                </a:ext>
              </a:extLst>
            </p:cNvPr>
            <p:cNvSpPr/>
            <p:nvPr/>
          </p:nvSpPr>
          <p:spPr>
            <a:xfrm>
              <a:off x="1348956" y="832"/>
              <a:ext cx="1039697" cy="831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EF1689B-618B-4F0A-B2F6-C0B1D10AB483}"/>
                </a:ext>
              </a:extLst>
            </p:cNvPr>
            <p:cNvSpPr txBox="1"/>
            <p:nvPr/>
          </p:nvSpPr>
          <p:spPr>
            <a:xfrm>
              <a:off x="1373317" y="25193"/>
              <a:ext cx="990975" cy="7830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 </a:t>
              </a:r>
              <a:endParaRPr lang="en-US" sz="2000" kern="12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34E0AAF-DB0E-40CD-9CAE-E87F084C00F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368" y="713257"/>
            <a:ext cx="799549" cy="7830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332C02-D0C4-452F-AE33-904C9384EEC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4250" y1="28750" x2="32625" y2="38125"/>
                        <a14:foregroundMark x1="35125" y1="31250" x2="42500" y2="24875"/>
                        <a14:foregroundMark x1="42500" y1="24875" x2="49750" y2="26375"/>
                        <a14:foregroundMark x1="68875" y1="30875" x2="74875" y2="18500"/>
                        <a14:foregroundMark x1="76250" y1="20250" x2="74875" y2="33375"/>
                        <a14:foregroundMark x1="63750" y1="51375" x2="53000" y2="46875"/>
                        <a14:foregroundMark x1="53000" y1="46875" x2="46250" y2="40000"/>
                        <a14:foregroundMark x1="46250" y1="40000" x2="50375" y2="31250"/>
                        <a14:foregroundMark x1="50375" y1="31250" x2="60000" y2="32000"/>
                        <a14:foregroundMark x1="60000" y1="32000" x2="69000" y2="36750"/>
                        <a14:foregroundMark x1="69000" y1="36750" x2="67125" y2="46875"/>
                        <a14:foregroundMark x1="67125" y1="46875" x2="60375" y2="53750"/>
                        <a14:foregroundMark x1="60375" y1="53750" x2="57000" y2="54875"/>
                        <a14:foregroundMark x1="39750" y1="57375" x2="38000" y2="48000"/>
                        <a14:foregroundMark x1="38000" y1="48000" x2="42125" y2="39625"/>
                        <a14:foregroundMark x1="42125" y1="39625" x2="52250" y2="36750"/>
                        <a14:foregroundMark x1="52250" y1="36750" x2="61750" y2="42125"/>
                        <a14:foregroundMark x1="61750" y1="42125" x2="63375" y2="52250"/>
                        <a14:foregroundMark x1="63375" y1="52250" x2="57250" y2="61000"/>
                        <a14:foregroundMark x1="57250" y1="61000" x2="47500" y2="59500"/>
                        <a14:foregroundMark x1="47500" y1="59500" x2="41375" y2="51125"/>
                        <a14:foregroundMark x1="41375" y1="51125" x2="38250" y2="40750"/>
                        <a14:foregroundMark x1="38250" y1="40750" x2="42500" y2="37000"/>
                        <a14:foregroundMark x1="75625" y1="58125" x2="75000" y2="37125"/>
                        <a14:foregroundMark x1="61000" y1="43000" x2="55750" y2="35000"/>
                        <a14:foregroundMark x1="55750" y1="35000" x2="60875" y2="33750"/>
                        <a14:foregroundMark x1="44375" y1="50125" x2="47625" y2="51375"/>
                        <a14:foregroundMark x1="50125" y1="53125" x2="49125" y2="43750"/>
                        <a14:foregroundMark x1="49125" y1="43750" x2="41750" y2="44625"/>
                        <a14:foregroundMark x1="29375" y1="43750" x2="27750" y2="44000"/>
                        <a14:foregroundMark x1="23750" y1="54125" x2="21500" y2="52500"/>
                        <a14:foregroundMark x1="20250" y1="67000" x2="16875" y2="67375"/>
                        <a14:foregroundMark x1="19500" y1="83750" x2="24875" y2="78625"/>
                        <a14:foregroundMark x1="13500" y1="82875" x2="15375" y2="8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47" y="3441620"/>
            <a:ext cx="925116" cy="925116"/>
          </a:xfrm>
          <a:prstGeom prst="rect">
            <a:avLst/>
          </a:prstGeom>
        </p:spPr>
      </p:pic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12089416" y="7611916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5457919" y="8826388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3980018" y="5290840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-2009238" y="9303545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3349279" y="6587766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847482" y="-1293843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7372586" y="-1600696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10564207" y="5976725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4543043" y="-211224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-5765646" y="662124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H="1">
            <a:off x="-3680838" y="-49950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1292643" y="-280857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H="1">
            <a:off x="-6674435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>
            <a:off x="-3276438" y="-1966142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2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A871E-CB24-4C04-9D71-05BC475CFBBE}"/>
              </a:ext>
            </a:extLst>
          </p:cNvPr>
          <p:cNvGrpSpPr/>
          <p:nvPr/>
        </p:nvGrpSpPr>
        <p:grpSpPr>
          <a:xfrm>
            <a:off x="7739275" y="664535"/>
            <a:ext cx="1039697" cy="831758"/>
            <a:chOff x="1348956" y="832"/>
            <a:chExt cx="1039697" cy="8317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25C3210-5E5E-4E2E-BD31-99E9B0DB807D}"/>
                </a:ext>
              </a:extLst>
            </p:cNvPr>
            <p:cNvSpPr/>
            <p:nvPr/>
          </p:nvSpPr>
          <p:spPr>
            <a:xfrm>
              <a:off x="1348956" y="832"/>
              <a:ext cx="1039697" cy="831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Rectangle: Rounded Corners 4">
              <a:extLst>
                <a:ext uri="{FF2B5EF4-FFF2-40B4-BE49-F238E27FC236}">
                  <a16:creationId xmlns:a16="http://schemas.microsoft.com/office/drawing/2014/main" id="{0452C551-E20B-4475-B155-CD7D010A3DBE}"/>
                </a:ext>
              </a:extLst>
            </p:cNvPr>
            <p:cNvSpPr txBox="1"/>
            <p:nvPr/>
          </p:nvSpPr>
          <p:spPr>
            <a:xfrm>
              <a:off x="1373317" y="25193"/>
              <a:ext cx="990975" cy="7830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 </a:t>
              </a:r>
              <a:endParaRPr lang="en-US" sz="2000" kern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566176-6144-4618-BB3E-A1472E0C470E}"/>
              </a:ext>
            </a:extLst>
          </p:cNvPr>
          <p:cNvGrpSpPr/>
          <p:nvPr/>
        </p:nvGrpSpPr>
        <p:grpSpPr>
          <a:xfrm>
            <a:off x="4951704" y="688896"/>
            <a:ext cx="1039697" cy="831758"/>
            <a:chOff x="1348956" y="832"/>
            <a:chExt cx="1039697" cy="8317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DBAE1827-CDD0-446D-AFC5-250EC5B89EFC}"/>
                </a:ext>
              </a:extLst>
            </p:cNvPr>
            <p:cNvSpPr/>
            <p:nvPr/>
          </p:nvSpPr>
          <p:spPr>
            <a:xfrm>
              <a:off x="1348956" y="832"/>
              <a:ext cx="1039697" cy="831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3535ADD8-06FF-4BE0-B1D2-227A2F1E13F4}"/>
                </a:ext>
              </a:extLst>
            </p:cNvPr>
            <p:cNvSpPr txBox="1"/>
            <p:nvPr/>
          </p:nvSpPr>
          <p:spPr>
            <a:xfrm>
              <a:off x="1373317" y="25193"/>
              <a:ext cx="990975" cy="7830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 </a:t>
              </a:r>
              <a:endParaRPr lang="en-US" sz="2000" kern="1200" dirty="0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9650C1C8-09D2-4D0D-84D3-2E63254F8C3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04" y="737618"/>
            <a:ext cx="799549" cy="7830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CA1B540-F88D-4529-A226-66BC95E83096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8" y="725438"/>
            <a:ext cx="799549" cy="7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2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raphic 117" descr="Line arrow Straight">
            <a:extLst>
              <a:ext uri="{FF2B5EF4-FFF2-40B4-BE49-F238E27FC236}">
                <a16:creationId xmlns:a16="http://schemas.microsoft.com/office/drawing/2014/main" id="{CB5959E9-9C57-4190-9355-7F8D6E5D6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487176" y="3022177"/>
            <a:ext cx="1204830" cy="1204830"/>
          </a:xfrm>
          <a:prstGeom prst="rect">
            <a:avLst/>
          </a:prstGeom>
        </p:spPr>
      </p:pic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Khái </a:t>
            </a:r>
            <a:r>
              <a:rPr lang="vi-VN" dirty="0" smtClean="0"/>
              <a:t>niệm</a:t>
            </a:r>
            <a:endParaRPr lang="en-US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4213748" y="-4362779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2489831" y="-5435792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5419152" y="-481362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2217423" y="-347792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4788413" y="-3516698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025868" y="14587834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6550972" y="14280981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4297929" y="-5951278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3721429" y="1376943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676021" y="-463382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V="1">
            <a:off x="-2915773" y="-2667674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471029" y="1307310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V="1">
            <a:off x="1967698" y="10755147"/>
            <a:ext cx="2092819" cy="436414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 flipH="1" flipV="1">
            <a:off x="3937587" y="8627097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3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70921B-460C-4772-853B-E0846A770677}"/>
              </a:ext>
            </a:extLst>
          </p:cNvPr>
          <p:cNvGrpSpPr/>
          <p:nvPr/>
        </p:nvGrpSpPr>
        <p:grpSpPr>
          <a:xfrm>
            <a:off x="528681" y="1482841"/>
            <a:ext cx="1566985" cy="1540147"/>
            <a:chOff x="528681" y="1482841"/>
            <a:chExt cx="1566985" cy="154014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776B73-573C-4614-B18B-46E203AE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81" y="1482841"/>
              <a:ext cx="782159" cy="7821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15F199-3B19-4F51-A3FF-4B6286C5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507" y="1482842"/>
              <a:ext cx="782159" cy="78215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3106F6A-ED5F-419C-AA99-9EE144E13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81" y="2240829"/>
              <a:ext cx="782159" cy="78215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E0B8226-EADE-4FD9-BEFA-1CFAEB6A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839" y="2240829"/>
              <a:ext cx="782159" cy="782159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D26C594D-8704-4879-BA94-7E971E170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3" y="3299020"/>
            <a:ext cx="639338" cy="62812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47F3195-0F94-4586-BEEA-3BE044B69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60" y="3299020"/>
            <a:ext cx="639338" cy="62812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71A5450-2A8C-4B60-8787-C051855D47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10692" y="2101517"/>
            <a:ext cx="1722615" cy="17226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E5A4851-D242-4B7C-956C-45A91EF3268B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5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23" y="1900947"/>
            <a:ext cx="1964554" cy="196455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FA9C6AE-B0DE-496B-94A3-3D1D5A84CEF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21" y="3363563"/>
            <a:ext cx="522058" cy="522058"/>
          </a:xfrm>
          <a:prstGeom prst="rect">
            <a:avLst/>
          </a:prstGeom>
        </p:spPr>
      </p:pic>
      <p:pic>
        <p:nvPicPr>
          <p:cNvPr id="104" name="Graphic 103" descr="Line arrow Clockwise curve">
            <a:extLst>
              <a:ext uri="{FF2B5EF4-FFF2-40B4-BE49-F238E27FC236}">
                <a16:creationId xmlns:a16="http://schemas.microsoft.com/office/drawing/2014/main" id="{C386468C-9A9E-4B42-B6B0-A2B5A49D0C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7389048">
            <a:off x="2352397" y="1291163"/>
            <a:ext cx="1390153" cy="1754701"/>
          </a:xfrm>
          <a:prstGeom prst="rect">
            <a:avLst/>
          </a:prstGeom>
        </p:spPr>
      </p:pic>
      <p:pic>
        <p:nvPicPr>
          <p:cNvPr id="110" name="Graphic 109" descr="Line arrow Counter clockwise curve">
            <a:extLst>
              <a:ext uri="{FF2B5EF4-FFF2-40B4-BE49-F238E27FC236}">
                <a16:creationId xmlns:a16="http://schemas.microsoft.com/office/drawing/2014/main" id="{F868ED80-D65A-473B-AEB9-DC2F32806C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6108491">
            <a:off x="2098392" y="2778609"/>
            <a:ext cx="1624711" cy="1624711"/>
          </a:xfrm>
          <a:prstGeom prst="rect">
            <a:avLst/>
          </a:prstGeom>
        </p:spPr>
      </p:pic>
      <p:pic>
        <p:nvPicPr>
          <p:cNvPr id="117" name="Graphic 116" descr="Line arrow Straight">
            <a:extLst>
              <a:ext uri="{FF2B5EF4-FFF2-40B4-BE49-F238E27FC236}">
                <a16:creationId xmlns:a16="http://schemas.microsoft.com/office/drawing/2014/main" id="{48FB749F-F500-44B6-AFE4-C39B7C305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5502179" y="2487758"/>
            <a:ext cx="1204830" cy="1204830"/>
          </a:xfrm>
          <a:prstGeom prst="rect">
            <a:avLst/>
          </a:prstGeom>
        </p:spPr>
      </p:pic>
      <p:pic>
        <p:nvPicPr>
          <p:cNvPr id="119" name="Graphic 118" descr="Line arrow Straight">
            <a:extLst>
              <a:ext uri="{FF2B5EF4-FFF2-40B4-BE49-F238E27FC236}">
                <a16:creationId xmlns:a16="http://schemas.microsoft.com/office/drawing/2014/main" id="{7989C04A-473C-4BA9-87E2-66AF965498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0800000">
            <a:off x="5502179" y="2036724"/>
            <a:ext cx="1204830" cy="1204830"/>
          </a:xfrm>
          <a:prstGeom prst="rect">
            <a:avLst/>
          </a:prstGeom>
        </p:spPr>
      </p:pic>
      <p:pic>
        <p:nvPicPr>
          <p:cNvPr id="120" name="Graphic 119" descr="Line arrow Straight">
            <a:extLst>
              <a:ext uri="{FF2B5EF4-FFF2-40B4-BE49-F238E27FC236}">
                <a16:creationId xmlns:a16="http://schemas.microsoft.com/office/drawing/2014/main" id="{40AAB078-53E8-489D-9784-231BDC31FF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5502179" y="1566098"/>
            <a:ext cx="1204830" cy="120483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491F16D-998D-4FDD-9987-83E84C680B4B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27" y="1925008"/>
            <a:ext cx="491068" cy="4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1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84;p8">
            <a:extLst>
              <a:ext uri="{FF2B5EF4-FFF2-40B4-BE49-F238E27FC236}">
                <a16:creationId xmlns:a16="http://schemas.microsoft.com/office/drawing/2014/main" id="{10062E29-E107-42B2-BD37-A19B02C0DEA2}"/>
              </a:ext>
            </a:extLst>
          </p:cNvPr>
          <p:cNvSpPr/>
          <p:nvPr/>
        </p:nvSpPr>
        <p:spPr>
          <a:xfrm rot="16200000">
            <a:off x="0" y="459216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0145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78;p8">
            <a:extLst>
              <a:ext uri="{FF2B5EF4-FFF2-40B4-BE49-F238E27FC236}">
                <a16:creationId xmlns:a16="http://schemas.microsoft.com/office/drawing/2014/main" id="{39C2AE52-9129-458B-984A-DAC19FAD539D}"/>
              </a:ext>
            </a:extLst>
          </p:cNvPr>
          <p:cNvSpPr/>
          <p:nvPr/>
        </p:nvSpPr>
        <p:spPr>
          <a:xfrm flipH="1">
            <a:off x="193944" y="56041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82C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B343E3-FFD6-46DE-8CB2-9067E5F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Phân </a:t>
            </a:r>
            <a:r>
              <a:rPr lang="vi-VN" dirty="0" smtClean="0"/>
              <a:t>biệt</a:t>
            </a:r>
            <a:endParaRPr lang="en-US" dirty="0"/>
          </a:p>
        </p:txBody>
      </p:sp>
      <p:sp>
        <p:nvSpPr>
          <p:cNvPr id="18" name="Google Shape;71;p8">
            <a:extLst>
              <a:ext uri="{FF2B5EF4-FFF2-40B4-BE49-F238E27FC236}">
                <a16:creationId xmlns:a16="http://schemas.microsoft.com/office/drawing/2014/main" id="{AC360132-CF23-4AF3-AA1B-594FA3436B3C}"/>
              </a:ext>
            </a:extLst>
          </p:cNvPr>
          <p:cNvSpPr/>
          <p:nvPr/>
        </p:nvSpPr>
        <p:spPr>
          <a:xfrm rot="5400000">
            <a:off x="4213748" y="-4362779"/>
            <a:ext cx="4734600" cy="4737600"/>
          </a:xfrm>
          <a:prstGeom prst="diagStripe">
            <a:avLst>
              <a:gd name="adj" fmla="val 49469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72;p8">
            <a:extLst>
              <a:ext uri="{FF2B5EF4-FFF2-40B4-BE49-F238E27FC236}">
                <a16:creationId xmlns:a16="http://schemas.microsoft.com/office/drawing/2014/main" id="{1CE4C4B5-9755-4FE2-8A2D-DE2E1F23C589}"/>
              </a:ext>
            </a:extLst>
          </p:cNvPr>
          <p:cNvSpPr/>
          <p:nvPr/>
        </p:nvSpPr>
        <p:spPr>
          <a:xfrm rot="5400000">
            <a:off x="2489831" y="-5435792"/>
            <a:ext cx="4298700" cy="4286700"/>
          </a:xfrm>
          <a:prstGeom prst="diagStripe">
            <a:avLst>
              <a:gd name="adj" fmla="val 0"/>
            </a:avLst>
          </a:prstGeom>
          <a:solidFill>
            <a:srgbClr val="FFFFFF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73;p8">
            <a:extLst>
              <a:ext uri="{FF2B5EF4-FFF2-40B4-BE49-F238E27FC236}">
                <a16:creationId xmlns:a16="http://schemas.microsoft.com/office/drawing/2014/main" id="{513C540F-F44F-412A-8521-5E3E870EA29A}"/>
              </a:ext>
            </a:extLst>
          </p:cNvPr>
          <p:cNvSpPr/>
          <p:nvPr/>
        </p:nvSpPr>
        <p:spPr>
          <a:xfrm rot="1784317">
            <a:off x="10440774" y="401284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74;p8">
            <a:extLst>
              <a:ext uri="{FF2B5EF4-FFF2-40B4-BE49-F238E27FC236}">
                <a16:creationId xmlns:a16="http://schemas.microsoft.com/office/drawing/2014/main" id="{C45E7BC1-D653-4819-848A-5FFC0B09BF7A}"/>
              </a:ext>
            </a:extLst>
          </p:cNvPr>
          <p:cNvSpPr/>
          <p:nvPr/>
        </p:nvSpPr>
        <p:spPr>
          <a:xfrm rot="7184317" flipH="1">
            <a:off x="5419152" y="-4813624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75;p8">
            <a:extLst>
              <a:ext uri="{FF2B5EF4-FFF2-40B4-BE49-F238E27FC236}">
                <a16:creationId xmlns:a16="http://schemas.microsoft.com/office/drawing/2014/main" id="{F942A00D-3CCF-4A46-B871-B11DEFB90282}"/>
              </a:ext>
            </a:extLst>
          </p:cNvPr>
          <p:cNvSpPr/>
          <p:nvPr/>
        </p:nvSpPr>
        <p:spPr>
          <a:xfrm rot="1784317">
            <a:off x="2217423" y="-3477928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76;p8">
            <a:extLst>
              <a:ext uri="{FF2B5EF4-FFF2-40B4-BE49-F238E27FC236}">
                <a16:creationId xmlns:a16="http://schemas.microsoft.com/office/drawing/2014/main" id="{9BC4F587-C8E6-4CF6-AE3C-C6C4B387CEE8}"/>
              </a:ext>
            </a:extLst>
          </p:cNvPr>
          <p:cNvSpPr/>
          <p:nvPr/>
        </p:nvSpPr>
        <p:spPr>
          <a:xfrm rot="7184317" flipH="1">
            <a:off x="4788413" y="-3516698"/>
            <a:ext cx="450057" cy="1665414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77;p8">
            <a:extLst>
              <a:ext uri="{FF2B5EF4-FFF2-40B4-BE49-F238E27FC236}">
                <a16:creationId xmlns:a16="http://schemas.microsoft.com/office/drawing/2014/main" id="{E27DD19F-A079-407B-9F5C-4E39B600083E}"/>
              </a:ext>
            </a:extLst>
          </p:cNvPr>
          <p:cNvSpPr/>
          <p:nvPr/>
        </p:nvSpPr>
        <p:spPr>
          <a:xfrm rot="1784317">
            <a:off x="2025868" y="14587834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79;p8">
            <a:extLst>
              <a:ext uri="{FF2B5EF4-FFF2-40B4-BE49-F238E27FC236}">
                <a16:creationId xmlns:a16="http://schemas.microsoft.com/office/drawing/2014/main" id="{FDFA56D0-204E-4D30-B062-8ABB6DA11247}"/>
              </a:ext>
            </a:extLst>
          </p:cNvPr>
          <p:cNvSpPr/>
          <p:nvPr/>
        </p:nvSpPr>
        <p:spPr>
          <a:xfrm rot="1784317">
            <a:off x="6550972" y="14280981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80;p8">
            <a:extLst>
              <a:ext uri="{FF2B5EF4-FFF2-40B4-BE49-F238E27FC236}">
                <a16:creationId xmlns:a16="http://schemas.microsoft.com/office/drawing/2014/main" id="{D9BD2C9E-1CDA-4F25-B591-B23FB0ED8375}"/>
              </a:ext>
            </a:extLst>
          </p:cNvPr>
          <p:cNvSpPr/>
          <p:nvPr/>
        </p:nvSpPr>
        <p:spPr>
          <a:xfrm rot="7184317" flipH="1">
            <a:off x="10004487" y="361633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81;p8">
            <a:extLst>
              <a:ext uri="{FF2B5EF4-FFF2-40B4-BE49-F238E27FC236}">
                <a16:creationId xmlns:a16="http://schemas.microsoft.com/office/drawing/2014/main" id="{7E179337-F356-44A3-8541-ABD9994CB612}"/>
              </a:ext>
            </a:extLst>
          </p:cNvPr>
          <p:cNvSpPr/>
          <p:nvPr/>
        </p:nvSpPr>
        <p:spPr>
          <a:xfrm flipH="1">
            <a:off x="4297929" y="-5951278"/>
            <a:ext cx="1665414" cy="45005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82;p8">
            <a:extLst>
              <a:ext uri="{FF2B5EF4-FFF2-40B4-BE49-F238E27FC236}">
                <a16:creationId xmlns:a16="http://schemas.microsoft.com/office/drawing/2014/main" id="{3A6261DC-625C-4E04-A259-F94AC215BB13}"/>
              </a:ext>
            </a:extLst>
          </p:cNvPr>
          <p:cNvSpPr/>
          <p:nvPr/>
        </p:nvSpPr>
        <p:spPr>
          <a:xfrm rot="1784317">
            <a:off x="3721429" y="1376943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83;p8">
            <a:extLst>
              <a:ext uri="{FF2B5EF4-FFF2-40B4-BE49-F238E27FC236}">
                <a16:creationId xmlns:a16="http://schemas.microsoft.com/office/drawing/2014/main" id="{68A4E305-65E5-446E-8813-F42F7159436B}"/>
              </a:ext>
            </a:extLst>
          </p:cNvPr>
          <p:cNvSpPr/>
          <p:nvPr/>
        </p:nvSpPr>
        <p:spPr>
          <a:xfrm rot="7184317" flipH="1">
            <a:off x="676021" y="-4633821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85;p8">
            <a:extLst>
              <a:ext uri="{FF2B5EF4-FFF2-40B4-BE49-F238E27FC236}">
                <a16:creationId xmlns:a16="http://schemas.microsoft.com/office/drawing/2014/main" id="{B3018E1B-CDC4-4C52-8B30-DE873DA335CA}"/>
              </a:ext>
            </a:extLst>
          </p:cNvPr>
          <p:cNvSpPr/>
          <p:nvPr/>
        </p:nvSpPr>
        <p:spPr>
          <a:xfrm rot="7184317" flipV="1">
            <a:off x="-2915773" y="-2667674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86;p8">
            <a:extLst>
              <a:ext uri="{FF2B5EF4-FFF2-40B4-BE49-F238E27FC236}">
                <a16:creationId xmlns:a16="http://schemas.microsoft.com/office/drawing/2014/main" id="{2754A867-A365-46BE-A258-0A7B5E07ABFF}"/>
              </a:ext>
            </a:extLst>
          </p:cNvPr>
          <p:cNvSpPr/>
          <p:nvPr/>
        </p:nvSpPr>
        <p:spPr>
          <a:xfrm rot="16200000">
            <a:off x="471029" y="13073103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87;p8">
            <a:extLst>
              <a:ext uri="{FF2B5EF4-FFF2-40B4-BE49-F238E27FC236}">
                <a16:creationId xmlns:a16="http://schemas.microsoft.com/office/drawing/2014/main" id="{F5089585-082F-438E-A1C5-953A7BEA9215}"/>
              </a:ext>
            </a:extLst>
          </p:cNvPr>
          <p:cNvSpPr/>
          <p:nvPr/>
        </p:nvSpPr>
        <p:spPr>
          <a:xfrm flipV="1">
            <a:off x="1967698" y="10755147"/>
            <a:ext cx="2092819" cy="4364147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88;p8">
            <a:extLst>
              <a:ext uri="{FF2B5EF4-FFF2-40B4-BE49-F238E27FC236}">
                <a16:creationId xmlns:a16="http://schemas.microsoft.com/office/drawing/2014/main" id="{DF89D347-8518-4170-8E6D-001BE039FC7C}"/>
              </a:ext>
            </a:extLst>
          </p:cNvPr>
          <p:cNvSpPr/>
          <p:nvPr/>
        </p:nvSpPr>
        <p:spPr>
          <a:xfrm rot="16200000" flipH="1" flipV="1">
            <a:off x="3937587" y="8627097"/>
            <a:ext cx="4364147" cy="2092819"/>
          </a:xfrm>
          <a:prstGeom prst="diagStripe">
            <a:avLst>
              <a:gd name="adj" fmla="val 50000"/>
            </a:avLst>
          </a:prstGeom>
          <a:solidFill>
            <a:srgbClr val="FFFFFF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7D20A66-BF70-4A18-B9C3-0E8FD755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dirty="0"/>
              <a:t>4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70921B-460C-4772-853B-E0846A770677}"/>
              </a:ext>
            </a:extLst>
          </p:cNvPr>
          <p:cNvGrpSpPr/>
          <p:nvPr/>
        </p:nvGrpSpPr>
        <p:grpSpPr>
          <a:xfrm>
            <a:off x="296928" y="3041856"/>
            <a:ext cx="1566985" cy="1540147"/>
            <a:chOff x="528681" y="1482841"/>
            <a:chExt cx="1566985" cy="154014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776B73-573C-4614-B18B-46E203AE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81" y="1482841"/>
              <a:ext cx="782159" cy="7821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15F199-3B19-4F51-A3FF-4B6286C5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507" y="1482842"/>
              <a:ext cx="782159" cy="78215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3106F6A-ED5F-419C-AA99-9EE144E13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681" y="2240829"/>
              <a:ext cx="782159" cy="78215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E0B8226-EADE-4FD9-BEFA-1CFAEB6A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839" y="2240829"/>
              <a:ext cx="782159" cy="782159"/>
            </a:xfrm>
            <a:prstGeom prst="rect">
              <a:avLst/>
            </a:prstGeom>
          </p:spPr>
        </p:pic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D9928F3F-478E-4A51-BBC6-FCD2FBC54B84}"/>
              </a:ext>
            </a:extLst>
          </p:cNvPr>
          <p:cNvSpPr/>
          <p:nvPr/>
        </p:nvSpPr>
        <p:spPr>
          <a:xfrm>
            <a:off x="1858578" y="3510528"/>
            <a:ext cx="634586" cy="450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516B3-8BCC-4492-9B85-11D1C0C5A8B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23" y="2978966"/>
            <a:ext cx="1641756" cy="164175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B275C5-585C-4C3B-B637-0ECBC1C52754}"/>
              </a:ext>
            </a:extLst>
          </p:cNvPr>
          <p:cNvCxnSpPr>
            <a:cxnSpLocks/>
          </p:cNvCxnSpPr>
          <p:nvPr/>
        </p:nvCxnSpPr>
        <p:spPr>
          <a:xfrm>
            <a:off x="4572000" y="792490"/>
            <a:ext cx="0" cy="40030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88D7918-A1FD-46BF-BF2F-F96D5D2C64F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2" y="2996058"/>
            <a:ext cx="1641756" cy="16417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CEC622-CC6B-42DA-ABAE-4BA0E9B3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69" y="3550183"/>
            <a:ext cx="782159" cy="782159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E8FECD4A-C243-49F0-A0AD-030869FE3AFC}"/>
              </a:ext>
            </a:extLst>
          </p:cNvPr>
          <p:cNvSpPr/>
          <p:nvPr/>
        </p:nvSpPr>
        <p:spPr>
          <a:xfrm>
            <a:off x="5740706" y="3627854"/>
            <a:ext cx="634586" cy="4500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433B3-8383-4D3E-9096-4BA793505C7D}"/>
              </a:ext>
            </a:extLst>
          </p:cNvPr>
          <p:cNvSpPr txBox="1"/>
          <p:nvPr/>
        </p:nvSpPr>
        <p:spPr>
          <a:xfrm>
            <a:off x="1915788" y="792490"/>
            <a:ext cx="112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UTM Bebas" panose="02040603050506020204" pitchFamily="18" charset="0"/>
                <a:cs typeface="Arial" panose="020B0604020202020204" pitchFamily="34" charset="0"/>
              </a:rPr>
              <a:t>A</a:t>
            </a:r>
            <a:endParaRPr lang="en-US" sz="3200" dirty="0">
              <a:solidFill>
                <a:schemeClr val="bg1"/>
              </a:solidFill>
              <a:latin typeface="UTM Bebas" panose="02040603050506020204" pitchFamily="18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8D40D7-2EF6-4C87-812C-C97F659C81E5}"/>
              </a:ext>
            </a:extLst>
          </p:cNvPr>
          <p:cNvSpPr txBox="1"/>
          <p:nvPr/>
        </p:nvSpPr>
        <p:spPr>
          <a:xfrm>
            <a:off x="6221525" y="784443"/>
            <a:ext cx="112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UTM Bebas" panose="02040603050506020204" pitchFamily="18" charset="0"/>
                <a:cs typeface="Arial" panose="020B0604020202020204" pitchFamily="34" charset="0"/>
              </a:rPr>
              <a:t>B</a:t>
            </a:r>
            <a:endParaRPr lang="en-US" sz="3200" dirty="0">
              <a:solidFill>
                <a:schemeClr val="bg1"/>
              </a:solidFill>
              <a:latin typeface="UTM Bebas" panose="02040603050506020204" pitchFamily="18" charset="0"/>
              <a:cs typeface="Arial" panose="020B06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3774B86-5BA1-4E4B-9F3C-F795F0E59FA7}"/>
              </a:ext>
            </a:extLst>
          </p:cNvPr>
          <p:cNvGrpSpPr/>
          <p:nvPr/>
        </p:nvGrpSpPr>
        <p:grpSpPr>
          <a:xfrm>
            <a:off x="612207" y="1666273"/>
            <a:ext cx="1039697" cy="831758"/>
            <a:chOff x="1348956" y="832"/>
            <a:chExt cx="1039697" cy="8317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3C00806-7377-4CDD-8F1F-06F4A1B96286}"/>
                </a:ext>
              </a:extLst>
            </p:cNvPr>
            <p:cNvSpPr/>
            <p:nvPr/>
          </p:nvSpPr>
          <p:spPr>
            <a:xfrm>
              <a:off x="1348956" y="832"/>
              <a:ext cx="1039697" cy="831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44EAC81B-D2C8-4EA4-835D-FD3F7EAF6846}"/>
                </a:ext>
              </a:extLst>
            </p:cNvPr>
            <p:cNvSpPr txBox="1"/>
            <p:nvPr/>
          </p:nvSpPr>
          <p:spPr>
            <a:xfrm>
              <a:off x="1373317" y="25193"/>
              <a:ext cx="990975" cy="7830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 </a:t>
              </a:r>
              <a:endParaRPr lang="en-US" sz="2000" kern="1200" dirty="0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4C30EF8B-3B26-4661-84D8-667C9E856C3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7" y="1714995"/>
            <a:ext cx="799549" cy="78303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C1C885-9DAC-40FB-95EE-F261E1EF8CFB}"/>
              </a:ext>
            </a:extLst>
          </p:cNvPr>
          <p:cNvCxnSpPr>
            <a:cxnSpLocks/>
            <a:stCxn id="53" idx="2"/>
            <a:endCxn id="14" idx="0"/>
          </p:cNvCxnSpPr>
          <p:nvPr/>
        </p:nvCxnSpPr>
        <p:spPr>
          <a:xfrm flipH="1">
            <a:off x="688008" y="2498031"/>
            <a:ext cx="438674" cy="543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9E9461-F4B4-4A6E-B1BE-7A90CFBA7D6F}"/>
              </a:ext>
            </a:extLst>
          </p:cNvPr>
          <p:cNvCxnSpPr>
            <a:cxnSpLocks/>
            <a:stCxn id="53" idx="2"/>
            <a:endCxn id="37" idx="0"/>
          </p:cNvCxnSpPr>
          <p:nvPr/>
        </p:nvCxnSpPr>
        <p:spPr>
          <a:xfrm>
            <a:off x="1126682" y="2498031"/>
            <a:ext cx="346152" cy="54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72AAAD-96A6-4D5B-96F0-72DF88F57B87}"/>
              </a:ext>
            </a:extLst>
          </p:cNvPr>
          <p:cNvGrpSpPr/>
          <p:nvPr/>
        </p:nvGrpSpPr>
        <p:grpSpPr>
          <a:xfrm>
            <a:off x="4867700" y="1666273"/>
            <a:ext cx="1039697" cy="831758"/>
            <a:chOff x="1348956" y="832"/>
            <a:chExt cx="1039697" cy="8317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DF018DA-9940-49BC-859A-C5B68BC94A48}"/>
                </a:ext>
              </a:extLst>
            </p:cNvPr>
            <p:cNvSpPr/>
            <p:nvPr/>
          </p:nvSpPr>
          <p:spPr>
            <a:xfrm>
              <a:off x="1348956" y="832"/>
              <a:ext cx="1039697" cy="831758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2177490C-6D91-4063-8111-E2FA8DE5F9BF}"/>
                </a:ext>
              </a:extLst>
            </p:cNvPr>
            <p:cNvSpPr txBox="1"/>
            <p:nvPr/>
          </p:nvSpPr>
          <p:spPr>
            <a:xfrm>
              <a:off x="1373317" y="25193"/>
              <a:ext cx="990975" cy="7830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vi-VN" sz="2000" kern="1200" dirty="0"/>
                <a:t> </a:t>
              </a:r>
              <a:endParaRPr lang="en-US" sz="2000" kern="1200" dirty="0"/>
            </a:p>
          </p:txBody>
        </p: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0B34DC00-079A-4368-90BA-1262713E360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400" y="1714995"/>
            <a:ext cx="799549" cy="783036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BC7670-1AE6-480B-8393-D7D02203D060}"/>
              </a:ext>
            </a:extLst>
          </p:cNvPr>
          <p:cNvCxnSpPr>
            <a:cxnSpLocks/>
            <a:stCxn id="63" idx="2"/>
            <a:endCxn id="46" idx="0"/>
          </p:cNvCxnSpPr>
          <p:nvPr/>
        </p:nvCxnSpPr>
        <p:spPr>
          <a:xfrm flipH="1">
            <a:off x="5068649" y="2498031"/>
            <a:ext cx="313526" cy="1052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715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120</Words>
  <Application>Microsoft Office PowerPoint</Application>
  <PresentationFormat>On-screen Show (16:9)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AngsanaUPC</vt:lpstr>
      <vt:lpstr>UTM Bebas</vt:lpstr>
      <vt:lpstr>Arial</vt:lpstr>
      <vt:lpstr>Calibri</vt:lpstr>
      <vt:lpstr>Office Theme</vt:lpstr>
      <vt:lpstr>BÁO CÁO ĐỒ ÁN  Môn: BẢO MẬT THÔNG TIN</vt:lpstr>
      <vt:lpstr>Thành Viên nhóm</vt:lpstr>
      <vt:lpstr>Đề tài: </vt:lpstr>
      <vt:lpstr>Nội dung chính</vt:lpstr>
      <vt:lpstr>Khái niệm</vt:lpstr>
      <vt:lpstr>Khái niệm</vt:lpstr>
      <vt:lpstr>Khái niệm</vt:lpstr>
      <vt:lpstr>Khái niệm</vt:lpstr>
      <vt:lpstr>Phân biệt</vt:lpstr>
      <vt:lpstr>Cấu trúc</vt:lpstr>
      <vt:lpstr>…</vt:lpstr>
      <vt:lpstr>…</vt:lpstr>
      <vt:lpstr>Cách thức tấn công</vt:lpstr>
      <vt:lpstr>…</vt:lpstr>
      <vt:lpstr>…</vt:lpstr>
      <vt:lpstr>Cách phòng chống</vt:lpstr>
      <vt:lpstr>…</vt:lpstr>
      <vt:lpstr>…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Môn học: Bảo mật thông tin</dc:title>
  <dc:creator>Phước Đại Nguyễn</dc:creator>
  <cp:lastModifiedBy>BTV</cp:lastModifiedBy>
  <cp:revision>50</cp:revision>
  <dcterms:created xsi:type="dcterms:W3CDTF">2021-04-13T11:47:48Z</dcterms:created>
  <dcterms:modified xsi:type="dcterms:W3CDTF">2022-09-16T14:18:29Z</dcterms:modified>
</cp:coreProperties>
</file>