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0732-0092-4F3B-9285-4882D3A241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98EE-A37C-460D-8D9F-BD523B8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274496" y="5518905"/>
            <a:ext cx="5514168" cy="1344478"/>
            <a:chOff x="681162" y="4843204"/>
            <a:chExt cx="5514168" cy="1344478"/>
          </a:xfrm>
        </p:grpSpPr>
        <p:sp>
          <p:nvSpPr>
            <p:cNvPr id="55" name="Freeform 54"/>
            <p:cNvSpPr/>
            <p:nvPr/>
          </p:nvSpPr>
          <p:spPr>
            <a:xfrm>
              <a:off x="681162" y="4843204"/>
              <a:ext cx="5514168" cy="1344478"/>
            </a:xfrm>
            <a:custGeom>
              <a:avLst/>
              <a:gdLst>
                <a:gd name="connsiteX0" fmla="*/ 575010 w 6471562"/>
                <a:gd name="connsiteY0" fmla="*/ 597 h 2011766"/>
                <a:gd name="connsiteX1" fmla="*/ 940770 w 6471562"/>
                <a:gd name="connsiteY1" fmla="*/ 130137 h 2011766"/>
                <a:gd name="connsiteX2" fmla="*/ 2487630 w 6471562"/>
                <a:gd name="connsiteY2" fmla="*/ 259677 h 2011766"/>
                <a:gd name="connsiteX3" fmla="*/ 4224990 w 6471562"/>
                <a:gd name="connsiteY3" fmla="*/ 366357 h 2011766"/>
                <a:gd name="connsiteX4" fmla="*/ 5215590 w 6471562"/>
                <a:gd name="connsiteY4" fmla="*/ 389217 h 2011766"/>
                <a:gd name="connsiteX5" fmla="*/ 5954730 w 6471562"/>
                <a:gd name="connsiteY5" fmla="*/ 404457 h 2011766"/>
                <a:gd name="connsiteX6" fmla="*/ 6297630 w 6471562"/>
                <a:gd name="connsiteY6" fmla="*/ 465417 h 2011766"/>
                <a:gd name="connsiteX7" fmla="*/ 6457650 w 6471562"/>
                <a:gd name="connsiteY7" fmla="*/ 678777 h 2011766"/>
                <a:gd name="connsiteX8" fmla="*/ 6297630 w 6471562"/>
                <a:gd name="connsiteY8" fmla="*/ 914997 h 2011766"/>
                <a:gd name="connsiteX9" fmla="*/ 4994610 w 6471562"/>
                <a:gd name="connsiteY9" fmla="*/ 1166457 h 2011766"/>
                <a:gd name="connsiteX10" fmla="*/ 3569670 w 6471562"/>
                <a:gd name="connsiteY10" fmla="*/ 1356957 h 2011766"/>
                <a:gd name="connsiteX11" fmla="*/ 2853390 w 6471562"/>
                <a:gd name="connsiteY11" fmla="*/ 1448397 h 2011766"/>
                <a:gd name="connsiteX12" fmla="*/ 2281890 w 6471562"/>
                <a:gd name="connsiteY12" fmla="*/ 1539837 h 2011766"/>
                <a:gd name="connsiteX13" fmla="*/ 1771350 w 6471562"/>
                <a:gd name="connsiteY13" fmla="*/ 1661757 h 2011766"/>
                <a:gd name="connsiteX14" fmla="*/ 1108410 w 6471562"/>
                <a:gd name="connsiteY14" fmla="*/ 1943697 h 2011766"/>
                <a:gd name="connsiteX15" fmla="*/ 887430 w 6471562"/>
                <a:gd name="connsiteY15" fmla="*/ 2004657 h 2011766"/>
                <a:gd name="connsiteX16" fmla="*/ 384510 w 6471562"/>
                <a:gd name="connsiteY16" fmla="*/ 1821777 h 2011766"/>
                <a:gd name="connsiteX17" fmla="*/ 87330 w 6471562"/>
                <a:gd name="connsiteY17" fmla="*/ 1189317 h 2011766"/>
                <a:gd name="connsiteX18" fmla="*/ 3510 w 6471562"/>
                <a:gd name="connsiteY18" fmla="*/ 716877 h 2011766"/>
                <a:gd name="connsiteX19" fmla="*/ 178770 w 6471562"/>
                <a:gd name="connsiteY19" fmla="*/ 358737 h 2011766"/>
                <a:gd name="connsiteX20" fmla="*/ 186390 w 6471562"/>
                <a:gd name="connsiteY20" fmla="*/ 152997 h 2011766"/>
                <a:gd name="connsiteX21" fmla="*/ 468330 w 6471562"/>
                <a:gd name="connsiteY21" fmla="*/ 84417 h 2011766"/>
                <a:gd name="connsiteX22" fmla="*/ 575010 w 6471562"/>
                <a:gd name="connsiteY22" fmla="*/ 597 h 2011766"/>
                <a:gd name="connsiteX0" fmla="*/ 575010 w 6471562"/>
                <a:gd name="connsiteY0" fmla="*/ 597 h 2011766"/>
                <a:gd name="connsiteX1" fmla="*/ 940770 w 6471562"/>
                <a:gd name="connsiteY1" fmla="*/ 130137 h 2011766"/>
                <a:gd name="connsiteX2" fmla="*/ 2487630 w 6471562"/>
                <a:gd name="connsiteY2" fmla="*/ 259677 h 2011766"/>
                <a:gd name="connsiteX3" fmla="*/ 4224990 w 6471562"/>
                <a:gd name="connsiteY3" fmla="*/ 366357 h 2011766"/>
                <a:gd name="connsiteX4" fmla="*/ 5215590 w 6471562"/>
                <a:gd name="connsiteY4" fmla="*/ 389217 h 2011766"/>
                <a:gd name="connsiteX5" fmla="*/ 5662122 w 6471562"/>
                <a:gd name="connsiteY5" fmla="*/ 505041 h 2011766"/>
                <a:gd name="connsiteX6" fmla="*/ 6297630 w 6471562"/>
                <a:gd name="connsiteY6" fmla="*/ 465417 h 2011766"/>
                <a:gd name="connsiteX7" fmla="*/ 6457650 w 6471562"/>
                <a:gd name="connsiteY7" fmla="*/ 678777 h 2011766"/>
                <a:gd name="connsiteX8" fmla="*/ 6297630 w 6471562"/>
                <a:gd name="connsiteY8" fmla="*/ 914997 h 2011766"/>
                <a:gd name="connsiteX9" fmla="*/ 4994610 w 6471562"/>
                <a:gd name="connsiteY9" fmla="*/ 1166457 h 2011766"/>
                <a:gd name="connsiteX10" fmla="*/ 3569670 w 6471562"/>
                <a:gd name="connsiteY10" fmla="*/ 1356957 h 2011766"/>
                <a:gd name="connsiteX11" fmla="*/ 2853390 w 6471562"/>
                <a:gd name="connsiteY11" fmla="*/ 1448397 h 2011766"/>
                <a:gd name="connsiteX12" fmla="*/ 2281890 w 6471562"/>
                <a:gd name="connsiteY12" fmla="*/ 1539837 h 2011766"/>
                <a:gd name="connsiteX13" fmla="*/ 1771350 w 6471562"/>
                <a:gd name="connsiteY13" fmla="*/ 1661757 h 2011766"/>
                <a:gd name="connsiteX14" fmla="*/ 1108410 w 6471562"/>
                <a:gd name="connsiteY14" fmla="*/ 1943697 h 2011766"/>
                <a:gd name="connsiteX15" fmla="*/ 887430 w 6471562"/>
                <a:gd name="connsiteY15" fmla="*/ 2004657 h 2011766"/>
                <a:gd name="connsiteX16" fmla="*/ 384510 w 6471562"/>
                <a:gd name="connsiteY16" fmla="*/ 1821777 h 2011766"/>
                <a:gd name="connsiteX17" fmla="*/ 87330 w 6471562"/>
                <a:gd name="connsiteY17" fmla="*/ 1189317 h 2011766"/>
                <a:gd name="connsiteX18" fmla="*/ 3510 w 6471562"/>
                <a:gd name="connsiteY18" fmla="*/ 716877 h 2011766"/>
                <a:gd name="connsiteX19" fmla="*/ 178770 w 6471562"/>
                <a:gd name="connsiteY19" fmla="*/ 358737 h 2011766"/>
                <a:gd name="connsiteX20" fmla="*/ 186390 w 6471562"/>
                <a:gd name="connsiteY20" fmla="*/ 152997 h 2011766"/>
                <a:gd name="connsiteX21" fmla="*/ 468330 w 6471562"/>
                <a:gd name="connsiteY21" fmla="*/ 84417 h 2011766"/>
                <a:gd name="connsiteX22" fmla="*/ 575010 w 6471562"/>
                <a:gd name="connsiteY22" fmla="*/ 597 h 2011766"/>
                <a:gd name="connsiteX0" fmla="*/ 575010 w 6507488"/>
                <a:gd name="connsiteY0" fmla="*/ 597 h 2011766"/>
                <a:gd name="connsiteX1" fmla="*/ 940770 w 6507488"/>
                <a:gd name="connsiteY1" fmla="*/ 130137 h 2011766"/>
                <a:gd name="connsiteX2" fmla="*/ 2487630 w 6507488"/>
                <a:gd name="connsiteY2" fmla="*/ 259677 h 2011766"/>
                <a:gd name="connsiteX3" fmla="*/ 4224990 w 6507488"/>
                <a:gd name="connsiteY3" fmla="*/ 366357 h 2011766"/>
                <a:gd name="connsiteX4" fmla="*/ 5215590 w 6507488"/>
                <a:gd name="connsiteY4" fmla="*/ 389217 h 2011766"/>
                <a:gd name="connsiteX5" fmla="*/ 5662122 w 6507488"/>
                <a:gd name="connsiteY5" fmla="*/ 505041 h 2011766"/>
                <a:gd name="connsiteX6" fmla="*/ 5803854 w 6507488"/>
                <a:gd name="connsiteY6" fmla="*/ 639153 h 2011766"/>
                <a:gd name="connsiteX7" fmla="*/ 6457650 w 6507488"/>
                <a:gd name="connsiteY7" fmla="*/ 678777 h 2011766"/>
                <a:gd name="connsiteX8" fmla="*/ 6297630 w 6507488"/>
                <a:gd name="connsiteY8" fmla="*/ 914997 h 2011766"/>
                <a:gd name="connsiteX9" fmla="*/ 4994610 w 6507488"/>
                <a:gd name="connsiteY9" fmla="*/ 1166457 h 2011766"/>
                <a:gd name="connsiteX10" fmla="*/ 3569670 w 6507488"/>
                <a:gd name="connsiteY10" fmla="*/ 1356957 h 2011766"/>
                <a:gd name="connsiteX11" fmla="*/ 2853390 w 6507488"/>
                <a:gd name="connsiteY11" fmla="*/ 1448397 h 2011766"/>
                <a:gd name="connsiteX12" fmla="*/ 2281890 w 6507488"/>
                <a:gd name="connsiteY12" fmla="*/ 1539837 h 2011766"/>
                <a:gd name="connsiteX13" fmla="*/ 1771350 w 6507488"/>
                <a:gd name="connsiteY13" fmla="*/ 1661757 h 2011766"/>
                <a:gd name="connsiteX14" fmla="*/ 1108410 w 6507488"/>
                <a:gd name="connsiteY14" fmla="*/ 1943697 h 2011766"/>
                <a:gd name="connsiteX15" fmla="*/ 887430 w 6507488"/>
                <a:gd name="connsiteY15" fmla="*/ 2004657 h 2011766"/>
                <a:gd name="connsiteX16" fmla="*/ 384510 w 6507488"/>
                <a:gd name="connsiteY16" fmla="*/ 1821777 h 2011766"/>
                <a:gd name="connsiteX17" fmla="*/ 87330 w 6507488"/>
                <a:gd name="connsiteY17" fmla="*/ 1189317 h 2011766"/>
                <a:gd name="connsiteX18" fmla="*/ 3510 w 6507488"/>
                <a:gd name="connsiteY18" fmla="*/ 716877 h 2011766"/>
                <a:gd name="connsiteX19" fmla="*/ 178770 w 6507488"/>
                <a:gd name="connsiteY19" fmla="*/ 358737 h 2011766"/>
                <a:gd name="connsiteX20" fmla="*/ 186390 w 6507488"/>
                <a:gd name="connsiteY20" fmla="*/ 152997 h 2011766"/>
                <a:gd name="connsiteX21" fmla="*/ 468330 w 6507488"/>
                <a:gd name="connsiteY21" fmla="*/ 84417 h 2011766"/>
                <a:gd name="connsiteX22" fmla="*/ 575010 w 6507488"/>
                <a:gd name="connsiteY22" fmla="*/ 597 h 2011766"/>
                <a:gd name="connsiteX0" fmla="*/ 575010 w 6310151"/>
                <a:gd name="connsiteY0" fmla="*/ 597 h 2011766"/>
                <a:gd name="connsiteX1" fmla="*/ 940770 w 6310151"/>
                <a:gd name="connsiteY1" fmla="*/ 130137 h 2011766"/>
                <a:gd name="connsiteX2" fmla="*/ 2487630 w 6310151"/>
                <a:gd name="connsiteY2" fmla="*/ 259677 h 2011766"/>
                <a:gd name="connsiteX3" fmla="*/ 4224990 w 6310151"/>
                <a:gd name="connsiteY3" fmla="*/ 366357 h 2011766"/>
                <a:gd name="connsiteX4" fmla="*/ 5215590 w 6310151"/>
                <a:gd name="connsiteY4" fmla="*/ 389217 h 2011766"/>
                <a:gd name="connsiteX5" fmla="*/ 5662122 w 6310151"/>
                <a:gd name="connsiteY5" fmla="*/ 505041 h 2011766"/>
                <a:gd name="connsiteX6" fmla="*/ 5803854 w 6310151"/>
                <a:gd name="connsiteY6" fmla="*/ 639153 h 2011766"/>
                <a:gd name="connsiteX7" fmla="*/ 5662122 w 6310151"/>
                <a:gd name="connsiteY7" fmla="*/ 852513 h 2011766"/>
                <a:gd name="connsiteX8" fmla="*/ 6297630 w 6310151"/>
                <a:gd name="connsiteY8" fmla="*/ 914997 h 2011766"/>
                <a:gd name="connsiteX9" fmla="*/ 4994610 w 6310151"/>
                <a:gd name="connsiteY9" fmla="*/ 1166457 h 2011766"/>
                <a:gd name="connsiteX10" fmla="*/ 3569670 w 6310151"/>
                <a:gd name="connsiteY10" fmla="*/ 1356957 h 2011766"/>
                <a:gd name="connsiteX11" fmla="*/ 2853390 w 6310151"/>
                <a:gd name="connsiteY11" fmla="*/ 1448397 h 2011766"/>
                <a:gd name="connsiteX12" fmla="*/ 2281890 w 6310151"/>
                <a:gd name="connsiteY12" fmla="*/ 1539837 h 2011766"/>
                <a:gd name="connsiteX13" fmla="*/ 1771350 w 6310151"/>
                <a:gd name="connsiteY13" fmla="*/ 1661757 h 2011766"/>
                <a:gd name="connsiteX14" fmla="*/ 1108410 w 6310151"/>
                <a:gd name="connsiteY14" fmla="*/ 1943697 h 2011766"/>
                <a:gd name="connsiteX15" fmla="*/ 887430 w 6310151"/>
                <a:gd name="connsiteY15" fmla="*/ 2004657 h 2011766"/>
                <a:gd name="connsiteX16" fmla="*/ 384510 w 6310151"/>
                <a:gd name="connsiteY16" fmla="*/ 1821777 h 2011766"/>
                <a:gd name="connsiteX17" fmla="*/ 87330 w 6310151"/>
                <a:gd name="connsiteY17" fmla="*/ 1189317 h 2011766"/>
                <a:gd name="connsiteX18" fmla="*/ 3510 w 6310151"/>
                <a:gd name="connsiteY18" fmla="*/ 716877 h 2011766"/>
                <a:gd name="connsiteX19" fmla="*/ 178770 w 6310151"/>
                <a:gd name="connsiteY19" fmla="*/ 358737 h 2011766"/>
                <a:gd name="connsiteX20" fmla="*/ 186390 w 6310151"/>
                <a:gd name="connsiteY20" fmla="*/ 152997 h 2011766"/>
                <a:gd name="connsiteX21" fmla="*/ 468330 w 6310151"/>
                <a:gd name="connsiteY21" fmla="*/ 84417 h 2011766"/>
                <a:gd name="connsiteX22" fmla="*/ 575010 w 6310151"/>
                <a:gd name="connsiteY22" fmla="*/ 597 h 2011766"/>
                <a:gd name="connsiteX0" fmla="*/ 575010 w 5803854"/>
                <a:gd name="connsiteY0" fmla="*/ 597 h 2011766"/>
                <a:gd name="connsiteX1" fmla="*/ 940770 w 5803854"/>
                <a:gd name="connsiteY1" fmla="*/ 130137 h 2011766"/>
                <a:gd name="connsiteX2" fmla="*/ 2487630 w 5803854"/>
                <a:gd name="connsiteY2" fmla="*/ 259677 h 2011766"/>
                <a:gd name="connsiteX3" fmla="*/ 4224990 w 5803854"/>
                <a:gd name="connsiteY3" fmla="*/ 366357 h 2011766"/>
                <a:gd name="connsiteX4" fmla="*/ 5215590 w 5803854"/>
                <a:gd name="connsiteY4" fmla="*/ 389217 h 2011766"/>
                <a:gd name="connsiteX5" fmla="*/ 5662122 w 5803854"/>
                <a:gd name="connsiteY5" fmla="*/ 505041 h 2011766"/>
                <a:gd name="connsiteX6" fmla="*/ 5803854 w 5803854"/>
                <a:gd name="connsiteY6" fmla="*/ 639153 h 2011766"/>
                <a:gd name="connsiteX7" fmla="*/ 5662122 w 5803854"/>
                <a:gd name="connsiteY7" fmla="*/ 852513 h 2011766"/>
                <a:gd name="connsiteX8" fmla="*/ 5474670 w 5803854"/>
                <a:gd name="connsiteY8" fmla="*/ 1024725 h 2011766"/>
                <a:gd name="connsiteX9" fmla="*/ 4994610 w 5803854"/>
                <a:gd name="connsiteY9" fmla="*/ 1166457 h 2011766"/>
                <a:gd name="connsiteX10" fmla="*/ 3569670 w 5803854"/>
                <a:gd name="connsiteY10" fmla="*/ 1356957 h 2011766"/>
                <a:gd name="connsiteX11" fmla="*/ 2853390 w 5803854"/>
                <a:gd name="connsiteY11" fmla="*/ 1448397 h 2011766"/>
                <a:gd name="connsiteX12" fmla="*/ 2281890 w 5803854"/>
                <a:gd name="connsiteY12" fmla="*/ 1539837 h 2011766"/>
                <a:gd name="connsiteX13" fmla="*/ 1771350 w 5803854"/>
                <a:gd name="connsiteY13" fmla="*/ 1661757 h 2011766"/>
                <a:gd name="connsiteX14" fmla="*/ 1108410 w 5803854"/>
                <a:gd name="connsiteY14" fmla="*/ 1943697 h 2011766"/>
                <a:gd name="connsiteX15" fmla="*/ 887430 w 5803854"/>
                <a:gd name="connsiteY15" fmla="*/ 2004657 h 2011766"/>
                <a:gd name="connsiteX16" fmla="*/ 384510 w 5803854"/>
                <a:gd name="connsiteY16" fmla="*/ 1821777 h 2011766"/>
                <a:gd name="connsiteX17" fmla="*/ 87330 w 5803854"/>
                <a:gd name="connsiteY17" fmla="*/ 1189317 h 2011766"/>
                <a:gd name="connsiteX18" fmla="*/ 3510 w 5803854"/>
                <a:gd name="connsiteY18" fmla="*/ 716877 h 2011766"/>
                <a:gd name="connsiteX19" fmla="*/ 178770 w 5803854"/>
                <a:gd name="connsiteY19" fmla="*/ 358737 h 2011766"/>
                <a:gd name="connsiteX20" fmla="*/ 186390 w 5803854"/>
                <a:gd name="connsiteY20" fmla="*/ 152997 h 2011766"/>
                <a:gd name="connsiteX21" fmla="*/ 468330 w 5803854"/>
                <a:gd name="connsiteY21" fmla="*/ 84417 h 2011766"/>
                <a:gd name="connsiteX22" fmla="*/ 575010 w 5803854"/>
                <a:gd name="connsiteY22" fmla="*/ 597 h 2011766"/>
                <a:gd name="connsiteX0" fmla="*/ 575010 w 5803854"/>
                <a:gd name="connsiteY0" fmla="*/ 597 h 2011584"/>
                <a:gd name="connsiteX1" fmla="*/ 940770 w 5803854"/>
                <a:gd name="connsiteY1" fmla="*/ 130137 h 2011584"/>
                <a:gd name="connsiteX2" fmla="*/ 2487630 w 5803854"/>
                <a:gd name="connsiteY2" fmla="*/ 259677 h 2011584"/>
                <a:gd name="connsiteX3" fmla="*/ 4224990 w 5803854"/>
                <a:gd name="connsiteY3" fmla="*/ 366357 h 2011584"/>
                <a:gd name="connsiteX4" fmla="*/ 5215590 w 5803854"/>
                <a:gd name="connsiteY4" fmla="*/ 389217 h 2011584"/>
                <a:gd name="connsiteX5" fmla="*/ 5662122 w 5803854"/>
                <a:gd name="connsiteY5" fmla="*/ 505041 h 2011584"/>
                <a:gd name="connsiteX6" fmla="*/ 5803854 w 5803854"/>
                <a:gd name="connsiteY6" fmla="*/ 639153 h 2011584"/>
                <a:gd name="connsiteX7" fmla="*/ 5662122 w 5803854"/>
                <a:gd name="connsiteY7" fmla="*/ 852513 h 2011584"/>
                <a:gd name="connsiteX8" fmla="*/ 5474670 w 5803854"/>
                <a:gd name="connsiteY8" fmla="*/ 1024725 h 2011584"/>
                <a:gd name="connsiteX9" fmla="*/ 4994610 w 5803854"/>
                <a:gd name="connsiteY9" fmla="*/ 1166457 h 2011584"/>
                <a:gd name="connsiteX10" fmla="*/ 3569670 w 5803854"/>
                <a:gd name="connsiteY10" fmla="*/ 1356957 h 2011584"/>
                <a:gd name="connsiteX11" fmla="*/ 2853390 w 5803854"/>
                <a:gd name="connsiteY11" fmla="*/ 1448397 h 2011584"/>
                <a:gd name="connsiteX12" fmla="*/ 2281890 w 5803854"/>
                <a:gd name="connsiteY12" fmla="*/ 1539837 h 2011584"/>
                <a:gd name="connsiteX13" fmla="*/ 1771350 w 5803854"/>
                <a:gd name="connsiteY13" fmla="*/ 1661757 h 2011584"/>
                <a:gd name="connsiteX14" fmla="*/ 1337010 w 5803854"/>
                <a:gd name="connsiteY14" fmla="*/ 1632801 h 2011584"/>
                <a:gd name="connsiteX15" fmla="*/ 887430 w 5803854"/>
                <a:gd name="connsiteY15" fmla="*/ 2004657 h 2011584"/>
                <a:gd name="connsiteX16" fmla="*/ 384510 w 5803854"/>
                <a:gd name="connsiteY16" fmla="*/ 1821777 h 2011584"/>
                <a:gd name="connsiteX17" fmla="*/ 87330 w 5803854"/>
                <a:gd name="connsiteY17" fmla="*/ 1189317 h 2011584"/>
                <a:gd name="connsiteX18" fmla="*/ 3510 w 5803854"/>
                <a:gd name="connsiteY18" fmla="*/ 716877 h 2011584"/>
                <a:gd name="connsiteX19" fmla="*/ 178770 w 5803854"/>
                <a:gd name="connsiteY19" fmla="*/ 358737 h 2011584"/>
                <a:gd name="connsiteX20" fmla="*/ 186390 w 5803854"/>
                <a:gd name="connsiteY20" fmla="*/ 152997 h 2011584"/>
                <a:gd name="connsiteX21" fmla="*/ 468330 w 5803854"/>
                <a:gd name="connsiteY21" fmla="*/ 84417 h 2011584"/>
                <a:gd name="connsiteX22" fmla="*/ 575010 w 5803854"/>
                <a:gd name="connsiteY22" fmla="*/ 597 h 2011584"/>
                <a:gd name="connsiteX0" fmla="*/ 575010 w 5803854"/>
                <a:gd name="connsiteY0" fmla="*/ 597 h 1823861"/>
                <a:gd name="connsiteX1" fmla="*/ 940770 w 5803854"/>
                <a:gd name="connsiteY1" fmla="*/ 130137 h 1823861"/>
                <a:gd name="connsiteX2" fmla="*/ 2487630 w 5803854"/>
                <a:gd name="connsiteY2" fmla="*/ 259677 h 1823861"/>
                <a:gd name="connsiteX3" fmla="*/ 4224990 w 5803854"/>
                <a:gd name="connsiteY3" fmla="*/ 366357 h 1823861"/>
                <a:gd name="connsiteX4" fmla="*/ 5215590 w 5803854"/>
                <a:gd name="connsiteY4" fmla="*/ 389217 h 1823861"/>
                <a:gd name="connsiteX5" fmla="*/ 5662122 w 5803854"/>
                <a:gd name="connsiteY5" fmla="*/ 505041 h 1823861"/>
                <a:gd name="connsiteX6" fmla="*/ 5803854 w 5803854"/>
                <a:gd name="connsiteY6" fmla="*/ 639153 h 1823861"/>
                <a:gd name="connsiteX7" fmla="*/ 5662122 w 5803854"/>
                <a:gd name="connsiteY7" fmla="*/ 852513 h 1823861"/>
                <a:gd name="connsiteX8" fmla="*/ 5474670 w 5803854"/>
                <a:gd name="connsiteY8" fmla="*/ 1024725 h 1823861"/>
                <a:gd name="connsiteX9" fmla="*/ 4994610 w 5803854"/>
                <a:gd name="connsiteY9" fmla="*/ 1166457 h 1823861"/>
                <a:gd name="connsiteX10" fmla="*/ 3569670 w 5803854"/>
                <a:gd name="connsiteY10" fmla="*/ 1356957 h 1823861"/>
                <a:gd name="connsiteX11" fmla="*/ 2853390 w 5803854"/>
                <a:gd name="connsiteY11" fmla="*/ 1448397 h 1823861"/>
                <a:gd name="connsiteX12" fmla="*/ 2281890 w 5803854"/>
                <a:gd name="connsiteY12" fmla="*/ 1539837 h 1823861"/>
                <a:gd name="connsiteX13" fmla="*/ 1771350 w 5803854"/>
                <a:gd name="connsiteY13" fmla="*/ 1661757 h 1823861"/>
                <a:gd name="connsiteX14" fmla="*/ 1337010 w 5803854"/>
                <a:gd name="connsiteY14" fmla="*/ 1632801 h 1823861"/>
                <a:gd name="connsiteX15" fmla="*/ 1125174 w 5803854"/>
                <a:gd name="connsiteY15" fmla="*/ 1401153 h 1823861"/>
                <a:gd name="connsiteX16" fmla="*/ 384510 w 5803854"/>
                <a:gd name="connsiteY16" fmla="*/ 1821777 h 1823861"/>
                <a:gd name="connsiteX17" fmla="*/ 87330 w 5803854"/>
                <a:gd name="connsiteY17" fmla="*/ 1189317 h 1823861"/>
                <a:gd name="connsiteX18" fmla="*/ 3510 w 5803854"/>
                <a:gd name="connsiteY18" fmla="*/ 716877 h 1823861"/>
                <a:gd name="connsiteX19" fmla="*/ 178770 w 5803854"/>
                <a:gd name="connsiteY19" fmla="*/ 358737 h 1823861"/>
                <a:gd name="connsiteX20" fmla="*/ 186390 w 5803854"/>
                <a:gd name="connsiteY20" fmla="*/ 152997 h 1823861"/>
                <a:gd name="connsiteX21" fmla="*/ 468330 w 5803854"/>
                <a:gd name="connsiteY21" fmla="*/ 84417 h 1823861"/>
                <a:gd name="connsiteX22" fmla="*/ 575010 w 5803854"/>
                <a:gd name="connsiteY22" fmla="*/ 597 h 1823861"/>
                <a:gd name="connsiteX0" fmla="*/ 577413 w 5806257"/>
                <a:gd name="connsiteY0" fmla="*/ 597 h 1670864"/>
                <a:gd name="connsiteX1" fmla="*/ 943173 w 5806257"/>
                <a:gd name="connsiteY1" fmla="*/ 130137 h 1670864"/>
                <a:gd name="connsiteX2" fmla="*/ 2490033 w 5806257"/>
                <a:gd name="connsiteY2" fmla="*/ 259677 h 1670864"/>
                <a:gd name="connsiteX3" fmla="*/ 4227393 w 5806257"/>
                <a:gd name="connsiteY3" fmla="*/ 366357 h 1670864"/>
                <a:gd name="connsiteX4" fmla="*/ 5217993 w 5806257"/>
                <a:gd name="connsiteY4" fmla="*/ 389217 h 1670864"/>
                <a:gd name="connsiteX5" fmla="*/ 5664525 w 5806257"/>
                <a:gd name="connsiteY5" fmla="*/ 505041 h 1670864"/>
                <a:gd name="connsiteX6" fmla="*/ 5806257 w 5806257"/>
                <a:gd name="connsiteY6" fmla="*/ 639153 h 1670864"/>
                <a:gd name="connsiteX7" fmla="*/ 5664525 w 5806257"/>
                <a:gd name="connsiteY7" fmla="*/ 852513 h 1670864"/>
                <a:gd name="connsiteX8" fmla="*/ 5477073 w 5806257"/>
                <a:gd name="connsiteY8" fmla="*/ 1024725 h 1670864"/>
                <a:gd name="connsiteX9" fmla="*/ 4997013 w 5806257"/>
                <a:gd name="connsiteY9" fmla="*/ 1166457 h 1670864"/>
                <a:gd name="connsiteX10" fmla="*/ 3572073 w 5806257"/>
                <a:gd name="connsiteY10" fmla="*/ 1356957 h 1670864"/>
                <a:gd name="connsiteX11" fmla="*/ 2855793 w 5806257"/>
                <a:gd name="connsiteY11" fmla="*/ 1448397 h 1670864"/>
                <a:gd name="connsiteX12" fmla="*/ 2284293 w 5806257"/>
                <a:gd name="connsiteY12" fmla="*/ 1539837 h 1670864"/>
                <a:gd name="connsiteX13" fmla="*/ 1773753 w 5806257"/>
                <a:gd name="connsiteY13" fmla="*/ 1661757 h 1670864"/>
                <a:gd name="connsiteX14" fmla="*/ 1339413 w 5806257"/>
                <a:gd name="connsiteY14" fmla="*/ 1632801 h 1670864"/>
                <a:gd name="connsiteX15" fmla="*/ 1127577 w 5806257"/>
                <a:gd name="connsiteY15" fmla="*/ 1401153 h 1670864"/>
                <a:gd name="connsiteX16" fmla="*/ 542361 w 5806257"/>
                <a:gd name="connsiteY16" fmla="*/ 1401153 h 1670864"/>
                <a:gd name="connsiteX17" fmla="*/ 89733 w 5806257"/>
                <a:gd name="connsiteY17" fmla="*/ 1189317 h 1670864"/>
                <a:gd name="connsiteX18" fmla="*/ 5913 w 5806257"/>
                <a:gd name="connsiteY18" fmla="*/ 716877 h 1670864"/>
                <a:gd name="connsiteX19" fmla="*/ 181173 w 5806257"/>
                <a:gd name="connsiteY19" fmla="*/ 358737 h 1670864"/>
                <a:gd name="connsiteX20" fmla="*/ 188793 w 5806257"/>
                <a:gd name="connsiteY20" fmla="*/ 152997 h 1670864"/>
                <a:gd name="connsiteX21" fmla="*/ 470733 w 5806257"/>
                <a:gd name="connsiteY21" fmla="*/ 84417 h 1670864"/>
                <a:gd name="connsiteX22" fmla="*/ 577413 w 5806257"/>
                <a:gd name="connsiteY22" fmla="*/ 597 h 1670864"/>
                <a:gd name="connsiteX0" fmla="*/ 577413 w 5806257"/>
                <a:gd name="connsiteY0" fmla="*/ 597 h 1684975"/>
                <a:gd name="connsiteX1" fmla="*/ 943173 w 5806257"/>
                <a:gd name="connsiteY1" fmla="*/ 130137 h 1684975"/>
                <a:gd name="connsiteX2" fmla="*/ 2490033 w 5806257"/>
                <a:gd name="connsiteY2" fmla="*/ 259677 h 1684975"/>
                <a:gd name="connsiteX3" fmla="*/ 4227393 w 5806257"/>
                <a:gd name="connsiteY3" fmla="*/ 366357 h 1684975"/>
                <a:gd name="connsiteX4" fmla="*/ 5217993 w 5806257"/>
                <a:gd name="connsiteY4" fmla="*/ 389217 h 1684975"/>
                <a:gd name="connsiteX5" fmla="*/ 5664525 w 5806257"/>
                <a:gd name="connsiteY5" fmla="*/ 505041 h 1684975"/>
                <a:gd name="connsiteX6" fmla="*/ 5806257 w 5806257"/>
                <a:gd name="connsiteY6" fmla="*/ 639153 h 1684975"/>
                <a:gd name="connsiteX7" fmla="*/ 5664525 w 5806257"/>
                <a:gd name="connsiteY7" fmla="*/ 852513 h 1684975"/>
                <a:gd name="connsiteX8" fmla="*/ 5477073 w 5806257"/>
                <a:gd name="connsiteY8" fmla="*/ 1024725 h 1684975"/>
                <a:gd name="connsiteX9" fmla="*/ 4997013 w 5806257"/>
                <a:gd name="connsiteY9" fmla="*/ 1166457 h 1684975"/>
                <a:gd name="connsiteX10" fmla="*/ 3572073 w 5806257"/>
                <a:gd name="connsiteY10" fmla="*/ 1356957 h 1684975"/>
                <a:gd name="connsiteX11" fmla="*/ 2855793 w 5806257"/>
                <a:gd name="connsiteY11" fmla="*/ 1448397 h 1684975"/>
                <a:gd name="connsiteX12" fmla="*/ 2284293 w 5806257"/>
                <a:gd name="connsiteY12" fmla="*/ 1539837 h 1684975"/>
                <a:gd name="connsiteX13" fmla="*/ 1886023 w 5806257"/>
                <a:gd name="connsiteY13" fmla="*/ 1348769 h 1684975"/>
                <a:gd name="connsiteX14" fmla="*/ 1773753 w 5806257"/>
                <a:gd name="connsiteY14" fmla="*/ 1661757 h 1684975"/>
                <a:gd name="connsiteX15" fmla="*/ 1339413 w 5806257"/>
                <a:gd name="connsiteY15" fmla="*/ 1632801 h 1684975"/>
                <a:gd name="connsiteX16" fmla="*/ 1127577 w 5806257"/>
                <a:gd name="connsiteY16" fmla="*/ 1401153 h 1684975"/>
                <a:gd name="connsiteX17" fmla="*/ 542361 w 5806257"/>
                <a:gd name="connsiteY17" fmla="*/ 1401153 h 1684975"/>
                <a:gd name="connsiteX18" fmla="*/ 89733 w 5806257"/>
                <a:gd name="connsiteY18" fmla="*/ 1189317 h 1684975"/>
                <a:gd name="connsiteX19" fmla="*/ 5913 w 5806257"/>
                <a:gd name="connsiteY19" fmla="*/ 716877 h 1684975"/>
                <a:gd name="connsiteX20" fmla="*/ 181173 w 5806257"/>
                <a:gd name="connsiteY20" fmla="*/ 358737 h 1684975"/>
                <a:gd name="connsiteX21" fmla="*/ 188793 w 5806257"/>
                <a:gd name="connsiteY21" fmla="*/ 152997 h 1684975"/>
                <a:gd name="connsiteX22" fmla="*/ 470733 w 5806257"/>
                <a:gd name="connsiteY22" fmla="*/ 84417 h 1684975"/>
                <a:gd name="connsiteX23" fmla="*/ 577413 w 5806257"/>
                <a:gd name="connsiteY23" fmla="*/ 597 h 1684975"/>
                <a:gd name="connsiteX0" fmla="*/ 577413 w 5806257"/>
                <a:gd name="connsiteY0" fmla="*/ 597 h 1632803"/>
                <a:gd name="connsiteX1" fmla="*/ 943173 w 5806257"/>
                <a:gd name="connsiteY1" fmla="*/ 130137 h 1632803"/>
                <a:gd name="connsiteX2" fmla="*/ 2490033 w 5806257"/>
                <a:gd name="connsiteY2" fmla="*/ 259677 h 1632803"/>
                <a:gd name="connsiteX3" fmla="*/ 4227393 w 5806257"/>
                <a:gd name="connsiteY3" fmla="*/ 366357 h 1632803"/>
                <a:gd name="connsiteX4" fmla="*/ 5217993 w 5806257"/>
                <a:gd name="connsiteY4" fmla="*/ 389217 h 1632803"/>
                <a:gd name="connsiteX5" fmla="*/ 5664525 w 5806257"/>
                <a:gd name="connsiteY5" fmla="*/ 505041 h 1632803"/>
                <a:gd name="connsiteX6" fmla="*/ 5806257 w 5806257"/>
                <a:gd name="connsiteY6" fmla="*/ 639153 h 1632803"/>
                <a:gd name="connsiteX7" fmla="*/ 5664525 w 5806257"/>
                <a:gd name="connsiteY7" fmla="*/ 852513 h 1632803"/>
                <a:gd name="connsiteX8" fmla="*/ 5477073 w 5806257"/>
                <a:gd name="connsiteY8" fmla="*/ 1024725 h 1632803"/>
                <a:gd name="connsiteX9" fmla="*/ 4997013 w 5806257"/>
                <a:gd name="connsiteY9" fmla="*/ 1166457 h 1632803"/>
                <a:gd name="connsiteX10" fmla="*/ 3572073 w 5806257"/>
                <a:gd name="connsiteY10" fmla="*/ 1356957 h 1632803"/>
                <a:gd name="connsiteX11" fmla="*/ 2855793 w 5806257"/>
                <a:gd name="connsiteY11" fmla="*/ 1448397 h 1632803"/>
                <a:gd name="connsiteX12" fmla="*/ 2284293 w 5806257"/>
                <a:gd name="connsiteY12" fmla="*/ 1539837 h 1632803"/>
                <a:gd name="connsiteX13" fmla="*/ 1886023 w 5806257"/>
                <a:gd name="connsiteY13" fmla="*/ 1348769 h 1632803"/>
                <a:gd name="connsiteX14" fmla="*/ 1664025 w 5806257"/>
                <a:gd name="connsiteY14" fmla="*/ 1396581 h 1632803"/>
                <a:gd name="connsiteX15" fmla="*/ 1339413 w 5806257"/>
                <a:gd name="connsiteY15" fmla="*/ 1632801 h 1632803"/>
                <a:gd name="connsiteX16" fmla="*/ 1127577 w 5806257"/>
                <a:gd name="connsiteY16" fmla="*/ 1401153 h 1632803"/>
                <a:gd name="connsiteX17" fmla="*/ 542361 w 5806257"/>
                <a:gd name="connsiteY17" fmla="*/ 1401153 h 1632803"/>
                <a:gd name="connsiteX18" fmla="*/ 89733 w 5806257"/>
                <a:gd name="connsiteY18" fmla="*/ 1189317 h 1632803"/>
                <a:gd name="connsiteX19" fmla="*/ 5913 w 5806257"/>
                <a:gd name="connsiteY19" fmla="*/ 716877 h 1632803"/>
                <a:gd name="connsiteX20" fmla="*/ 181173 w 5806257"/>
                <a:gd name="connsiteY20" fmla="*/ 358737 h 1632803"/>
                <a:gd name="connsiteX21" fmla="*/ 188793 w 5806257"/>
                <a:gd name="connsiteY21" fmla="*/ 152997 h 1632803"/>
                <a:gd name="connsiteX22" fmla="*/ 470733 w 5806257"/>
                <a:gd name="connsiteY22" fmla="*/ 84417 h 1632803"/>
                <a:gd name="connsiteX23" fmla="*/ 577413 w 5806257"/>
                <a:gd name="connsiteY23" fmla="*/ 597 h 1632803"/>
                <a:gd name="connsiteX0" fmla="*/ 577413 w 5806257"/>
                <a:gd name="connsiteY0" fmla="*/ 597 h 1542140"/>
                <a:gd name="connsiteX1" fmla="*/ 943173 w 5806257"/>
                <a:gd name="connsiteY1" fmla="*/ 130137 h 1542140"/>
                <a:gd name="connsiteX2" fmla="*/ 2490033 w 5806257"/>
                <a:gd name="connsiteY2" fmla="*/ 259677 h 1542140"/>
                <a:gd name="connsiteX3" fmla="*/ 4227393 w 5806257"/>
                <a:gd name="connsiteY3" fmla="*/ 366357 h 1542140"/>
                <a:gd name="connsiteX4" fmla="*/ 5217993 w 5806257"/>
                <a:gd name="connsiteY4" fmla="*/ 389217 h 1542140"/>
                <a:gd name="connsiteX5" fmla="*/ 5664525 w 5806257"/>
                <a:gd name="connsiteY5" fmla="*/ 505041 h 1542140"/>
                <a:gd name="connsiteX6" fmla="*/ 5806257 w 5806257"/>
                <a:gd name="connsiteY6" fmla="*/ 639153 h 1542140"/>
                <a:gd name="connsiteX7" fmla="*/ 5664525 w 5806257"/>
                <a:gd name="connsiteY7" fmla="*/ 852513 h 1542140"/>
                <a:gd name="connsiteX8" fmla="*/ 5477073 w 5806257"/>
                <a:gd name="connsiteY8" fmla="*/ 1024725 h 1542140"/>
                <a:gd name="connsiteX9" fmla="*/ 4997013 w 5806257"/>
                <a:gd name="connsiteY9" fmla="*/ 1166457 h 1542140"/>
                <a:gd name="connsiteX10" fmla="*/ 3572073 w 5806257"/>
                <a:gd name="connsiteY10" fmla="*/ 1356957 h 1542140"/>
                <a:gd name="connsiteX11" fmla="*/ 2855793 w 5806257"/>
                <a:gd name="connsiteY11" fmla="*/ 1448397 h 1542140"/>
                <a:gd name="connsiteX12" fmla="*/ 2284293 w 5806257"/>
                <a:gd name="connsiteY12" fmla="*/ 1539837 h 1542140"/>
                <a:gd name="connsiteX13" fmla="*/ 1886023 w 5806257"/>
                <a:gd name="connsiteY13" fmla="*/ 1348769 h 1542140"/>
                <a:gd name="connsiteX14" fmla="*/ 1664025 w 5806257"/>
                <a:gd name="connsiteY14" fmla="*/ 1396581 h 1542140"/>
                <a:gd name="connsiteX15" fmla="*/ 1375989 w 5806257"/>
                <a:gd name="connsiteY15" fmla="*/ 1367625 h 1542140"/>
                <a:gd name="connsiteX16" fmla="*/ 1127577 w 5806257"/>
                <a:gd name="connsiteY16" fmla="*/ 1401153 h 1542140"/>
                <a:gd name="connsiteX17" fmla="*/ 542361 w 5806257"/>
                <a:gd name="connsiteY17" fmla="*/ 1401153 h 1542140"/>
                <a:gd name="connsiteX18" fmla="*/ 89733 w 5806257"/>
                <a:gd name="connsiteY18" fmla="*/ 1189317 h 1542140"/>
                <a:gd name="connsiteX19" fmla="*/ 5913 w 5806257"/>
                <a:gd name="connsiteY19" fmla="*/ 716877 h 1542140"/>
                <a:gd name="connsiteX20" fmla="*/ 181173 w 5806257"/>
                <a:gd name="connsiteY20" fmla="*/ 358737 h 1542140"/>
                <a:gd name="connsiteX21" fmla="*/ 188793 w 5806257"/>
                <a:gd name="connsiteY21" fmla="*/ 152997 h 1542140"/>
                <a:gd name="connsiteX22" fmla="*/ 470733 w 5806257"/>
                <a:gd name="connsiteY22" fmla="*/ 84417 h 1542140"/>
                <a:gd name="connsiteX23" fmla="*/ 577413 w 5806257"/>
                <a:gd name="connsiteY23" fmla="*/ 597 h 1542140"/>
                <a:gd name="connsiteX0" fmla="*/ 577413 w 5806257"/>
                <a:gd name="connsiteY0" fmla="*/ 597 h 1448680"/>
                <a:gd name="connsiteX1" fmla="*/ 943173 w 5806257"/>
                <a:gd name="connsiteY1" fmla="*/ 130137 h 1448680"/>
                <a:gd name="connsiteX2" fmla="*/ 2490033 w 5806257"/>
                <a:gd name="connsiteY2" fmla="*/ 259677 h 1448680"/>
                <a:gd name="connsiteX3" fmla="*/ 4227393 w 5806257"/>
                <a:gd name="connsiteY3" fmla="*/ 366357 h 1448680"/>
                <a:gd name="connsiteX4" fmla="*/ 5217993 w 5806257"/>
                <a:gd name="connsiteY4" fmla="*/ 389217 h 1448680"/>
                <a:gd name="connsiteX5" fmla="*/ 5664525 w 5806257"/>
                <a:gd name="connsiteY5" fmla="*/ 505041 h 1448680"/>
                <a:gd name="connsiteX6" fmla="*/ 5806257 w 5806257"/>
                <a:gd name="connsiteY6" fmla="*/ 639153 h 1448680"/>
                <a:gd name="connsiteX7" fmla="*/ 5664525 w 5806257"/>
                <a:gd name="connsiteY7" fmla="*/ 852513 h 1448680"/>
                <a:gd name="connsiteX8" fmla="*/ 5477073 w 5806257"/>
                <a:gd name="connsiteY8" fmla="*/ 1024725 h 1448680"/>
                <a:gd name="connsiteX9" fmla="*/ 4997013 w 5806257"/>
                <a:gd name="connsiteY9" fmla="*/ 1166457 h 1448680"/>
                <a:gd name="connsiteX10" fmla="*/ 3572073 w 5806257"/>
                <a:gd name="connsiteY10" fmla="*/ 1356957 h 1448680"/>
                <a:gd name="connsiteX11" fmla="*/ 2855793 w 5806257"/>
                <a:gd name="connsiteY11" fmla="*/ 1448397 h 1448680"/>
                <a:gd name="connsiteX12" fmla="*/ 2339157 w 5806257"/>
                <a:gd name="connsiteY12" fmla="*/ 1384389 h 1448680"/>
                <a:gd name="connsiteX13" fmla="*/ 1886023 w 5806257"/>
                <a:gd name="connsiteY13" fmla="*/ 1348769 h 1448680"/>
                <a:gd name="connsiteX14" fmla="*/ 1664025 w 5806257"/>
                <a:gd name="connsiteY14" fmla="*/ 1396581 h 1448680"/>
                <a:gd name="connsiteX15" fmla="*/ 1375989 w 5806257"/>
                <a:gd name="connsiteY15" fmla="*/ 1367625 h 1448680"/>
                <a:gd name="connsiteX16" fmla="*/ 1127577 w 5806257"/>
                <a:gd name="connsiteY16" fmla="*/ 1401153 h 1448680"/>
                <a:gd name="connsiteX17" fmla="*/ 542361 w 5806257"/>
                <a:gd name="connsiteY17" fmla="*/ 1401153 h 1448680"/>
                <a:gd name="connsiteX18" fmla="*/ 89733 w 5806257"/>
                <a:gd name="connsiteY18" fmla="*/ 1189317 h 1448680"/>
                <a:gd name="connsiteX19" fmla="*/ 5913 w 5806257"/>
                <a:gd name="connsiteY19" fmla="*/ 716877 h 1448680"/>
                <a:gd name="connsiteX20" fmla="*/ 181173 w 5806257"/>
                <a:gd name="connsiteY20" fmla="*/ 358737 h 1448680"/>
                <a:gd name="connsiteX21" fmla="*/ 188793 w 5806257"/>
                <a:gd name="connsiteY21" fmla="*/ 152997 h 1448680"/>
                <a:gd name="connsiteX22" fmla="*/ 470733 w 5806257"/>
                <a:gd name="connsiteY22" fmla="*/ 84417 h 1448680"/>
                <a:gd name="connsiteX23" fmla="*/ 577413 w 5806257"/>
                <a:gd name="connsiteY23" fmla="*/ 597 h 1448680"/>
                <a:gd name="connsiteX0" fmla="*/ 577413 w 5806257"/>
                <a:gd name="connsiteY0" fmla="*/ 597 h 1418161"/>
                <a:gd name="connsiteX1" fmla="*/ 943173 w 5806257"/>
                <a:gd name="connsiteY1" fmla="*/ 130137 h 1418161"/>
                <a:gd name="connsiteX2" fmla="*/ 2490033 w 5806257"/>
                <a:gd name="connsiteY2" fmla="*/ 259677 h 1418161"/>
                <a:gd name="connsiteX3" fmla="*/ 4227393 w 5806257"/>
                <a:gd name="connsiteY3" fmla="*/ 366357 h 1418161"/>
                <a:gd name="connsiteX4" fmla="*/ 5217993 w 5806257"/>
                <a:gd name="connsiteY4" fmla="*/ 389217 h 1418161"/>
                <a:gd name="connsiteX5" fmla="*/ 5664525 w 5806257"/>
                <a:gd name="connsiteY5" fmla="*/ 505041 h 1418161"/>
                <a:gd name="connsiteX6" fmla="*/ 5806257 w 5806257"/>
                <a:gd name="connsiteY6" fmla="*/ 639153 h 1418161"/>
                <a:gd name="connsiteX7" fmla="*/ 5664525 w 5806257"/>
                <a:gd name="connsiteY7" fmla="*/ 852513 h 1418161"/>
                <a:gd name="connsiteX8" fmla="*/ 5477073 w 5806257"/>
                <a:gd name="connsiteY8" fmla="*/ 1024725 h 1418161"/>
                <a:gd name="connsiteX9" fmla="*/ 4997013 w 5806257"/>
                <a:gd name="connsiteY9" fmla="*/ 1166457 h 1418161"/>
                <a:gd name="connsiteX10" fmla="*/ 3572073 w 5806257"/>
                <a:gd name="connsiteY10" fmla="*/ 1356957 h 1418161"/>
                <a:gd name="connsiteX11" fmla="*/ 2883225 w 5806257"/>
                <a:gd name="connsiteY11" fmla="*/ 1393533 h 1418161"/>
                <a:gd name="connsiteX12" fmla="*/ 2339157 w 5806257"/>
                <a:gd name="connsiteY12" fmla="*/ 1384389 h 1418161"/>
                <a:gd name="connsiteX13" fmla="*/ 1886023 w 5806257"/>
                <a:gd name="connsiteY13" fmla="*/ 1348769 h 1418161"/>
                <a:gd name="connsiteX14" fmla="*/ 1664025 w 5806257"/>
                <a:gd name="connsiteY14" fmla="*/ 1396581 h 1418161"/>
                <a:gd name="connsiteX15" fmla="*/ 1375989 w 5806257"/>
                <a:gd name="connsiteY15" fmla="*/ 1367625 h 1418161"/>
                <a:gd name="connsiteX16" fmla="*/ 1127577 w 5806257"/>
                <a:gd name="connsiteY16" fmla="*/ 1401153 h 1418161"/>
                <a:gd name="connsiteX17" fmla="*/ 542361 w 5806257"/>
                <a:gd name="connsiteY17" fmla="*/ 1401153 h 1418161"/>
                <a:gd name="connsiteX18" fmla="*/ 89733 w 5806257"/>
                <a:gd name="connsiteY18" fmla="*/ 1189317 h 1418161"/>
                <a:gd name="connsiteX19" fmla="*/ 5913 w 5806257"/>
                <a:gd name="connsiteY19" fmla="*/ 716877 h 1418161"/>
                <a:gd name="connsiteX20" fmla="*/ 181173 w 5806257"/>
                <a:gd name="connsiteY20" fmla="*/ 358737 h 1418161"/>
                <a:gd name="connsiteX21" fmla="*/ 188793 w 5806257"/>
                <a:gd name="connsiteY21" fmla="*/ 152997 h 1418161"/>
                <a:gd name="connsiteX22" fmla="*/ 470733 w 5806257"/>
                <a:gd name="connsiteY22" fmla="*/ 84417 h 1418161"/>
                <a:gd name="connsiteX23" fmla="*/ 577413 w 5806257"/>
                <a:gd name="connsiteY23" fmla="*/ 597 h 1418161"/>
                <a:gd name="connsiteX0" fmla="*/ 577413 w 5674706"/>
                <a:gd name="connsiteY0" fmla="*/ 597 h 1418161"/>
                <a:gd name="connsiteX1" fmla="*/ 943173 w 5674706"/>
                <a:gd name="connsiteY1" fmla="*/ 130137 h 1418161"/>
                <a:gd name="connsiteX2" fmla="*/ 2490033 w 5674706"/>
                <a:gd name="connsiteY2" fmla="*/ 259677 h 1418161"/>
                <a:gd name="connsiteX3" fmla="*/ 4227393 w 5674706"/>
                <a:gd name="connsiteY3" fmla="*/ 366357 h 1418161"/>
                <a:gd name="connsiteX4" fmla="*/ 5217993 w 5674706"/>
                <a:gd name="connsiteY4" fmla="*/ 389217 h 1418161"/>
                <a:gd name="connsiteX5" fmla="*/ 5664525 w 5674706"/>
                <a:gd name="connsiteY5" fmla="*/ 505041 h 1418161"/>
                <a:gd name="connsiteX6" fmla="*/ 5541081 w 5674706"/>
                <a:gd name="connsiteY6" fmla="*/ 721449 h 1418161"/>
                <a:gd name="connsiteX7" fmla="*/ 5664525 w 5674706"/>
                <a:gd name="connsiteY7" fmla="*/ 852513 h 1418161"/>
                <a:gd name="connsiteX8" fmla="*/ 5477073 w 5674706"/>
                <a:gd name="connsiteY8" fmla="*/ 1024725 h 1418161"/>
                <a:gd name="connsiteX9" fmla="*/ 4997013 w 5674706"/>
                <a:gd name="connsiteY9" fmla="*/ 1166457 h 1418161"/>
                <a:gd name="connsiteX10" fmla="*/ 3572073 w 5674706"/>
                <a:gd name="connsiteY10" fmla="*/ 1356957 h 1418161"/>
                <a:gd name="connsiteX11" fmla="*/ 2883225 w 5674706"/>
                <a:gd name="connsiteY11" fmla="*/ 1393533 h 1418161"/>
                <a:gd name="connsiteX12" fmla="*/ 2339157 w 5674706"/>
                <a:gd name="connsiteY12" fmla="*/ 1384389 h 1418161"/>
                <a:gd name="connsiteX13" fmla="*/ 1886023 w 5674706"/>
                <a:gd name="connsiteY13" fmla="*/ 1348769 h 1418161"/>
                <a:gd name="connsiteX14" fmla="*/ 1664025 w 5674706"/>
                <a:gd name="connsiteY14" fmla="*/ 1396581 h 1418161"/>
                <a:gd name="connsiteX15" fmla="*/ 1375989 w 5674706"/>
                <a:gd name="connsiteY15" fmla="*/ 1367625 h 1418161"/>
                <a:gd name="connsiteX16" fmla="*/ 1127577 w 5674706"/>
                <a:gd name="connsiteY16" fmla="*/ 1401153 h 1418161"/>
                <a:gd name="connsiteX17" fmla="*/ 542361 w 5674706"/>
                <a:gd name="connsiteY17" fmla="*/ 1401153 h 1418161"/>
                <a:gd name="connsiteX18" fmla="*/ 89733 w 5674706"/>
                <a:gd name="connsiteY18" fmla="*/ 1189317 h 1418161"/>
                <a:gd name="connsiteX19" fmla="*/ 5913 w 5674706"/>
                <a:gd name="connsiteY19" fmla="*/ 716877 h 1418161"/>
                <a:gd name="connsiteX20" fmla="*/ 181173 w 5674706"/>
                <a:gd name="connsiteY20" fmla="*/ 358737 h 1418161"/>
                <a:gd name="connsiteX21" fmla="*/ 188793 w 5674706"/>
                <a:gd name="connsiteY21" fmla="*/ 152997 h 1418161"/>
                <a:gd name="connsiteX22" fmla="*/ 470733 w 5674706"/>
                <a:gd name="connsiteY22" fmla="*/ 84417 h 1418161"/>
                <a:gd name="connsiteX23" fmla="*/ 577413 w 5674706"/>
                <a:gd name="connsiteY23" fmla="*/ 597 h 1418161"/>
                <a:gd name="connsiteX0" fmla="*/ 577413 w 5665533"/>
                <a:gd name="connsiteY0" fmla="*/ 597 h 1418161"/>
                <a:gd name="connsiteX1" fmla="*/ 943173 w 5665533"/>
                <a:gd name="connsiteY1" fmla="*/ 130137 h 1418161"/>
                <a:gd name="connsiteX2" fmla="*/ 2490033 w 5665533"/>
                <a:gd name="connsiteY2" fmla="*/ 259677 h 1418161"/>
                <a:gd name="connsiteX3" fmla="*/ 4227393 w 5665533"/>
                <a:gd name="connsiteY3" fmla="*/ 366357 h 1418161"/>
                <a:gd name="connsiteX4" fmla="*/ 5217993 w 5665533"/>
                <a:gd name="connsiteY4" fmla="*/ 389217 h 1418161"/>
                <a:gd name="connsiteX5" fmla="*/ 5317053 w 5665533"/>
                <a:gd name="connsiteY5" fmla="*/ 559905 h 1418161"/>
                <a:gd name="connsiteX6" fmla="*/ 5541081 w 5665533"/>
                <a:gd name="connsiteY6" fmla="*/ 721449 h 1418161"/>
                <a:gd name="connsiteX7" fmla="*/ 5664525 w 5665533"/>
                <a:gd name="connsiteY7" fmla="*/ 852513 h 1418161"/>
                <a:gd name="connsiteX8" fmla="*/ 5477073 w 5665533"/>
                <a:gd name="connsiteY8" fmla="*/ 1024725 h 1418161"/>
                <a:gd name="connsiteX9" fmla="*/ 4997013 w 5665533"/>
                <a:gd name="connsiteY9" fmla="*/ 1166457 h 1418161"/>
                <a:gd name="connsiteX10" fmla="*/ 3572073 w 5665533"/>
                <a:gd name="connsiteY10" fmla="*/ 1356957 h 1418161"/>
                <a:gd name="connsiteX11" fmla="*/ 2883225 w 5665533"/>
                <a:gd name="connsiteY11" fmla="*/ 1393533 h 1418161"/>
                <a:gd name="connsiteX12" fmla="*/ 2339157 w 5665533"/>
                <a:gd name="connsiteY12" fmla="*/ 1384389 h 1418161"/>
                <a:gd name="connsiteX13" fmla="*/ 1886023 w 5665533"/>
                <a:gd name="connsiteY13" fmla="*/ 1348769 h 1418161"/>
                <a:gd name="connsiteX14" fmla="*/ 1664025 w 5665533"/>
                <a:gd name="connsiteY14" fmla="*/ 1396581 h 1418161"/>
                <a:gd name="connsiteX15" fmla="*/ 1375989 w 5665533"/>
                <a:gd name="connsiteY15" fmla="*/ 1367625 h 1418161"/>
                <a:gd name="connsiteX16" fmla="*/ 1127577 w 5665533"/>
                <a:gd name="connsiteY16" fmla="*/ 1401153 h 1418161"/>
                <a:gd name="connsiteX17" fmla="*/ 542361 w 5665533"/>
                <a:gd name="connsiteY17" fmla="*/ 1401153 h 1418161"/>
                <a:gd name="connsiteX18" fmla="*/ 89733 w 5665533"/>
                <a:gd name="connsiteY18" fmla="*/ 1189317 h 1418161"/>
                <a:gd name="connsiteX19" fmla="*/ 5913 w 5665533"/>
                <a:gd name="connsiteY19" fmla="*/ 716877 h 1418161"/>
                <a:gd name="connsiteX20" fmla="*/ 181173 w 5665533"/>
                <a:gd name="connsiteY20" fmla="*/ 358737 h 1418161"/>
                <a:gd name="connsiteX21" fmla="*/ 188793 w 5665533"/>
                <a:gd name="connsiteY21" fmla="*/ 152997 h 1418161"/>
                <a:gd name="connsiteX22" fmla="*/ 470733 w 5665533"/>
                <a:gd name="connsiteY22" fmla="*/ 84417 h 1418161"/>
                <a:gd name="connsiteX23" fmla="*/ 577413 w 5665533"/>
                <a:gd name="connsiteY23" fmla="*/ 597 h 1418161"/>
                <a:gd name="connsiteX0" fmla="*/ 577413 w 5665533"/>
                <a:gd name="connsiteY0" fmla="*/ 597 h 1418161"/>
                <a:gd name="connsiteX1" fmla="*/ 943173 w 5665533"/>
                <a:gd name="connsiteY1" fmla="*/ 130137 h 1418161"/>
                <a:gd name="connsiteX2" fmla="*/ 2490033 w 5665533"/>
                <a:gd name="connsiteY2" fmla="*/ 259677 h 1418161"/>
                <a:gd name="connsiteX3" fmla="*/ 4227393 w 5665533"/>
                <a:gd name="connsiteY3" fmla="*/ 366357 h 1418161"/>
                <a:gd name="connsiteX4" fmla="*/ 5035113 w 5665533"/>
                <a:gd name="connsiteY4" fmla="*/ 425793 h 1418161"/>
                <a:gd name="connsiteX5" fmla="*/ 5317053 w 5665533"/>
                <a:gd name="connsiteY5" fmla="*/ 559905 h 1418161"/>
                <a:gd name="connsiteX6" fmla="*/ 5541081 w 5665533"/>
                <a:gd name="connsiteY6" fmla="*/ 721449 h 1418161"/>
                <a:gd name="connsiteX7" fmla="*/ 5664525 w 5665533"/>
                <a:gd name="connsiteY7" fmla="*/ 852513 h 1418161"/>
                <a:gd name="connsiteX8" fmla="*/ 5477073 w 5665533"/>
                <a:gd name="connsiteY8" fmla="*/ 1024725 h 1418161"/>
                <a:gd name="connsiteX9" fmla="*/ 4997013 w 5665533"/>
                <a:gd name="connsiteY9" fmla="*/ 1166457 h 1418161"/>
                <a:gd name="connsiteX10" fmla="*/ 3572073 w 5665533"/>
                <a:gd name="connsiteY10" fmla="*/ 1356957 h 1418161"/>
                <a:gd name="connsiteX11" fmla="*/ 2883225 w 5665533"/>
                <a:gd name="connsiteY11" fmla="*/ 1393533 h 1418161"/>
                <a:gd name="connsiteX12" fmla="*/ 2339157 w 5665533"/>
                <a:gd name="connsiteY12" fmla="*/ 1384389 h 1418161"/>
                <a:gd name="connsiteX13" fmla="*/ 1886023 w 5665533"/>
                <a:gd name="connsiteY13" fmla="*/ 1348769 h 1418161"/>
                <a:gd name="connsiteX14" fmla="*/ 1664025 w 5665533"/>
                <a:gd name="connsiteY14" fmla="*/ 1396581 h 1418161"/>
                <a:gd name="connsiteX15" fmla="*/ 1375989 w 5665533"/>
                <a:gd name="connsiteY15" fmla="*/ 1367625 h 1418161"/>
                <a:gd name="connsiteX16" fmla="*/ 1127577 w 5665533"/>
                <a:gd name="connsiteY16" fmla="*/ 1401153 h 1418161"/>
                <a:gd name="connsiteX17" fmla="*/ 542361 w 5665533"/>
                <a:gd name="connsiteY17" fmla="*/ 1401153 h 1418161"/>
                <a:gd name="connsiteX18" fmla="*/ 89733 w 5665533"/>
                <a:gd name="connsiteY18" fmla="*/ 1189317 h 1418161"/>
                <a:gd name="connsiteX19" fmla="*/ 5913 w 5665533"/>
                <a:gd name="connsiteY19" fmla="*/ 716877 h 1418161"/>
                <a:gd name="connsiteX20" fmla="*/ 181173 w 5665533"/>
                <a:gd name="connsiteY20" fmla="*/ 358737 h 1418161"/>
                <a:gd name="connsiteX21" fmla="*/ 188793 w 5665533"/>
                <a:gd name="connsiteY21" fmla="*/ 152997 h 1418161"/>
                <a:gd name="connsiteX22" fmla="*/ 470733 w 5665533"/>
                <a:gd name="connsiteY22" fmla="*/ 84417 h 1418161"/>
                <a:gd name="connsiteX23" fmla="*/ 577413 w 5665533"/>
                <a:gd name="connsiteY23" fmla="*/ 597 h 1418161"/>
                <a:gd name="connsiteX0" fmla="*/ 577413 w 5547001"/>
                <a:gd name="connsiteY0" fmla="*/ 597 h 1418161"/>
                <a:gd name="connsiteX1" fmla="*/ 943173 w 5547001"/>
                <a:gd name="connsiteY1" fmla="*/ 130137 h 1418161"/>
                <a:gd name="connsiteX2" fmla="*/ 2490033 w 5547001"/>
                <a:gd name="connsiteY2" fmla="*/ 259677 h 1418161"/>
                <a:gd name="connsiteX3" fmla="*/ 4227393 w 5547001"/>
                <a:gd name="connsiteY3" fmla="*/ 366357 h 1418161"/>
                <a:gd name="connsiteX4" fmla="*/ 5035113 w 5547001"/>
                <a:gd name="connsiteY4" fmla="*/ 425793 h 1418161"/>
                <a:gd name="connsiteX5" fmla="*/ 5317053 w 5547001"/>
                <a:gd name="connsiteY5" fmla="*/ 559905 h 1418161"/>
                <a:gd name="connsiteX6" fmla="*/ 5541081 w 5547001"/>
                <a:gd name="connsiteY6" fmla="*/ 721449 h 1418161"/>
                <a:gd name="connsiteX7" fmla="*/ 5481645 w 5547001"/>
                <a:gd name="connsiteY7" fmla="*/ 852513 h 1418161"/>
                <a:gd name="connsiteX8" fmla="*/ 5477073 w 5547001"/>
                <a:gd name="connsiteY8" fmla="*/ 1024725 h 1418161"/>
                <a:gd name="connsiteX9" fmla="*/ 4997013 w 5547001"/>
                <a:gd name="connsiteY9" fmla="*/ 1166457 h 1418161"/>
                <a:gd name="connsiteX10" fmla="*/ 3572073 w 5547001"/>
                <a:gd name="connsiteY10" fmla="*/ 1356957 h 1418161"/>
                <a:gd name="connsiteX11" fmla="*/ 2883225 w 5547001"/>
                <a:gd name="connsiteY11" fmla="*/ 1393533 h 1418161"/>
                <a:gd name="connsiteX12" fmla="*/ 2339157 w 5547001"/>
                <a:gd name="connsiteY12" fmla="*/ 1384389 h 1418161"/>
                <a:gd name="connsiteX13" fmla="*/ 1886023 w 5547001"/>
                <a:gd name="connsiteY13" fmla="*/ 1348769 h 1418161"/>
                <a:gd name="connsiteX14" fmla="*/ 1664025 w 5547001"/>
                <a:gd name="connsiteY14" fmla="*/ 1396581 h 1418161"/>
                <a:gd name="connsiteX15" fmla="*/ 1375989 w 5547001"/>
                <a:gd name="connsiteY15" fmla="*/ 1367625 h 1418161"/>
                <a:gd name="connsiteX16" fmla="*/ 1127577 w 5547001"/>
                <a:gd name="connsiteY16" fmla="*/ 1401153 h 1418161"/>
                <a:gd name="connsiteX17" fmla="*/ 542361 w 5547001"/>
                <a:gd name="connsiteY17" fmla="*/ 1401153 h 1418161"/>
                <a:gd name="connsiteX18" fmla="*/ 89733 w 5547001"/>
                <a:gd name="connsiteY18" fmla="*/ 1189317 h 1418161"/>
                <a:gd name="connsiteX19" fmla="*/ 5913 w 5547001"/>
                <a:gd name="connsiteY19" fmla="*/ 716877 h 1418161"/>
                <a:gd name="connsiteX20" fmla="*/ 181173 w 5547001"/>
                <a:gd name="connsiteY20" fmla="*/ 358737 h 1418161"/>
                <a:gd name="connsiteX21" fmla="*/ 188793 w 5547001"/>
                <a:gd name="connsiteY21" fmla="*/ 152997 h 1418161"/>
                <a:gd name="connsiteX22" fmla="*/ 470733 w 5547001"/>
                <a:gd name="connsiteY22" fmla="*/ 84417 h 1418161"/>
                <a:gd name="connsiteX23" fmla="*/ 577413 w 5547001"/>
                <a:gd name="connsiteY23" fmla="*/ 597 h 1418161"/>
                <a:gd name="connsiteX0" fmla="*/ 577413 w 5514557"/>
                <a:gd name="connsiteY0" fmla="*/ 597 h 1418161"/>
                <a:gd name="connsiteX1" fmla="*/ 943173 w 5514557"/>
                <a:gd name="connsiteY1" fmla="*/ 130137 h 1418161"/>
                <a:gd name="connsiteX2" fmla="*/ 2490033 w 5514557"/>
                <a:gd name="connsiteY2" fmla="*/ 259677 h 1418161"/>
                <a:gd name="connsiteX3" fmla="*/ 4227393 w 5514557"/>
                <a:gd name="connsiteY3" fmla="*/ 366357 h 1418161"/>
                <a:gd name="connsiteX4" fmla="*/ 5035113 w 5514557"/>
                <a:gd name="connsiteY4" fmla="*/ 425793 h 1418161"/>
                <a:gd name="connsiteX5" fmla="*/ 5317053 w 5514557"/>
                <a:gd name="connsiteY5" fmla="*/ 559905 h 1418161"/>
                <a:gd name="connsiteX6" fmla="*/ 5467929 w 5514557"/>
                <a:gd name="connsiteY6" fmla="*/ 712305 h 1418161"/>
                <a:gd name="connsiteX7" fmla="*/ 5481645 w 5514557"/>
                <a:gd name="connsiteY7" fmla="*/ 852513 h 1418161"/>
                <a:gd name="connsiteX8" fmla="*/ 5477073 w 5514557"/>
                <a:gd name="connsiteY8" fmla="*/ 1024725 h 1418161"/>
                <a:gd name="connsiteX9" fmla="*/ 4997013 w 5514557"/>
                <a:gd name="connsiteY9" fmla="*/ 1166457 h 1418161"/>
                <a:gd name="connsiteX10" fmla="*/ 3572073 w 5514557"/>
                <a:gd name="connsiteY10" fmla="*/ 1356957 h 1418161"/>
                <a:gd name="connsiteX11" fmla="*/ 2883225 w 5514557"/>
                <a:gd name="connsiteY11" fmla="*/ 1393533 h 1418161"/>
                <a:gd name="connsiteX12" fmla="*/ 2339157 w 5514557"/>
                <a:gd name="connsiteY12" fmla="*/ 1384389 h 1418161"/>
                <a:gd name="connsiteX13" fmla="*/ 1886023 w 5514557"/>
                <a:gd name="connsiteY13" fmla="*/ 1348769 h 1418161"/>
                <a:gd name="connsiteX14" fmla="*/ 1664025 w 5514557"/>
                <a:gd name="connsiteY14" fmla="*/ 1396581 h 1418161"/>
                <a:gd name="connsiteX15" fmla="*/ 1375989 w 5514557"/>
                <a:gd name="connsiteY15" fmla="*/ 1367625 h 1418161"/>
                <a:gd name="connsiteX16" fmla="*/ 1127577 w 5514557"/>
                <a:gd name="connsiteY16" fmla="*/ 1401153 h 1418161"/>
                <a:gd name="connsiteX17" fmla="*/ 542361 w 5514557"/>
                <a:gd name="connsiteY17" fmla="*/ 1401153 h 1418161"/>
                <a:gd name="connsiteX18" fmla="*/ 89733 w 5514557"/>
                <a:gd name="connsiteY18" fmla="*/ 1189317 h 1418161"/>
                <a:gd name="connsiteX19" fmla="*/ 5913 w 5514557"/>
                <a:gd name="connsiteY19" fmla="*/ 716877 h 1418161"/>
                <a:gd name="connsiteX20" fmla="*/ 181173 w 5514557"/>
                <a:gd name="connsiteY20" fmla="*/ 358737 h 1418161"/>
                <a:gd name="connsiteX21" fmla="*/ 188793 w 5514557"/>
                <a:gd name="connsiteY21" fmla="*/ 152997 h 1418161"/>
                <a:gd name="connsiteX22" fmla="*/ 470733 w 5514557"/>
                <a:gd name="connsiteY22" fmla="*/ 84417 h 1418161"/>
                <a:gd name="connsiteX23" fmla="*/ 577413 w 5514557"/>
                <a:gd name="connsiteY23" fmla="*/ 597 h 1418161"/>
                <a:gd name="connsiteX0" fmla="*/ 577413 w 5489362"/>
                <a:gd name="connsiteY0" fmla="*/ 597 h 1418161"/>
                <a:gd name="connsiteX1" fmla="*/ 943173 w 5489362"/>
                <a:gd name="connsiteY1" fmla="*/ 130137 h 1418161"/>
                <a:gd name="connsiteX2" fmla="*/ 2490033 w 5489362"/>
                <a:gd name="connsiteY2" fmla="*/ 259677 h 1418161"/>
                <a:gd name="connsiteX3" fmla="*/ 4227393 w 5489362"/>
                <a:gd name="connsiteY3" fmla="*/ 366357 h 1418161"/>
                <a:gd name="connsiteX4" fmla="*/ 5035113 w 5489362"/>
                <a:gd name="connsiteY4" fmla="*/ 425793 h 1418161"/>
                <a:gd name="connsiteX5" fmla="*/ 5317053 w 5489362"/>
                <a:gd name="connsiteY5" fmla="*/ 559905 h 1418161"/>
                <a:gd name="connsiteX6" fmla="*/ 5467929 w 5489362"/>
                <a:gd name="connsiteY6" fmla="*/ 712305 h 1418161"/>
                <a:gd name="connsiteX7" fmla="*/ 5481645 w 5489362"/>
                <a:gd name="connsiteY7" fmla="*/ 852513 h 1418161"/>
                <a:gd name="connsiteX8" fmla="*/ 5403921 w 5489362"/>
                <a:gd name="connsiteY8" fmla="*/ 1024725 h 1418161"/>
                <a:gd name="connsiteX9" fmla="*/ 4997013 w 5489362"/>
                <a:gd name="connsiteY9" fmla="*/ 1166457 h 1418161"/>
                <a:gd name="connsiteX10" fmla="*/ 3572073 w 5489362"/>
                <a:gd name="connsiteY10" fmla="*/ 1356957 h 1418161"/>
                <a:gd name="connsiteX11" fmla="*/ 2883225 w 5489362"/>
                <a:gd name="connsiteY11" fmla="*/ 1393533 h 1418161"/>
                <a:gd name="connsiteX12" fmla="*/ 2339157 w 5489362"/>
                <a:gd name="connsiteY12" fmla="*/ 1384389 h 1418161"/>
                <a:gd name="connsiteX13" fmla="*/ 1886023 w 5489362"/>
                <a:gd name="connsiteY13" fmla="*/ 1348769 h 1418161"/>
                <a:gd name="connsiteX14" fmla="*/ 1664025 w 5489362"/>
                <a:gd name="connsiteY14" fmla="*/ 1396581 h 1418161"/>
                <a:gd name="connsiteX15" fmla="*/ 1375989 w 5489362"/>
                <a:gd name="connsiteY15" fmla="*/ 1367625 h 1418161"/>
                <a:gd name="connsiteX16" fmla="*/ 1127577 w 5489362"/>
                <a:gd name="connsiteY16" fmla="*/ 1401153 h 1418161"/>
                <a:gd name="connsiteX17" fmla="*/ 542361 w 5489362"/>
                <a:gd name="connsiteY17" fmla="*/ 1401153 h 1418161"/>
                <a:gd name="connsiteX18" fmla="*/ 89733 w 5489362"/>
                <a:gd name="connsiteY18" fmla="*/ 1189317 h 1418161"/>
                <a:gd name="connsiteX19" fmla="*/ 5913 w 5489362"/>
                <a:gd name="connsiteY19" fmla="*/ 716877 h 1418161"/>
                <a:gd name="connsiteX20" fmla="*/ 181173 w 5489362"/>
                <a:gd name="connsiteY20" fmla="*/ 358737 h 1418161"/>
                <a:gd name="connsiteX21" fmla="*/ 188793 w 5489362"/>
                <a:gd name="connsiteY21" fmla="*/ 152997 h 1418161"/>
                <a:gd name="connsiteX22" fmla="*/ 470733 w 5489362"/>
                <a:gd name="connsiteY22" fmla="*/ 84417 h 1418161"/>
                <a:gd name="connsiteX23" fmla="*/ 577413 w 5489362"/>
                <a:gd name="connsiteY23" fmla="*/ 597 h 1418161"/>
                <a:gd name="connsiteX0" fmla="*/ 696285 w 5489362"/>
                <a:gd name="connsiteY0" fmla="*/ 35686 h 1334378"/>
                <a:gd name="connsiteX1" fmla="*/ 943173 w 5489362"/>
                <a:gd name="connsiteY1" fmla="*/ 46354 h 1334378"/>
                <a:gd name="connsiteX2" fmla="*/ 2490033 w 5489362"/>
                <a:gd name="connsiteY2" fmla="*/ 175894 h 1334378"/>
                <a:gd name="connsiteX3" fmla="*/ 4227393 w 5489362"/>
                <a:gd name="connsiteY3" fmla="*/ 282574 h 1334378"/>
                <a:gd name="connsiteX4" fmla="*/ 5035113 w 5489362"/>
                <a:gd name="connsiteY4" fmla="*/ 342010 h 1334378"/>
                <a:gd name="connsiteX5" fmla="*/ 5317053 w 5489362"/>
                <a:gd name="connsiteY5" fmla="*/ 476122 h 1334378"/>
                <a:gd name="connsiteX6" fmla="*/ 5467929 w 5489362"/>
                <a:gd name="connsiteY6" fmla="*/ 628522 h 1334378"/>
                <a:gd name="connsiteX7" fmla="*/ 5481645 w 5489362"/>
                <a:gd name="connsiteY7" fmla="*/ 768730 h 1334378"/>
                <a:gd name="connsiteX8" fmla="*/ 5403921 w 5489362"/>
                <a:gd name="connsiteY8" fmla="*/ 940942 h 1334378"/>
                <a:gd name="connsiteX9" fmla="*/ 4997013 w 5489362"/>
                <a:gd name="connsiteY9" fmla="*/ 1082674 h 1334378"/>
                <a:gd name="connsiteX10" fmla="*/ 3572073 w 5489362"/>
                <a:gd name="connsiteY10" fmla="*/ 1273174 h 1334378"/>
                <a:gd name="connsiteX11" fmla="*/ 2883225 w 5489362"/>
                <a:gd name="connsiteY11" fmla="*/ 1309750 h 1334378"/>
                <a:gd name="connsiteX12" fmla="*/ 2339157 w 5489362"/>
                <a:gd name="connsiteY12" fmla="*/ 1300606 h 1334378"/>
                <a:gd name="connsiteX13" fmla="*/ 1886023 w 5489362"/>
                <a:gd name="connsiteY13" fmla="*/ 1264986 h 1334378"/>
                <a:gd name="connsiteX14" fmla="*/ 1664025 w 5489362"/>
                <a:gd name="connsiteY14" fmla="*/ 1312798 h 1334378"/>
                <a:gd name="connsiteX15" fmla="*/ 1375989 w 5489362"/>
                <a:gd name="connsiteY15" fmla="*/ 1283842 h 1334378"/>
                <a:gd name="connsiteX16" fmla="*/ 1127577 w 5489362"/>
                <a:gd name="connsiteY16" fmla="*/ 1317370 h 1334378"/>
                <a:gd name="connsiteX17" fmla="*/ 542361 w 5489362"/>
                <a:gd name="connsiteY17" fmla="*/ 1317370 h 1334378"/>
                <a:gd name="connsiteX18" fmla="*/ 89733 w 5489362"/>
                <a:gd name="connsiteY18" fmla="*/ 1105534 h 1334378"/>
                <a:gd name="connsiteX19" fmla="*/ 5913 w 5489362"/>
                <a:gd name="connsiteY19" fmla="*/ 633094 h 1334378"/>
                <a:gd name="connsiteX20" fmla="*/ 181173 w 5489362"/>
                <a:gd name="connsiteY20" fmla="*/ 274954 h 1334378"/>
                <a:gd name="connsiteX21" fmla="*/ 188793 w 5489362"/>
                <a:gd name="connsiteY21" fmla="*/ 69214 h 1334378"/>
                <a:gd name="connsiteX22" fmla="*/ 470733 w 5489362"/>
                <a:gd name="connsiteY22" fmla="*/ 634 h 1334378"/>
                <a:gd name="connsiteX23" fmla="*/ 696285 w 5489362"/>
                <a:gd name="connsiteY23" fmla="*/ 35686 h 1334378"/>
                <a:gd name="connsiteX0" fmla="*/ 696285 w 5489362"/>
                <a:gd name="connsiteY0" fmla="*/ 5166 h 1303858"/>
                <a:gd name="connsiteX1" fmla="*/ 943173 w 5489362"/>
                <a:gd name="connsiteY1" fmla="*/ 15834 h 1303858"/>
                <a:gd name="connsiteX2" fmla="*/ 2490033 w 5489362"/>
                <a:gd name="connsiteY2" fmla="*/ 145374 h 1303858"/>
                <a:gd name="connsiteX3" fmla="*/ 4227393 w 5489362"/>
                <a:gd name="connsiteY3" fmla="*/ 252054 h 1303858"/>
                <a:gd name="connsiteX4" fmla="*/ 5035113 w 5489362"/>
                <a:gd name="connsiteY4" fmla="*/ 311490 h 1303858"/>
                <a:gd name="connsiteX5" fmla="*/ 5317053 w 5489362"/>
                <a:gd name="connsiteY5" fmla="*/ 445602 h 1303858"/>
                <a:gd name="connsiteX6" fmla="*/ 5467929 w 5489362"/>
                <a:gd name="connsiteY6" fmla="*/ 598002 h 1303858"/>
                <a:gd name="connsiteX7" fmla="*/ 5481645 w 5489362"/>
                <a:gd name="connsiteY7" fmla="*/ 738210 h 1303858"/>
                <a:gd name="connsiteX8" fmla="*/ 5403921 w 5489362"/>
                <a:gd name="connsiteY8" fmla="*/ 910422 h 1303858"/>
                <a:gd name="connsiteX9" fmla="*/ 4997013 w 5489362"/>
                <a:gd name="connsiteY9" fmla="*/ 1052154 h 1303858"/>
                <a:gd name="connsiteX10" fmla="*/ 3572073 w 5489362"/>
                <a:gd name="connsiteY10" fmla="*/ 1242654 h 1303858"/>
                <a:gd name="connsiteX11" fmla="*/ 2883225 w 5489362"/>
                <a:gd name="connsiteY11" fmla="*/ 1279230 h 1303858"/>
                <a:gd name="connsiteX12" fmla="*/ 2339157 w 5489362"/>
                <a:gd name="connsiteY12" fmla="*/ 1270086 h 1303858"/>
                <a:gd name="connsiteX13" fmla="*/ 1886023 w 5489362"/>
                <a:gd name="connsiteY13" fmla="*/ 1234466 h 1303858"/>
                <a:gd name="connsiteX14" fmla="*/ 1664025 w 5489362"/>
                <a:gd name="connsiteY14" fmla="*/ 1282278 h 1303858"/>
                <a:gd name="connsiteX15" fmla="*/ 1375989 w 5489362"/>
                <a:gd name="connsiteY15" fmla="*/ 1253322 h 1303858"/>
                <a:gd name="connsiteX16" fmla="*/ 1127577 w 5489362"/>
                <a:gd name="connsiteY16" fmla="*/ 1286850 h 1303858"/>
                <a:gd name="connsiteX17" fmla="*/ 542361 w 5489362"/>
                <a:gd name="connsiteY17" fmla="*/ 1286850 h 1303858"/>
                <a:gd name="connsiteX18" fmla="*/ 89733 w 5489362"/>
                <a:gd name="connsiteY18" fmla="*/ 1075014 h 1303858"/>
                <a:gd name="connsiteX19" fmla="*/ 5913 w 5489362"/>
                <a:gd name="connsiteY19" fmla="*/ 602574 h 1303858"/>
                <a:gd name="connsiteX20" fmla="*/ 181173 w 5489362"/>
                <a:gd name="connsiteY20" fmla="*/ 244434 h 1303858"/>
                <a:gd name="connsiteX21" fmla="*/ 188793 w 5489362"/>
                <a:gd name="connsiteY21" fmla="*/ 38694 h 1303858"/>
                <a:gd name="connsiteX22" fmla="*/ 489021 w 5489362"/>
                <a:gd name="connsiteY22" fmla="*/ 43266 h 1303858"/>
                <a:gd name="connsiteX23" fmla="*/ 696285 w 5489362"/>
                <a:gd name="connsiteY23" fmla="*/ 5166 h 1303858"/>
                <a:gd name="connsiteX0" fmla="*/ 696285 w 5489362"/>
                <a:gd name="connsiteY0" fmla="*/ 5166 h 1303858"/>
                <a:gd name="connsiteX1" fmla="*/ 943173 w 5489362"/>
                <a:gd name="connsiteY1" fmla="*/ 15834 h 1303858"/>
                <a:gd name="connsiteX2" fmla="*/ 2490033 w 5489362"/>
                <a:gd name="connsiteY2" fmla="*/ 145374 h 1303858"/>
                <a:gd name="connsiteX3" fmla="*/ 4227393 w 5489362"/>
                <a:gd name="connsiteY3" fmla="*/ 252054 h 1303858"/>
                <a:gd name="connsiteX4" fmla="*/ 5035113 w 5489362"/>
                <a:gd name="connsiteY4" fmla="*/ 311490 h 1303858"/>
                <a:gd name="connsiteX5" fmla="*/ 5317053 w 5489362"/>
                <a:gd name="connsiteY5" fmla="*/ 445602 h 1303858"/>
                <a:gd name="connsiteX6" fmla="*/ 5467929 w 5489362"/>
                <a:gd name="connsiteY6" fmla="*/ 598002 h 1303858"/>
                <a:gd name="connsiteX7" fmla="*/ 5481645 w 5489362"/>
                <a:gd name="connsiteY7" fmla="*/ 738210 h 1303858"/>
                <a:gd name="connsiteX8" fmla="*/ 5403921 w 5489362"/>
                <a:gd name="connsiteY8" fmla="*/ 910422 h 1303858"/>
                <a:gd name="connsiteX9" fmla="*/ 4997013 w 5489362"/>
                <a:gd name="connsiteY9" fmla="*/ 1052154 h 1303858"/>
                <a:gd name="connsiteX10" fmla="*/ 3572073 w 5489362"/>
                <a:gd name="connsiteY10" fmla="*/ 1242654 h 1303858"/>
                <a:gd name="connsiteX11" fmla="*/ 2883225 w 5489362"/>
                <a:gd name="connsiteY11" fmla="*/ 1279230 h 1303858"/>
                <a:gd name="connsiteX12" fmla="*/ 2339157 w 5489362"/>
                <a:gd name="connsiteY12" fmla="*/ 1270086 h 1303858"/>
                <a:gd name="connsiteX13" fmla="*/ 1886023 w 5489362"/>
                <a:gd name="connsiteY13" fmla="*/ 1234466 h 1303858"/>
                <a:gd name="connsiteX14" fmla="*/ 1664025 w 5489362"/>
                <a:gd name="connsiteY14" fmla="*/ 1282278 h 1303858"/>
                <a:gd name="connsiteX15" fmla="*/ 1375989 w 5489362"/>
                <a:gd name="connsiteY15" fmla="*/ 1253322 h 1303858"/>
                <a:gd name="connsiteX16" fmla="*/ 1127577 w 5489362"/>
                <a:gd name="connsiteY16" fmla="*/ 1286850 h 1303858"/>
                <a:gd name="connsiteX17" fmla="*/ 542361 w 5489362"/>
                <a:gd name="connsiteY17" fmla="*/ 1286850 h 1303858"/>
                <a:gd name="connsiteX18" fmla="*/ 89733 w 5489362"/>
                <a:gd name="connsiteY18" fmla="*/ 1075014 h 1303858"/>
                <a:gd name="connsiteX19" fmla="*/ 5913 w 5489362"/>
                <a:gd name="connsiteY19" fmla="*/ 602574 h 1303858"/>
                <a:gd name="connsiteX20" fmla="*/ 181173 w 5489362"/>
                <a:gd name="connsiteY20" fmla="*/ 244434 h 1303858"/>
                <a:gd name="connsiteX21" fmla="*/ 289377 w 5489362"/>
                <a:gd name="connsiteY21" fmla="*/ 111846 h 1303858"/>
                <a:gd name="connsiteX22" fmla="*/ 489021 w 5489362"/>
                <a:gd name="connsiteY22" fmla="*/ 43266 h 1303858"/>
                <a:gd name="connsiteX23" fmla="*/ 696285 w 5489362"/>
                <a:gd name="connsiteY23" fmla="*/ 5166 h 1303858"/>
                <a:gd name="connsiteX0" fmla="*/ 696285 w 5489362"/>
                <a:gd name="connsiteY0" fmla="*/ 5166 h 1303858"/>
                <a:gd name="connsiteX1" fmla="*/ 943173 w 5489362"/>
                <a:gd name="connsiteY1" fmla="*/ 15834 h 1303858"/>
                <a:gd name="connsiteX2" fmla="*/ 2490033 w 5489362"/>
                <a:gd name="connsiteY2" fmla="*/ 145374 h 1303858"/>
                <a:gd name="connsiteX3" fmla="*/ 4227393 w 5489362"/>
                <a:gd name="connsiteY3" fmla="*/ 252054 h 1303858"/>
                <a:gd name="connsiteX4" fmla="*/ 5035113 w 5489362"/>
                <a:gd name="connsiteY4" fmla="*/ 311490 h 1303858"/>
                <a:gd name="connsiteX5" fmla="*/ 5317053 w 5489362"/>
                <a:gd name="connsiteY5" fmla="*/ 445602 h 1303858"/>
                <a:gd name="connsiteX6" fmla="*/ 5467929 w 5489362"/>
                <a:gd name="connsiteY6" fmla="*/ 598002 h 1303858"/>
                <a:gd name="connsiteX7" fmla="*/ 5481645 w 5489362"/>
                <a:gd name="connsiteY7" fmla="*/ 738210 h 1303858"/>
                <a:gd name="connsiteX8" fmla="*/ 5403921 w 5489362"/>
                <a:gd name="connsiteY8" fmla="*/ 910422 h 1303858"/>
                <a:gd name="connsiteX9" fmla="*/ 5088453 w 5489362"/>
                <a:gd name="connsiteY9" fmla="*/ 1171026 h 1303858"/>
                <a:gd name="connsiteX10" fmla="*/ 3572073 w 5489362"/>
                <a:gd name="connsiteY10" fmla="*/ 1242654 h 1303858"/>
                <a:gd name="connsiteX11" fmla="*/ 2883225 w 5489362"/>
                <a:gd name="connsiteY11" fmla="*/ 1279230 h 1303858"/>
                <a:gd name="connsiteX12" fmla="*/ 2339157 w 5489362"/>
                <a:gd name="connsiteY12" fmla="*/ 1270086 h 1303858"/>
                <a:gd name="connsiteX13" fmla="*/ 1886023 w 5489362"/>
                <a:gd name="connsiteY13" fmla="*/ 1234466 h 1303858"/>
                <a:gd name="connsiteX14" fmla="*/ 1664025 w 5489362"/>
                <a:gd name="connsiteY14" fmla="*/ 1282278 h 1303858"/>
                <a:gd name="connsiteX15" fmla="*/ 1375989 w 5489362"/>
                <a:gd name="connsiteY15" fmla="*/ 1253322 h 1303858"/>
                <a:gd name="connsiteX16" fmla="*/ 1127577 w 5489362"/>
                <a:gd name="connsiteY16" fmla="*/ 1286850 h 1303858"/>
                <a:gd name="connsiteX17" fmla="*/ 542361 w 5489362"/>
                <a:gd name="connsiteY17" fmla="*/ 1286850 h 1303858"/>
                <a:gd name="connsiteX18" fmla="*/ 89733 w 5489362"/>
                <a:gd name="connsiteY18" fmla="*/ 1075014 h 1303858"/>
                <a:gd name="connsiteX19" fmla="*/ 5913 w 5489362"/>
                <a:gd name="connsiteY19" fmla="*/ 602574 h 1303858"/>
                <a:gd name="connsiteX20" fmla="*/ 181173 w 5489362"/>
                <a:gd name="connsiteY20" fmla="*/ 244434 h 1303858"/>
                <a:gd name="connsiteX21" fmla="*/ 289377 w 5489362"/>
                <a:gd name="connsiteY21" fmla="*/ 111846 h 1303858"/>
                <a:gd name="connsiteX22" fmla="*/ 489021 w 5489362"/>
                <a:gd name="connsiteY22" fmla="*/ 43266 h 1303858"/>
                <a:gd name="connsiteX23" fmla="*/ 696285 w 5489362"/>
                <a:gd name="connsiteY23" fmla="*/ 5166 h 1303858"/>
                <a:gd name="connsiteX0" fmla="*/ 696285 w 5514845"/>
                <a:gd name="connsiteY0" fmla="*/ 5166 h 1303858"/>
                <a:gd name="connsiteX1" fmla="*/ 943173 w 5514845"/>
                <a:gd name="connsiteY1" fmla="*/ 15834 h 1303858"/>
                <a:gd name="connsiteX2" fmla="*/ 2490033 w 5514845"/>
                <a:gd name="connsiteY2" fmla="*/ 145374 h 1303858"/>
                <a:gd name="connsiteX3" fmla="*/ 4227393 w 5514845"/>
                <a:gd name="connsiteY3" fmla="*/ 252054 h 1303858"/>
                <a:gd name="connsiteX4" fmla="*/ 5035113 w 5514845"/>
                <a:gd name="connsiteY4" fmla="*/ 311490 h 1303858"/>
                <a:gd name="connsiteX5" fmla="*/ 5317053 w 5514845"/>
                <a:gd name="connsiteY5" fmla="*/ 445602 h 1303858"/>
                <a:gd name="connsiteX6" fmla="*/ 5467929 w 5514845"/>
                <a:gd name="connsiteY6" fmla="*/ 598002 h 1303858"/>
                <a:gd name="connsiteX7" fmla="*/ 5481645 w 5514845"/>
                <a:gd name="connsiteY7" fmla="*/ 738210 h 1303858"/>
                <a:gd name="connsiteX8" fmla="*/ 5486217 w 5514845"/>
                <a:gd name="connsiteY8" fmla="*/ 1011006 h 1303858"/>
                <a:gd name="connsiteX9" fmla="*/ 5088453 w 5514845"/>
                <a:gd name="connsiteY9" fmla="*/ 1171026 h 1303858"/>
                <a:gd name="connsiteX10" fmla="*/ 3572073 w 5514845"/>
                <a:gd name="connsiteY10" fmla="*/ 1242654 h 1303858"/>
                <a:gd name="connsiteX11" fmla="*/ 2883225 w 5514845"/>
                <a:gd name="connsiteY11" fmla="*/ 1279230 h 1303858"/>
                <a:gd name="connsiteX12" fmla="*/ 2339157 w 5514845"/>
                <a:gd name="connsiteY12" fmla="*/ 1270086 h 1303858"/>
                <a:gd name="connsiteX13" fmla="*/ 1886023 w 5514845"/>
                <a:gd name="connsiteY13" fmla="*/ 1234466 h 1303858"/>
                <a:gd name="connsiteX14" fmla="*/ 1664025 w 5514845"/>
                <a:gd name="connsiteY14" fmla="*/ 1282278 h 1303858"/>
                <a:gd name="connsiteX15" fmla="*/ 1375989 w 5514845"/>
                <a:gd name="connsiteY15" fmla="*/ 1253322 h 1303858"/>
                <a:gd name="connsiteX16" fmla="*/ 1127577 w 5514845"/>
                <a:gd name="connsiteY16" fmla="*/ 1286850 h 1303858"/>
                <a:gd name="connsiteX17" fmla="*/ 542361 w 5514845"/>
                <a:gd name="connsiteY17" fmla="*/ 1286850 h 1303858"/>
                <a:gd name="connsiteX18" fmla="*/ 89733 w 5514845"/>
                <a:gd name="connsiteY18" fmla="*/ 1075014 h 1303858"/>
                <a:gd name="connsiteX19" fmla="*/ 5913 w 5514845"/>
                <a:gd name="connsiteY19" fmla="*/ 602574 h 1303858"/>
                <a:gd name="connsiteX20" fmla="*/ 181173 w 5514845"/>
                <a:gd name="connsiteY20" fmla="*/ 244434 h 1303858"/>
                <a:gd name="connsiteX21" fmla="*/ 289377 w 5514845"/>
                <a:gd name="connsiteY21" fmla="*/ 111846 h 1303858"/>
                <a:gd name="connsiteX22" fmla="*/ 489021 w 5514845"/>
                <a:gd name="connsiteY22" fmla="*/ 43266 h 1303858"/>
                <a:gd name="connsiteX23" fmla="*/ 696285 w 5514845"/>
                <a:gd name="connsiteY23" fmla="*/ 5166 h 1303858"/>
                <a:gd name="connsiteX0" fmla="*/ 696285 w 5514168"/>
                <a:gd name="connsiteY0" fmla="*/ 5166 h 1303858"/>
                <a:gd name="connsiteX1" fmla="*/ 943173 w 5514168"/>
                <a:gd name="connsiteY1" fmla="*/ 15834 h 1303858"/>
                <a:gd name="connsiteX2" fmla="*/ 2490033 w 5514168"/>
                <a:gd name="connsiteY2" fmla="*/ 145374 h 1303858"/>
                <a:gd name="connsiteX3" fmla="*/ 4227393 w 5514168"/>
                <a:gd name="connsiteY3" fmla="*/ 252054 h 1303858"/>
                <a:gd name="connsiteX4" fmla="*/ 5035113 w 5514168"/>
                <a:gd name="connsiteY4" fmla="*/ 311490 h 1303858"/>
                <a:gd name="connsiteX5" fmla="*/ 5317053 w 5514168"/>
                <a:gd name="connsiteY5" fmla="*/ 445602 h 1303858"/>
                <a:gd name="connsiteX6" fmla="*/ 5467929 w 5514168"/>
                <a:gd name="connsiteY6" fmla="*/ 598002 h 1303858"/>
                <a:gd name="connsiteX7" fmla="*/ 5481645 w 5514168"/>
                <a:gd name="connsiteY7" fmla="*/ 738210 h 1303858"/>
                <a:gd name="connsiteX8" fmla="*/ 5486217 w 5514168"/>
                <a:gd name="connsiteY8" fmla="*/ 1011006 h 1303858"/>
                <a:gd name="connsiteX9" fmla="*/ 5097597 w 5514168"/>
                <a:gd name="connsiteY9" fmla="*/ 1235034 h 1303858"/>
                <a:gd name="connsiteX10" fmla="*/ 3572073 w 5514168"/>
                <a:gd name="connsiteY10" fmla="*/ 1242654 h 1303858"/>
                <a:gd name="connsiteX11" fmla="*/ 2883225 w 5514168"/>
                <a:gd name="connsiteY11" fmla="*/ 1279230 h 1303858"/>
                <a:gd name="connsiteX12" fmla="*/ 2339157 w 5514168"/>
                <a:gd name="connsiteY12" fmla="*/ 1270086 h 1303858"/>
                <a:gd name="connsiteX13" fmla="*/ 1886023 w 5514168"/>
                <a:gd name="connsiteY13" fmla="*/ 1234466 h 1303858"/>
                <a:gd name="connsiteX14" fmla="*/ 1664025 w 5514168"/>
                <a:gd name="connsiteY14" fmla="*/ 1282278 h 1303858"/>
                <a:gd name="connsiteX15" fmla="*/ 1375989 w 5514168"/>
                <a:gd name="connsiteY15" fmla="*/ 1253322 h 1303858"/>
                <a:gd name="connsiteX16" fmla="*/ 1127577 w 5514168"/>
                <a:gd name="connsiteY16" fmla="*/ 1286850 h 1303858"/>
                <a:gd name="connsiteX17" fmla="*/ 542361 w 5514168"/>
                <a:gd name="connsiteY17" fmla="*/ 1286850 h 1303858"/>
                <a:gd name="connsiteX18" fmla="*/ 89733 w 5514168"/>
                <a:gd name="connsiteY18" fmla="*/ 1075014 h 1303858"/>
                <a:gd name="connsiteX19" fmla="*/ 5913 w 5514168"/>
                <a:gd name="connsiteY19" fmla="*/ 602574 h 1303858"/>
                <a:gd name="connsiteX20" fmla="*/ 181173 w 5514168"/>
                <a:gd name="connsiteY20" fmla="*/ 244434 h 1303858"/>
                <a:gd name="connsiteX21" fmla="*/ 289377 w 5514168"/>
                <a:gd name="connsiteY21" fmla="*/ 111846 h 1303858"/>
                <a:gd name="connsiteX22" fmla="*/ 489021 w 5514168"/>
                <a:gd name="connsiteY22" fmla="*/ 43266 h 1303858"/>
                <a:gd name="connsiteX23" fmla="*/ 696285 w 5514168"/>
                <a:gd name="connsiteY23" fmla="*/ 5166 h 1303858"/>
                <a:gd name="connsiteX0" fmla="*/ 696285 w 5514168"/>
                <a:gd name="connsiteY0" fmla="*/ 6514 h 1305206"/>
                <a:gd name="connsiteX1" fmla="*/ 943173 w 5514168"/>
                <a:gd name="connsiteY1" fmla="*/ 17182 h 1305206"/>
                <a:gd name="connsiteX2" fmla="*/ 2490033 w 5514168"/>
                <a:gd name="connsiteY2" fmla="*/ 146722 h 1305206"/>
                <a:gd name="connsiteX3" fmla="*/ 2635832 w 5514168"/>
                <a:gd name="connsiteY3" fmla="*/ 1374 h 1305206"/>
                <a:gd name="connsiteX4" fmla="*/ 4227393 w 5514168"/>
                <a:gd name="connsiteY4" fmla="*/ 253402 h 1305206"/>
                <a:gd name="connsiteX5" fmla="*/ 5035113 w 5514168"/>
                <a:gd name="connsiteY5" fmla="*/ 312838 h 1305206"/>
                <a:gd name="connsiteX6" fmla="*/ 5317053 w 5514168"/>
                <a:gd name="connsiteY6" fmla="*/ 446950 h 1305206"/>
                <a:gd name="connsiteX7" fmla="*/ 5467929 w 5514168"/>
                <a:gd name="connsiteY7" fmla="*/ 599350 h 1305206"/>
                <a:gd name="connsiteX8" fmla="*/ 5481645 w 5514168"/>
                <a:gd name="connsiteY8" fmla="*/ 739558 h 1305206"/>
                <a:gd name="connsiteX9" fmla="*/ 5486217 w 5514168"/>
                <a:gd name="connsiteY9" fmla="*/ 1012354 h 1305206"/>
                <a:gd name="connsiteX10" fmla="*/ 5097597 w 5514168"/>
                <a:gd name="connsiteY10" fmla="*/ 1236382 h 1305206"/>
                <a:gd name="connsiteX11" fmla="*/ 3572073 w 5514168"/>
                <a:gd name="connsiteY11" fmla="*/ 1244002 h 1305206"/>
                <a:gd name="connsiteX12" fmla="*/ 2883225 w 5514168"/>
                <a:gd name="connsiteY12" fmla="*/ 1280578 h 1305206"/>
                <a:gd name="connsiteX13" fmla="*/ 2339157 w 5514168"/>
                <a:gd name="connsiteY13" fmla="*/ 1271434 h 1305206"/>
                <a:gd name="connsiteX14" fmla="*/ 1886023 w 5514168"/>
                <a:gd name="connsiteY14" fmla="*/ 1235814 h 1305206"/>
                <a:gd name="connsiteX15" fmla="*/ 1664025 w 5514168"/>
                <a:gd name="connsiteY15" fmla="*/ 1283626 h 1305206"/>
                <a:gd name="connsiteX16" fmla="*/ 1375989 w 5514168"/>
                <a:gd name="connsiteY16" fmla="*/ 1254670 h 1305206"/>
                <a:gd name="connsiteX17" fmla="*/ 1127577 w 5514168"/>
                <a:gd name="connsiteY17" fmla="*/ 1288198 h 1305206"/>
                <a:gd name="connsiteX18" fmla="*/ 542361 w 5514168"/>
                <a:gd name="connsiteY18" fmla="*/ 1288198 h 1305206"/>
                <a:gd name="connsiteX19" fmla="*/ 89733 w 5514168"/>
                <a:gd name="connsiteY19" fmla="*/ 1076362 h 1305206"/>
                <a:gd name="connsiteX20" fmla="*/ 5913 w 5514168"/>
                <a:gd name="connsiteY20" fmla="*/ 603922 h 1305206"/>
                <a:gd name="connsiteX21" fmla="*/ 181173 w 5514168"/>
                <a:gd name="connsiteY21" fmla="*/ 245782 h 1305206"/>
                <a:gd name="connsiteX22" fmla="*/ 289377 w 5514168"/>
                <a:gd name="connsiteY22" fmla="*/ 113194 h 1305206"/>
                <a:gd name="connsiteX23" fmla="*/ 489021 w 5514168"/>
                <a:gd name="connsiteY23" fmla="*/ 44614 h 1305206"/>
                <a:gd name="connsiteX24" fmla="*/ 696285 w 5514168"/>
                <a:gd name="connsiteY24" fmla="*/ 6514 h 1305206"/>
                <a:gd name="connsiteX0" fmla="*/ 696285 w 5514168"/>
                <a:gd name="connsiteY0" fmla="*/ 10435 h 1309127"/>
                <a:gd name="connsiteX1" fmla="*/ 943173 w 5514168"/>
                <a:gd name="connsiteY1" fmla="*/ 21103 h 1309127"/>
                <a:gd name="connsiteX2" fmla="*/ 2270577 w 5514168"/>
                <a:gd name="connsiteY2" fmla="*/ 22627 h 1309127"/>
                <a:gd name="connsiteX3" fmla="*/ 2635832 w 5514168"/>
                <a:gd name="connsiteY3" fmla="*/ 5295 h 1309127"/>
                <a:gd name="connsiteX4" fmla="*/ 4227393 w 5514168"/>
                <a:gd name="connsiteY4" fmla="*/ 257323 h 1309127"/>
                <a:gd name="connsiteX5" fmla="*/ 5035113 w 5514168"/>
                <a:gd name="connsiteY5" fmla="*/ 316759 h 1309127"/>
                <a:gd name="connsiteX6" fmla="*/ 5317053 w 5514168"/>
                <a:gd name="connsiteY6" fmla="*/ 450871 h 1309127"/>
                <a:gd name="connsiteX7" fmla="*/ 5467929 w 5514168"/>
                <a:gd name="connsiteY7" fmla="*/ 603271 h 1309127"/>
                <a:gd name="connsiteX8" fmla="*/ 5481645 w 5514168"/>
                <a:gd name="connsiteY8" fmla="*/ 743479 h 1309127"/>
                <a:gd name="connsiteX9" fmla="*/ 5486217 w 5514168"/>
                <a:gd name="connsiteY9" fmla="*/ 1016275 h 1309127"/>
                <a:gd name="connsiteX10" fmla="*/ 5097597 w 5514168"/>
                <a:gd name="connsiteY10" fmla="*/ 1240303 h 1309127"/>
                <a:gd name="connsiteX11" fmla="*/ 3572073 w 5514168"/>
                <a:gd name="connsiteY11" fmla="*/ 1247923 h 1309127"/>
                <a:gd name="connsiteX12" fmla="*/ 2883225 w 5514168"/>
                <a:gd name="connsiteY12" fmla="*/ 1284499 h 1309127"/>
                <a:gd name="connsiteX13" fmla="*/ 2339157 w 5514168"/>
                <a:gd name="connsiteY13" fmla="*/ 1275355 h 1309127"/>
                <a:gd name="connsiteX14" fmla="*/ 1886023 w 5514168"/>
                <a:gd name="connsiteY14" fmla="*/ 1239735 h 1309127"/>
                <a:gd name="connsiteX15" fmla="*/ 1664025 w 5514168"/>
                <a:gd name="connsiteY15" fmla="*/ 1287547 h 1309127"/>
                <a:gd name="connsiteX16" fmla="*/ 1375989 w 5514168"/>
                <a:gd name="connsiteY16" fmla="*/ 1258591 h 1309127"/>
                <a:gd name="connsiteX17" fmla="*/ 1127577 w 5514168"/>
                <a:gd name="connsiteY17" fmla="*/ 1292119 h 1309127"/>
                <a:gd name="connsiteX18" fmla="*/ 542361 w 5514168"/>
                <a:gd name="connsiteY18" fmla="*/ 1292119 h 1309127"/>
                <a:gd name="connsiteX19" fmla="*/ 89733 w 5514168"/>
                <a:gd name="connsiteY19" fmla="*/ 1080283 h 1309127"/>
                <a:gd name="connsiteX20" fmla="*/ 5913 w 5514168"/>
                <a:gd name="connsiteY20" fmla="*/ 607843 h 1309127"/>
                <a:gd name="connsiteX21" fmla="*/ 181173 w 5514168"/>
                <a:gd name="connsiteY21" fmla="*/ 249703 h 1309127"/>
                <a:gd name="connsiteX22" fmla="*/ 289377 w 5514168"/>
                <a:gd name="connsiteY22" fmla="*/ 117115 h 1309127"/>
                <a:gd name="connsiteX23" fmla="*/ 489021 w 5514168"/>
                <a:gd name="connsiteY23" fmla="*/ 48535 h 1309127"/>
                <a:gd name="connsiteX24" fmla="*/ 696285 w 5514168"/>
                <a:gd name="connsiteY24" fmla="*/ 10435 h 1309127"/>
                <a:gd name="connsiteX0" fmla="*/ 696285 w 5514168"/>
                <a:gd name="connsiteY0" fmla="*/ 51552 h 1350244"/>
                <a:gd name="connsiteX1" fmla="*/ 943173 w 5514168"/>
                <a:gd name="connsiteY1" fmla="*/ 62220 h 1350244"/>
                <a:gd name="connsiteX2" fmla="*/ 2270577 w 5514168"/>
                <a:gd name="connsiteY2" fmla="*/ 63744 h 1350244"/>
                <a:gd name="connsiteX3" fmla="*/ 2635832 w 5514168"/>
                <a:gd name="connsiteY3" fmla="*/ 46412 h 1350244"/>
                <a:gd name="connsiteX4" fmla="*/ 4346265 w 5514168"/>
                <a:gd name="connsiteY4" fmla="*/ 14976 h 1350244"/>
                <a:gd name="connsiteX5" fmla="*/ 5035113 w 5514168"/>
                <a:gd name="connsiteY5" fmla="*/ 357876 h 1350244"/>
                <a:gd name="connsiteX6" fmla="*/ 5317053 w 5514168"/>
                <a:gd name="connsiteY6" fmla="*/ 491988 h 1350244"/>
                <a:gd name="connsiteX7" fmla="*/ 5467929 w 5514168"/>
                <a:gd name="connsiteY7" fmla="*/ 644388 h 1350244"/>
                <a:gd name="connsiteX8" fmla="*/ 5481645 w 5514168"/>
                <a:gd name="connsiteY8" fmla="*/ 784596 h 1350244"/>
                <a:gd name="connsiteX9" fmla="*/ 5486217 w 5514168"/>
                <a:gd name="connsiteY9" fmla="*/ 1057392 h 1350244"/>
                <a:gd name="connsiteX10" fmla="*/ 5097597 w 5514168"/>
                <a:gd name="connsiteY10" fmla="*/ 1281420 h 1350244"/>
                <a:gd name="connsiteX11" fmla="*/ 3572073 w 5514168"/>
                <a:gd name="connsiteY11" fmla="*/ 1289040 h 1350244"/>
                <a:gd name="connsiteX12" fmla="*/ 2883225 w 5514168"/>
                <a:gd name="connsiteY12" fmla="*/ 1325616 h 1350244"/>
                <a:gd name="connsiteX13" fmla="*/ 2339157 w 5514168"/>
                <a:gd name="connsiteY13" fmla="*/ 1316472 h 1350244"/>
                <a:gd name="connsiteX14" fmla="*/ 1886023 w 5514168"/>
                <a:gd name="connsiteY14" fmla="*/ 1280852 h 1350244"/>
                <a:gd name="connsiteX15" fmla="*/ 1664025 w 5514168"/>
                <a:gd name="connsiteY15" fmla="*/ 1328664 h 1350244"/>
                <a:gd name="connsiteX16" fmla="*/ 1375989 w 5514168"/>
                <a:gd name="connsiteY16" fmla="*/ 1299708 h 1350244"/>
                <a:gd name="connsiteX17" fmla="*/ 1127577 w 5514168"/>
                <a:gd name="connsiteY17" fmla="*/ 1333236 h 1350244"/>
                <a:gd name="connsiteX18" fmla="*/ 542361 w 5514168"/>
                <a:gd name="connsiteY18" fmla="*/ 1333236 h 1350244"/>
                <a:gd name="connsiteX19" fmla="*/ 89733 w 5514168"/>
                <a:gd name="connsiteY19" fmla="*/ 1121400 h 1350244"/>
                <a:gd name="connsiteX20" fmla="*/ 5913 w 5514168"/>
                <a:gd name="connsiteY20" fmla="*/ 648960 h 1350244"/>
                <a:gd name="connsiteX21" fmla="*/ 181173 w 5514168"/>
                <a:gd name="connsiteY21" fmla="*/ 290820 h 1350244"/>
                <a:gd name="connsiteX22" fmla="*/ 289377 w 5514168"/>
                <a:gd name="connsiteY22" fmla="*/ 158232 h 1350244"/>
                <a:gd name="connsiteX23" fmla="*/ 489021 w 5514168"/>
                <a:gd name="connsiteY23" fmla="*/ 89652 h 1350244"/>
                <a:gd name="connsiteX24" fmla="*/ 696285 w 5514168"/>
                <a:gd name="connsiteY24" fmla="*/ 51552 h 1350244"/>
                <a:gd name="connsiteX0" fmla="*/ 696285 w 5514168"/>
                <a:gd name="connsiteY0" fmla="*/ 45786 h 1344478"/>
                <a:gd name="connsiteX1" fmla="*/ 943173 w 5514168"/>
                <a:gd name="connsiteY1" fmla="*/ 56454 h 1344478"/>
                <a:gd name="connsiteX2" fmla="*/ 2270577 w 5514168"/>
                <a:gd name="connsiteY2" fmla="*/ 57978 h 1344478"/>
                <a:gd name="connsiteX3" fmla="*/ 2635832 w 5514168"/>
                <a:gd name="connsiteY3" fmla="*/ 40646 h 1344478"/>
                <a:gd name="connsiteX4" fmla="*/ 4346265 w 5514168"/>
                <a:gd name="connsiteY4" fmla="*/ 9210 h 1344478"/>
                <a:gd name="connsiteX5" fmla="*/ 5245425 w 5514168"/>
                <a:gd name="connsiteY5" fmla="*/ 260670 h 1344478"/>
                <a:gd name="connsiteX6" fmla="*/ 5317053 w 5514168"/>
                <a:gd name="connsiteY6" fmla="*/ 486222 h 1344478"/>
                <a:gd name="connsiteX7" fmla="*/ 5467929 w 5514168"/>
                <a:gd name="connsiteY7" fmla="*/ 638622 h 1344478"/>
                <a:gd name="connsiteX8" fmla="*/ 5481645 w 5514168"/>
                <a:gd name="connsiteY8" fmla="*/ 778830 h 1344478"/>
                <a:gd name="connsiteX9" fmla="*/ 5486217 w 5514168"/>
                <a:gd name="connsiteY9" fmla="*/ 1051626 h 1344478"/>
                <a:gd name="connsiteX10" fmla="*/ 5097597 w 5514168"/>
                <a:gd name="connsiteY10" fmla="*/ 1275654 h 1344478"/>
                <a:gd name="connsiteX11" fmla="*/ 3572073 w 5514168"/>
                <a:gd name="connsiteY11" fmla="*/ 1283274 h 1344478"/>
                <a:gd name="connsiteX12" fmla="*/ 2883225 w 5514168"/>
                <a:gd name="connsiteY12" fmla="*/ 1319850 h 1344478"/>
                <a:gd name="connsiteX13" fmla="*/ 2339157 w 5514168"/>
                <a:gd name="connsiteY13" fmla="*/ 1310706 h 1344478"/>
                <a:gd name="connsiteX14" fmla="*/ 1886023 w 5514168"/>
                <a:gd name="connsiteY14" fmla="*/ 1275086 h 1344478"/>
                <a:gd name="connsiteX15" fmla="*/ 1664025 w 5514168"/>
                <a:gd name="connsiteY15" fmla="*/ 1322898 h 1344478"/>
                <a:gd name="connsiteX16" fmla="*/ 1375989 w 5514168"/>
                <a:gd name="connsiteY16" fmla="*/ 1293942 h 1344478"/>
                <a:gd name="connsiteX17" fmla="*/ 1127577 w 5514168"/>
                <a:gd name="connsiteY17" fmla="*/ 1327470 h 1344478"/>
                <a:gd name="connsiteX18" fmla="*/ 542361 w 5514168"/>
                <a:gd name="connsiteY18" fmla="*/ 1327470 h 1344478"/>
                <a:gd name="connsiteX19" fmla="*/ 89733 w 5514168"/>
                <a:gd name="connsiteY19" fmla="*/ 1115634 h 1344478"/>
                <a:gd name="connsiteX20" fmla="*/ 5913 w 5514168"/>
                <a:gd name="connsiteY20" fmla="*/ 643194 h 1344478"/>
                <a:gd name="connsiteX21" fmla="*/ 181173 w 5514168"/>
                <a:gd name="connsiteY21" fmla="*/ 285054 h 1344478"/>
                <a:gd name="connsiteX22" fmla="*/ 289377 w 5514168"/>
                <a:gd name="connsiteY22" fmla="*/ 152466 h 1344478"/>
                <a:gd name="connsiteX23" fmla="*/ 489021 w 5514168"/>
                <a:gd name="connsiteY23" fmla="*/ 83886 h 1344478"/>
                <a:gd name="connsiteX24" fmla="*/ 696285 w 5514168"/>
                <a:gd name="connsiteY24" fmla="*/ 45786 h 1344478"/>
                <a:gd name="connsiteX0" fmla="*/ 696285 w 5514168"/>
                <a:gd name="connsiteY0" fmla="*/ 45786 h 1344478"/>
                <a:gd name="connsiteX1" fmla="*/ 943173 w 5514168"/>
                <a:gd name="connsiteY1" fmla="*/ 56454 h 1344478"/>
                <a:gd name="connsiteX2" fmla="*/ 2270577 w 5514168"/>
                <a:gd name="connsiteY2" fmla="*/ 57978 h 1344478"/>
                <a:gd name="connsiteX3" fmla="*/ 2635832 w 5514168"/>
                <a:gd name="connsiteY3" fmla="*/ 40646 h 1344478"/>
                <a:gd name="connsiteX4" fmla="*/ 4346265 w 5514168"/>
                <a:gd name="connsiteY4" fmla="*/ 9210 h 1344478"/>
                <a:gd name="connsiteX5" fmla="*/ 5245425 w 5514168"/>
                <a:gd name="connsiteY5" fmla="*/ 260670 h 1344478"/>
                <a:gd name="connsiteX6" fmla="*/ 5463357 w 5514168"/>
                <a:gd name="connsiteY6" fmla="*/ 486222 h 1344478"/>
                <a:gd name="connsiteX7" fmla="*/ 5467929 w 5514168"/>
                <a:gd name="connsiteY7" fmla="*/ 638622 h 1344478"/>
                <a:gd name="connsiteX8" fmla="*/ 5481645 w 5514168"/>
                <a:gd name="connsiteY8" fmla="*/ 778830 h 1344478"/>
                <a:gd name="connsiteX9" fmla="*/ 5486217 w 5514168"/>
                <a:gd name="connsiteY9" fmla="*/ 1051626 h 1344478"/>
                <a:gd name="connsiteX10" fmla="*/ 5097597 w 5514168"/>
                <a:gd name="connsiteY10" fmla="*/ 1275654 h 1344478"/>
                <a:gd name="connsiteX11" fmla="*/ 3572073 w 5514168"/>
                <a:gd name="connsiteY11" fmla="*/ 1283274 h 1344478"/>
                <a:gd name="connsiteX12" fmla="*/ 2883225 w 5514168"/>
                <a:gd name="connsiteY12" fmla="*/ 1319850 h 1344478"/>
                <a:gd name="connsiteX13" fmla="*/ 2339157 w 5514168"/>
                <a:gd name="connsiteY13" fmla="*/ 1310706 h 1344478"/>
                <a:gd name="connsiteX14" fmla="*/ 1886023 w 5514168"/>
                <a:gd name="connsiteY14" fmla="*/ 1275086 h 1344478"/>
                <a:gd name="connsiteX15" fmla="*/ 1664025 w 5514168"/>
                <a:gd name="connsiteY15" fmla="*/ 1322898 h 1344478"/>
                <a:gd name="connsiteX16" fmla="*/ 1375989 w 5514168"/>
                <a:gd name="connsiteY16" fmla="*/ 1293942 h 1344478"/>
                <a:gd name="connsiteX17" fmla="*/ 1127577 w 5514168"/>
                <a:gd name="connsiteY17" fmla="*/ 1327470 h 1344478"/>
                <a:gd name="connsiteX18" fmla="*/ 542361 w 5514168"/>
                <a:gd name="connsiteY18" fmla="*/ 1327470 h 1344478"/>
                <a:gd name="connsiteX19" fmla="*/ 89733 w 5514168"/>
                <a:gd name="connsiteY19" fmla="*/ 1115634 h 1344478"/>
                <a:gd name="connsiteX20" fmla="*/ 5913 w 5514168"/>
                <a:gd name="connsiteY20" fmla="*/ 643194 h 1344478"/>
                <a:gd name="connsiteX21" fmla="*/ 181173 w 5514168"/>
                <a:gd name="connsiteY21" fmla="*/ 285054 h 1344478"/>
                <a:gd name="connsiteX22" fmla="*/ 289377 w 5514168"/>
                <a:gd name="connsiteY22" fmla="*/ 152466 h 1344478"/>
                <a:gd name="connsiteX23" fmla="*/ 489021 w 5514168"/>
                <a:gd name="connsiteY23" fmla="*/ 83886 h 1344478"/>
                <a:gd name="connsiteX24" fmla="*/ 696285 w 5514168"/>
                <a:gd name="connsiteY24" fmla="*/ 45786 h 134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514168" h="1344478">
                  <a:moveTo>
                    <a:pt x="696285" y="45786"/>
                  </a:moveTo>
                  <a:cubicBezTo>
                    <a:pt x="771977" y="41214"/>
                    <a:pt x="680791" y="54422"/>
                    <a:pt x="943173" y="56454"/>
                  </a:cubicBezTo>
                  <a:lnTo>
                    <a:pt x="2270577" y="57978"/>
                  </a:lnTo>
                  <a:cubicBezTo>
                    <a:pt x="2552687" y="55343"/>
                    <a:pt x="2346272" y="22866"/>
                    <a:pt x="2635832" y="40646"/>
                  </a:cubicBezTo>
                  <a:cubicBezTo>
                    <a:pt x="2925392" y="58426"/>
                    <a:pt x="3911333" y="-27461"/>
                    <a:pt x="4346265" y="9210"/>
                  </a:cubicBezTo>
                  <a:cubicBezTo>
                    <a:pt x="4781197" y="45881"/>
                    <a:pt x="5059243" y="181168"/>
                    <a:pt x="5245425" y="260670"/>
                  </a:cubicBezTo>
                  <a:cubicBezTo>
                    <a:pt x="5431607" y="340172"/>
                    <a:pt x="5426273" y="423230"/>
                    <a:pt x="5463357" y="486222"/>
                  </a:cubicBezTo>
                  <a:cubicBezTo>
                    <a:pt x="5500441" y="549214"/>
                    <a:pt x="5464881" y="589854"/>
                    <a:pt x="5467929" y="638622"/>
                  </a:cubicBezTo>
                  <a:cubicBezTo>
                    <a:pt x="5470977" y="687390"/>
                    <a:pt x="5478597" y="709996"/>
                    <a:pt x="5481645" y="778830"/>
                  </a:cubicBezTo>
                  <a:cubicBezTo>
                    <a:pt x="5484693" y="847664"/>
                    <a:pt x="5550225" y="968822"/>
                    <a:pt x="5486217" y="1051626"/>
                  </a:cubicBezTo>
                  <a:cubicBezTo>
                    <a:pt x="5422209" y="1134430"/>
                    <a:pt x="5416621" y="1237046"/>
                    <a:pt x="5097597" y="1275654"/>
                  </a:cubicBezTo>
                  <a:cubicBezTo>
                    <a:pt x="4778573" y="1314262"/>
                    <a:pt x="3941135" y="1275908"/>
                    <a:pt x="3572073" y="1283274"/>
                  </a:cubicBezTo>
                  <a:cubicBezTo>
                    <a:pt x="3203011" y="1290640"/>
                    <a:pt x="3088711" y="1315278"/>
                    <a:pt x="2883225" y="1319850"/>
                  </a:cubicBezTo>
                  <a:cubicBezTo>
                    <a:pt x="2677739" y="1324422"/>
                    <a:pt x="2505357" y="1318167"/>
                    <a:pt x="2339157" y="1310706"/>
                  </a:cubicBezTo>
                  <a:cubicBezTo>
                    <a:pt x="2172957" y="1303245"/>
                    <a:pt x="1971113" y="1254766"/>
                    <a:pt x="1886023" y="1275086"/>
                  </a:cubicBezTo>
                  <a:cubicBezTo>
                    <a:pt x="1800933" y="1295406"/>
                    <a:pt x="1749031" y="1319755"/>
                    <a:pt x="1664025" y="1322898"/>
                  </a:cubicBezTo>
                  <a:cubicBezTo>
                    <a:pt x="1579019" y="1326041"/>
                    <a:pt x="1465397" y="1293180"/>
                    <a:pt x="1375989" y="1293942"/>
                  </a:cubicBezTo>
                  <a:cubicBezTo>
                    <a:pt x="1286581" y="1294704"/>
                    <a:pt x="1266515" y="1321882"/>
                    <a:pt x="1127577" y="1327470"/>
                  </a:cubicBezTo>
                  <a:cubicBezTo>
                    <a:pt x="988639" y="1333058"/>
                    <a:pt x="715335" y="1362776"/>
                    <a:pt x="542361" y="1327470"/>
                  </a:cubicBezTo>
                  <a:cubicBezTo>
                    <a:pt x="369387" y="1292164"/>
                    <a:pt x="179141" y="1229680"/>
                    <a:pt x="89733" y="1115634"/>
                  </a:cubicBezTo>
                  <a:cubicBezTo>
                    <a:pt x="325" y="1001588"/>
                    <a:pt x="-9327" y="781624"/>
                    <a:pt x="5913" y="643194"/>
                  </a:cubicBezTo>
                  <a:cubicBezTo>
                    <a:pt x="21153" y="504764"/>
                    <a:pt x="133929" y="366842"/>
                    <a:pt x="181173" y="285054"/>
                  </a:cubicBezTo>
                  <a:cubicBezTo>
                    <a:pt x="228417" y="203266"/>
                    <a:pt x="241117" y="198186"/>
                    <a:pt x="289377" y="152466"/>
                  </a:cubicBezTo>
                  <a:cubicBezTo>
                    <a:pt x="337637" y="106746"/>
                    <a:pt x="421203" y="101666"/>
                    <a:pt x="489021" y="83886"/>
                  </a:cubicBezTo>
                  <a:cubicBezTo>
                    <a:pt x="556839" y="66106"/>
                    <a:pt x="620593" y="50358"/>
                    <a:pt x="696285" y="45786"/>
                  </a:cubicBezTo>
                  <a:close/>
                </a:path>
              </a:pathLst>
            </a:custGeom>
            <a:solidFill>
              <a:srgbClr val="000000">
                <a:alpha val="16863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38187">
              <a:off x="1868319" y="5137744"/>
              <a:ext cx="575391" cy="709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>
              <a:off x="3023146" y="5194785"/>
              <a:ext cx="165607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Lòng</a:t>
              </a:r>
              <a:r>
                <a:rPr lang="en-US" dirty="0" smtClean="0"/>
                <a:t> </a:t>
              </a:r>
              <a:r>
                <a:rPr lang="en-US" dirty="0" err="1" smtClean="0"/>
                <a:t>moong</a:t>
              </a:r>
              <a:endParaRPr lang="en-US" dirty="0" smtClean="0"/>
            </a:p>
          </p:txBody>
        </p:sp>
        <p:pic>
          <p:nvPicPr>
            <p:cNvPr id="68" name="Picture 67" descr="C:\Users\Administrator\Desktop\Komatsu.png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3" t="20833" r="16424" b="21047"/>
            <a:stretch/>
          </p:blipFill>
          <p:spPr bwMode="auto">
            <a:xfrm>
              <a:off x="3330763" y="5705627"/>
              <a:ext cx="520418" cy="3282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7" name="Picture 96" descr="C:\Users\Administrator\Desktop\Komatsu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3" t="20833" r="16424" b="21047"/>
            <a:stretch/>
          </p:blipFill>
          <p:spPr bwMode="auto">
            <a:xfrm>
              <a:off x="4820040" y="5023432"/>
              <a:ext cx="574499" cy="31536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4" name="Freeform 83"/>
          <p:cNvSpPr/>
          <p:nvPr/>
        </p:nvSpPr>
        <p:spPr>
          <a:xfrm>
            <a:off x="40808" y="4722678"/>
            <a:ext cx="7203571" cy="2140705"/>
          </a:xfrm>
          <a:custGeom>
            <a:avLst/>
            <a:gdLst>
              <a:gd name="connsiteX0" fmla="*/ 1297206 w 7203571"/>
              <a:gd name="connsiteY0" fmla="*/ 50489 h 2266228"/>
              <a:gd name="connsiteX1" fmla="*/ 1800126 w 7203571"/>
              <a:gd name="connsiteY1" fmla="*/ 215081 h 2266228"/>
              <a:gd name="connsiteX2" fmla="*/ 2897406 w 7203571"/>
              <a:gd name="connsiteY2" fmla="*/ 315665 h 2266228"/>
              <a:gd name="connsiteX3" fmla="*/ 4323870 w 7203571"/>
              <a:gd name="connsiteY3" fmla="*/ 434537 h 2266228"/>
              <a:gd name="connsiteX4" fmla="*/ 6152670 w 7203571"/>
              <a:gd name="connsiteY4" fmla="*/ 461969 h 2266228"/>
              <a:gd name="connsiteX5" fmla="*/ 6875046 w 7203571"/>
              <a:gd name="connsiteY5" fmla="*/ 471113 h 2266228"/>
              <a:gd name="connsiteX6" fmla="*/ 7176798 w 7203571"/>
              <a:gd name="connsiteY6" fmla="*/ 644849 h 2266228"/>
              <a:gd name="connsiteX7" fmla="*/ 7149366 w 7203571"/>
              <a:gd name="connsiteY7" fmla="*/ 827729 h 2266228"/>
              <a:gd name="connsiteX8" fmla="*/ 6829326 w 7203571"/>
              <a:gd name="connsiteY8" fmla="*/ 727145 h 2266228"/>
              <a:gd name="connsiteX9" fmla="*/ 6417846 w 7203571"/>
              <a:gd name="connsiteY9" fmla="*/ 690569 h 2266228"/>
              <a:gd name="connsiteX10" fmla="*/ 6052086 w 7203571"/>
              <a:gd name="connsiteY10" fmla="*/ 690569 h 2266228"/>
              <a:gd name="connsiteX11" fmla="*/ 5540022 w 7203571"/>
              <a:gd name="connsiteY11" fmla="*/ 745433 h 2266228"/>
              <a:gd name="connsiteX12" fmla="*/ 4771926 w 7203571"/>
              <a:gd name="connsiteY12" fmla="*/ 782009 h 2266228"/>
              <a:gd name="connsiteX13" fmla="*/ 3766086 w 7203571"/>
              <a:gd name="connsiteY13" fmla="*/ 782009 h 2266228"/>
              <a:gd name="connsiteX14" fmla="*/ 3116862 w 7203571"/>
              <a:gd name="connsiteY14" fmla="*/ 782009 h 2266228"/>
              <a:gd name="connsiteX15" fmla="*/ 2568222 w 7203571"/>
              <a:gd name="connsiteY15" fmla="*/ 800297 h 2266228"/>
              <a:gd name="connsiteX16" fmla="*/ 2284758 w 7203571"/>
              <a:gd name="connsiteY16" fmla="*/ 992321 h 2266228"/>
              <a:gd name="connsiteX17" fmla="*/ 2193318 w 7203571"/>
              <a:gd name="connsiteY17" fmla="*/ 1339793 h 2266228"/>
              <a:gd name="connsiteX18" fmla="*/ 2156742 w 7203571"/>
              <a:gd name="connsiteY18" fmla="*/ 1614113 h 2266228"/>
              <a:gd name="connsiteX19" fmla="*/ 2010438 w 7203571"/>
              <a:gd name="connsiteY19" fmla="*/ 1714697 h 2266228"/>
              <a:gd name="connsiteX20" fmla="*/ 2266470 w 7203571"/>
              <a:gd name="connsiteY20" fmla="*/ 2126177 h 2266228"/>
              <a:gd name="connsiteX21" fmla="*/ 254790 w 7203571"/>
              <a:gd name="connsiteY21" fmla="*/ 2117033 h 2266228"/>
              <a:gd name="connsiteX22" fmla="*/ 126774 w 7203571"/>
              <a:gd name="connsiteY22" fmla="*/ 370529 h 2266228"/>
              <a:gd name="connsiteX23" fmla="*/ 1160046 w 7203571"/>
              <a:gd name="connsiteY23" fmla="*/ 23057 h 2266228"/>
              <a:gd name="connsiteX24" fmla="*/ 1297206 w 7203571"/>
              <a:gd name="connsiteY24" fmla="*/ 50489 h 226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3571" h="2266228">
                <a:moveTo>
                  <a:pt x="1297206" y="50489"/>
                </a:moveTo>
                <a:cubicBezTo>
                  <a:pt x="1403886" y="82493"/>
                  <a:pt x="1533426" y="170885"/>
                  <a:pt x="1800126" y="215081"/>
                </a:cubicBezTo>
                <a:cubicBezTo>
                  <a:pt x="2066826" y="259277"/>
                  <a:pt x="2897406" y="315665"/>
                  <a:pt x="2897406" y="315665"/>
                </a:cubicBezTo>
                <a:cubicBezTo>
                  <a:pt x="3318030" y="352241"/>
                  <a:pt x="3781326" y="410153"/>
                  <a:pt x="4323870" y="434537"/>
                </a:cubicBezTo>
                <a:cubicBezTo>
                  <a:pt x="4866414" y="458921"/>
                  <a:pt x="6152670" y="461969"/>
                  <a:pt x="6152670" y="461969"/>
                </a:cubicBezTo>
                <a:cubicBezTo>
                  <a:pt x="6577866" y="468065"/>
                  <a:pt x="6704358" y="440633"/>
                  <a:pt x="6875046" y="471113"/>
                </a:cubicBezTo>
                <a:cubicBezTo>
                  <a:pt x="7045734" y="501593"/>
                  <a:pt x="7131078" y="585413"/>
                  <a:pt x="7176798" y="644849"/>
                </a:cubicBezTo>
                <a:cubicBezTo>
                  <a:pt x="7222518" y="704285"/>
                  <a:pt x="7207278" y="814013"/>
                  <a:pt x="7149366" y="827729"/>
                </a:cubicBezTo>
                <a:cubicBezTo>
                  <a:pt x="7091454" y="841445"/>
                  <a:pt x="6951246" y="750005"/>
                  <a:pt x="6829326" y="727145"/>
                </a:cubicBezTo>
                <a:cubicBezTo>
                  <a:pt x="6707406" y="704285"/>
                  <a:pt x="6547386" y="696665"/>
                  <a:pt x="6417846" y="690569"/>
                </a:cubicBezTo>
                <a:cubicBezTo>
                  <a:pt x="6288306" y="684473"/>
                  <a:pt x="6198390" y="681425"/>
                  <a:pt x="6052086" y="690569"/>
                </a:cubicBezTo>
                <a:cubicBezTo>
                  <a:pt x="5905782" y="699713"/>
                  <a:pt x="5753382" y="730193"/>
                  <a:pt x="5540022" y="745433"/>
                </a:cubicBezTo>
                <a:cubicBezTo>
                  <a:pt x="5326662" y="760673"/>
                  <a:pt x="5067582" y="775913"/>
                  <a:pt x="4771926" y="782009"/>
                </a:cubicBezTo>
                <a:cubicBezTo>
                  <a:pt x="4476270" y="788105"/>
                  <a:pt x="3766086" y="782009"/>
                  <a:pt x="3766086" y="782009"/>
                </a:cubicBezTo>
                <a:lnTo>
                  <a:pt x="3116862" y="782009"/>
                </a:lnTo>
                <a:cubicBezTo>
                  <a:pt x="2917218" y="785057"/>
                  <a:pt x="2706906" y="765245"/>
                  <a:pt x="2568222" y="800297"/>
                </a:cubicBezTo>
                <a:cubicBezTo>
                  <a:pt x="2429538" y="835349"/>
                  <a:pt x="2347242" y="902405"/>
                  <a:pt x="2284758" y="992321"/>
                </a:cubicBezTo>
                <a:cubicBezTo>
                  <a:pt x="2222274" y="1082237"/>
                  <a:pt x="2214654" y="1236161"/>
                  <a:pt x="2193318" y="1339793"/>
                </a:cubicBezTo>
                <a:cubicBezTo>
                  <a:pt x="2171982" y="1443425"/>
                  <a:pt x="2187222" y="1551629"/>
                  <a:pt x="2156742" y="1614113"/>
                </a:cubicBezTo>
                <a:cubicBezTo>
                  <a:pt x="2126262" y="1676597"/>
                  <a:pt x="1992150" y="1629353"/>
                  <a:pt x="2010438" y="1714697"/>
                </a:cubicBezTo>
                <a:cubicBezTo>
                  <a:pt x="2028726" y="1800041"/>
                  <a:pt x="2559078" y="2059121"/>
                  <a:pt x="2266470" y="2126177"/>
                </a:cubicBezTo>
                <a:cubicBezTo>
                  <a:pt x="1973862" y="2193233"/>
                  <a:pt x="611406" y="2409641"/>
                  <a:pt x="254790" y="2117033"/>
                </a:cubicBezTo>
                <a:cubicBezTo>
                  <a:pt x="-101826" y="1824425"/>
                  <a:pt x="-24102" y="719525"/>
                  <a:pt x="126774" y="370529"/>
                </a:cubicBezTo>
                <a:cubicBezTo>
                  <a:pt x="277650" y="21533"/>
                  <a:pt x="960402" y="74873"/>
                  <a:pt x="1160046" y="23057"/>
                </a:cubicBezTo>
                <a:cubicBezTo>
                  <a:pt x="1359690" y="-28759"/>
                  <a:pt x="1190526" y="18485"/>
                  <a:pt x="1297206" y="50489"/>
                </a:cubicBezTo>
                <a:close/>
              </a:path>
            </a:pathLst>
          </a:cu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1 33"/>
          <p:cNvSpPr/>
          <p:nvPr/>
        </p:nvSpPr>
        <p:spPr>
          <a:xfrm>
            <a:off x="3301935" y="1630334"/>
            <a:ext cx="4726449" cy="430514"/>
          </a:xfrm>
          <a:prstGeom prst="irregularSeal1">
            <a:avLst/>
          </a:prstGeom>
          <a:solidFill>
            <a:srgbClr val="000000">
              <a:alpha val="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771515" y="146157"/>
            <a:ext cx="6215383" cy="1308910"/>
          </a:xfrm>
          <a:custGeom>
            <a:avLst/>
            <a:gdLst>
              <a:gd name="connsiteX0" fmla="*/ 4899127 w 5998963"/>
              <a:gd name="connsiteY0" fmla="*/ 16673 h 1170428"/>
              <a:gd name="connsiteX1" fmla="*/ 3817087 w 5998963"/>
              <a:gd name="connsiteY1" fmla="*/ 153833 h 1170428"/>
              <a:gd name="connsiteX2" fmla="*/ 3047467 w 5998963"/>
              <a:gd name="connsiteY2" fmla="*/ 290993 h 1170428"/>
              <a:gd name="connsiteX3" fmla="*/ 1538707 w 5998963"/>
              <a:gd name="connsiteY3" fmla="*/ 565313 h 1170428"/>
              <a:gd name="connsiteX4" fmla="*/ 395707 w 5998963"/>
              <a:gd name="connsiteY4" fmla="*/ 877733 h 1170428"/>
              <a:gd name="connsiteX5" fmla="*/ 129007 w 5998963"/>
              <a:gd name="connsiteY5" fmla="*/ 1098713 h 1170428"/>
              <a:gd name="connsiteX6" fmla="*/ 144247 w 5998963"/>
              <a:gd name="connsiteY6" fmla="*/ 1167293 h 1170428"/>
              <a:gd name="connsiteX7" fmla="*/ 1881607 w 5998963"/>
              <a:gd name="connsiteY7" fmla="*/ 1159673 h 1170428"/>
              <a:gd name="connsiteX8" fmla="*/ 3733267 w 5998963"/>
              <a:gd name="connsiteY8" fmla="*/ 1152053 h 1170428"/>
              <a:gd name="connsiteX9" fmla="*/ 5386807 w 5998963"/>
              <a:gd name="connsiteY9" fmla="*/ 1159673 h 1170428"/>
              <a:gd name="connsiteX10" fmla="*/ 5821147 w 5998963"/>
              <a:gd name="connsiteY10" fmla="*/ 1068233 h 1170428"/>
              <a:gd name="connsiteX11" fmla="*/ 5996407 w 5998963"/>
              <a:gd name="connsiteY11" fmla="*/ 382433 h 1170428"/>
              <a:gd name="connsiteX12" fmla="*/ 5889727 w 5998963"/>
              <a:gd name="connsiteY12" fmla="*/ 85253 h 1170428"/>
              <a:gd name="connsiteX13" fmla="*/ 5440147 w 5998963"/>
              <a:gd name="connsiteY13" fmla="*/ 9053 h 1170428"/>
              <a:gd name="connsiteX14" fmla="*/ 4899127 w 5998963"/>
              <a:gd name="connsiteY14" fmla="*/ 16673 h 1170428"/>
              <a:gd name="connsiteX0" fmla="*/ 4899127 w 6259601"/>
              <a:gd name="connsiteY0" fmla="*/ 136474 h 1290229"/>
              <a:gd name="connsiteX1" fmla="*/ 3817087 w 6259601"/>
              <a:gd name="connsiteY1" fmla="*/ 273634 h 1290229"/>
              <a:gd name="connsiteX2" fmla="*/ 3047467 w 6259601"/>
              <a:gd name="connsiteY2" fmla="*/ 410794 h 1290229"/>
              <a:gd name="connsiteX3" fmla="*/ 1538707 w 6259601"/>
              <a:gd name="connsiteY3" fmla="*/ 685114 h 1290229"/>
              <a:gd name="connsiteX4" fmla="*/ 395707 w 6259601"/>
              <a:gd name="connsiteY4" fmla="*/ 997534 h 1290229"/>
              <a:gd name="connsiteX5" fmla="*/ 129007 w 6259601"/>
              <a:gd name="connsiteY5" fmla="*/ 1218514 h 1290229"/>
              <a:gd name="connsiteX6" fmla="*/ 144247 w 6259601"/>
              <a:gd name="connsiteY6" fmla="*/ 1287094 h 1290229"/>
              <a:gd name="connsiteX7" fmla="*/ 1881607 w 6259601"/>
              <a:gd name="connsiteY7" fmla="*/ 1279474 h 1290229"/>
              <a:gd name="connsiteX8" fmla="*/ 3733267 w 6259601"/>
              <a:gd name="connsiteY8" fmla="*/ 1271854 h 1290229"/>
              <a:gd name="connsiteX9" fmla="*/ 5386807 w 6259601"/>
              <a:gd name="connsiteY9" fmla="*/ 1279474 h 1290229"/>
              <a:gd name="connsiteX10" fmla="*/ 5821147 w 6259601"/>
              <a:gd name="connsiteY10" fmla="*/ 1188034 h 1290229"/>
              <a:gd name="connsiteX11" fmla="*/ 5996407 w 6259601"/>
              <a:gd name="connsiteY11" fmla="*/ 502234 h 1290229"/>
              <a:gd name="connsiteX12" fmla="*/ 6240247 w 6259601"/>
              <a:gd name="connsiteY12" fmla="*/ 14554 h 1290229"/>
              <a:gd name="connsiteX13" fmla="*/ 5440147 w 6259601"/>
              <a:gd name="connsiteY13" fmla="*/ 128854 h 1290229"/>
              <a:gd name="connsiteX14" fmla="*/ 4899127 w 6259601"/>
              <a:gd name="connsiteY14" fmla="*/ 136474 h 1290229"/>
              <a:gd name="connsiteX0" fmla="*/ 4899127 w 6259601"/>
              <a:gd name="connsiteY0" fmla="*/ 152253 h 1306008"/>
              <a:gd name="connsiteX1" fmla="*/ 3817087 w 6259601"/>
              <a:gd name="connsiteY1" fmla="*/ 289413 h 1306008"/>
              <a:gd name="connsiteX2" fmla="*/ 3047467 w 6259601"/>
              <a:gd name="connsiteY2" fmla="*/ 426573 h 1306008"/>
              <a:gd name="connsiteX3" fmla="*/ 1538707 w 6259601"/>
              <a:gd name="connsiteY3" fmla="*/ 700893 h 1306008"/>
              <a:gd name="connsiteX4" fmla="*/ 395707 w 6259601"/>
              <a:gd name="connsiteY4" fmla="*/ 1013313 h 1306008"/>
              <a:gd name="connsiteX5" fmla="*/ 129007 w 6259601"/>
              <a:gd name="connsiteY5" fmla="*/ 1234293 h 1306008"/>
              <a:gd name="connsiteX6" fmla="*/ 144247 w 6259601"/>
              <a:gd name="connsiteY6" fmla="*/ 1302873 h 1306008"/>
              <a:gd name="connsiteX7" fmla="*/ 1881607 w 6259601"/>
              <a:gd name="connsiteY7" fmla="*/ 1295253 h 1306008"/>
              <a:gd name="connsiteX8" fmla="*/ 3733267 w 6259601"/>
              <a:gd name="connsiteY8" fmla="*/ 1287633 h 1306008"/>
              <a:gd name="connsiteX9" fmla="*/ 5386807 w 6259601"/>
              <a:gd name="connsiteY9" fmla="*/ 1295253 h 1306008"/>
              <a:gd name="connsiteX10" fmla="*/ 5821147 w 6259601"/>
              <a:gd name="connsiteY10" fmla="*/ 1203813 h 1306008"/>
              <a:gd name="connsiteX11" fmla="*/ 5996407 w 6259601"/>
              <a:gd name="connsiteY11" fmla="*/ 518013 h 1306008"/>
              <a:gd name="connsiteX12" fmla="*/ 6240247 w 6259601"/>
              <a:gd name="connsiteY12" fmla="*/ 30333 h 1306008"/>
              <a:gd name="connsiteX13" fmla="*/ 5508727 w 6259601"/>
              <a:gd name="connsiteY13" fmla="*/ 37953 h 1306008"/>
              <a:gd name="connsiteX14" fmla="*/ 4899127 w 6259601"/>
              <a:gd name="connsiteY14" fmla="*/ 152253 h 1306008"/>
              <a:gd name="connsiteX0" fmla="*/ 4899127 w 6281264"/>
              <a:gd name="connsiteY0" fmla="*/ 152253 h 1306008"/>
              <a:gd name="connsiteX1" fmla="*/ 3817087 w 6281264"/>
              <a:gd name="connsiteY1" fmla="*/ 289413 h 1306008"/>
              <a:gd name="connsiteX2" fmla="*/ 3047467 w 6281264"/>
              <a:gd name="connsiteY2" fmla="*/ 426573 h 1306008"/>
              <a:gd name="connsiteX3" fmla="*/ 1538707 w 6281264"/>
              <a:gd name="connsiteY3" fmla="*/ 700893 h 1306008"/>
              <a:gd name="connsiteX4" fmla="*/ 395707 w 6281264"/>
              <a:gd name="connsiteY4" fmla="*/ 1013313 h 1306008"/>
              <a:gd name="connsiteX5" fmla="*/ 129007 w 6281264"/>
              <a:gd name="connsiteY5" fmla="*/ 1234293 h 1306008"/>
              <a:gd name="connsiteX6" fmla="*/ 144247 w 6281264"/>
              <a:gd name="connsiteY6" fmla="*/ 1302873 h 1306008"/>
              <a:gd name="connsiteX7" fmla="*/ 1881607 w 6281264"/>
              <a:gd name="connsiteY7" fmla="*/ 1295253 h 1306008"/>
              <a:gd name="connsiteX8" fmla="*/ 3733267 w 6281264"/>
              <a:gd name="connsiteY8" fmla="*/ 1287633 h 1306008"/>
              <a:gd name="connsiteX9" fmla="*/ 5386807 w 6281264"/>
              <a:gd name="connsiteY9" fmla="*/ 1295253 h 1306008"/>
              <a:gd name="connsiteX10" fmla="*/ 5821147 w 6281264"/>
              <a:gd name="connsiteY10" fmla="*/ 1203813 h 1306008"/>
              <a:gd name="connsiteX11" fmla="*/ 6179287 w 6281264"/>
              <a:gd name="connsiteY11" fmla="*/ 647553 h 1306008"/>
              <a:gd name="connsiteX12" fmla="*/ 6240247 w 6281264"/>
              <a:gd name="connsiteY12" fmla="*/ 30333 h 1306008"/>
              <a:gd name="connsiteX13" fmla="*/ 5508727 w 6281264"/>
              <a:gd name="connsiteY13" fmla="*/ 37953 h 1306008"/>
              <a:gd name="connsiteX14" fmla="*/ 4899127 w 6281264"/>
              <a:gd name="connsiteY14" fmla="*/ 152253 h 1306008"/>
              <a:gd name="connsiteX0" fmla="*/ 4891507 w 6281264"/>
              <a:gd name="connsiteY0" fmla="*/ 120543 h 1304778"/>
              <a:gd name="connsiteX1" fmla="*/ 3817087 w 6281264"/>
              <a:gd name="connsiteY1" fmla="*/ 288183 h 1304778"/>
              <a:gd name="connsiteX2" fmla="*/ 3047467 w 6281264"/>
              <a:gd name="connsiteY2" fmla="*/ 425343 h 1304778"/>
              <a:gd name="connsiteX3" fmla="*/ 1538707 w 6281264"/>
              <a:gd name="connsiteY3" fmla="*/ 699663 h 1304778"/>
              <a:gd name="connsiteX4" fmla="*/ 395707 w 6281264"/>
              <a:gd name="connsiteY4" fmla="*/ 1012083 h 1304778"/>
              <a:gd name="connsiteX5" fmla="*/ 129007 w 6281264"/>
              <a:gd name="connsiteY5" fmla="*/ 1233063 h 1304778"/>
              <a:gd name="connsiteX6" fmla="*/ 144247 w 6281264"/>
              <a:gd name="connsiteY6" fmla="*/ 1301643 h 1304778"/>
              <a:gd name="connsiteX7" fmla="*/ 1881607 w 6281264"/>
              <a:gd name="connsiteY7" fmla="*/ 1294023 h 1304778"/>
              <a:gd name="connsiteX8" fmla="*/ 3733267 w 6281264"/>
              <a:gd name="connsiteY8" fmla="*/ 1286403 h 1304778"/>
              <a:gd name="connsiteX9" fmla="*/ 5386807 w 6281264"/>
              <a:gd name="connsiteY9" fmla="*/ 1294023 h 1304778"/>
              <a:gd name="connsiteX10" fmla="*/ 5821147 w 6281264"/>
              <a:gd name="connsiteY10" fmla="*/ 1202583 h 1304778"/>
              <a:gd name="connsiteX11" fmla="*/ 6179287 w 6281264"/>
              <a:gd name="connsiteY11" fmla="*/ 646323 h 1304778"/>
              <a:gd name="connsiteX12" fmla="*/ 6240247 w 6281264"/>
              <a:gd name="connsiteY12" fmla="*/ 29103 h 1304778"/>
              <a:gd name="connsiteX13" fmla="*/ 5508727 w 6281264"/>
              <a:gd name="connsiteY13" fmla="*/ 36723 h 1304778"/>
              <a:gd name="connsiteX14" fmla="*/ 4891507 w 6281264"/>
              <a:gd name="connsiteY14" fmla="*/ 120543 h 1304778"/>
              <a:gd name="connsiteX0" fmla="*/ 4880322 w 6270079"/>
              <a:gd name="connsiteY0" fmla="*/ 120543 h 1308503"/>
              <a:gd name="connsiteX1" fmla="*/ 3805902 w 6270079"/>
              <a:gd name="connsiteY1" fmla="*/ 288183 h 1308503"/>
              <a:gd name="connsiteX2" fmla="*/ 3036282 w 6270079"/>
              <a:gd name="connsiteY2" fmla="*/ 425343 h 1308503"/>
              <a:gd name="connsiteX3" fmla="*/ 1527522 w 6270079"/>
              <a:gd name="connsiteY3" fmla="*/ 699663 h 1308503"/>
              <a:gd name="connsiteX4" fmla="*/ 384522 w 6270079"/>
              <a:gd name="connsiteY4" fmla="*/ 1012083 h 1308503"/>
              <a:gd name="connsiteX5" fmla="*/ 148302 w 6270079"/>
              <a:gd name="connsiteY5" fmla="*/ 1179723 h 1308503"/>
              <a:gd name="connsiteX6" fmla="*/ 133062 w 6270079"/>
              <a:gd name="connsiteY6" fmla="*/ 1301643 h 1308503"/>
              <a:gd name="connsiteX7" fmla="*/ 1870422 w 6270079"/>
              <a:gd name="connsiteY7" fmla="*/ 1294023 h 1308503"/>
              <a:gd name="connsiteX8" fmla="*/ 3722082 w 6270079"/>
              <a:gd name="connsiteY8" fmla="*/ 1286403 h 1308503"/>
              <a:gd name="connsiteX9" fmla="*/ 5375622 w 6270079"/>
              <a:gd name="connsiteY9" fmla="*/ 1294023 h 1308503"/>
              <a:gd name="connsiteX10" fmla="*/ 5809962 w 6270079"/>
              <a:gd name="connsiteY10" fmla="*/ 1202583 h 1308503"/>
              <a:gd name="connsiteX11" fmla="*/ 6168102 w 6270079"/>
              <a:gd name="connsiteY11" fmla="*/ 646323 h 1308503"/>
              <a:gd name="connsiteX12" fmla="*/ 6229062 w 6270079"/>
              <a:gd name="connsiteY12" fmla="*/ 29103 h 1308503"/>
              <a:gd name="connsiteX13" fmla="*/ 5497542 w 6270079"/>
              <a:gd name="connsiteY13" fmla="*/ 36723 h 1308503"/>
              <a:gd name="connsiteX14" fmla="*/ 4880322 w 6270079"/>
              <a:gd name="connsiteY14" fmla="*/ 120543 h 1308503"/>
              <a:gd name="connsiteX0" fmla="*/ 4814714 w 6204471"/>
              <a:gd name="connsiteY0" fmla="*/ 120543 h 1308910"/>
              <a:gd name="connsiteX1" fmla="*/ 3740294 w 6204471"/>
              <a:gd name="connsiteY1" fmla="*/ 288183 h 1308910"/>
              <a:gd name="connsiteX2" fmla="*/ 2970674 w 6204471"/>
              <a:gd name="connsiteY2" fmla="*/ 425343 h 1308910"/>
              <a:gd name="connsiteX3" fmla="*/ 1461914 w 6204471"/>
              <a:gd name="connsiteY3" fmla="*/ 699663 h 1308910"/>
              <a:gd name="connsiteX4" fmla="*/ 318914 w 6204471"/>
              <a:gd name="connsiteY4" fmla="*/ 1012083 h 1308910"/>
              <a:gd name="connsiteX5" fmla="*/ 82694 w 6204471"/>
              <a:gd name="connsiteY5" fmla="*/ 1179723 h 1308910"/>
              <a:gd name="connsiteX6" fmla="*/ 158894 w 6204471"/>
              <a:gd name="connsiteY6" fmla="*/ 1301643 h 1308910"/>
              <a:gd name="connsiteX7" fmla="*/ 1804814 w 6204471"/>
              <a:gd name="connsiteY7" fmla="*/ 1294023 h 1308910"/>
              <a:gd name="connsiteX8" fmla="*/ 3656474 w 6204471"/>
              <a:gd name="connsiteY8" fmla="*/ 1286403 h 1308910"/>
              <a:gd name="connsiteX9" fmla="*/ 5310014 w 6204471"/>
              <a:gd name="connsiteY9" fmla="*/ 1294023 h 1308910"/>
              <a:gd name="connsiteX10" fmla="*/ 5744354 w 6204471"/>
              <a:gd name="connsiteY10" fmla="*/ 1202583 h 1308910"/>
              <a:gd name="connsiteX11" fmla="*/ 6102494 w 6204471"/>
              <a:gd name="connsiteY11" fmla="*/ 646323 h 1308910"/>
              <a:gd name="connsiteX12" fmla="*/ 6163454 w 6204471"/>
              <a:gd name="connsiteY12" fmla="*/ 29103 h 1308910"/>
              <a:gd name="connsiteX13" fmla="*/ 5431934 w 6204471"/>
              <a:gd name="connsiteY13" fmla="*/ 36723 h 1308910"/>
              <a:gd name="connsiteX14" fmla="*/ 4814714 w 6204471"/>
              <a:gd name="connsiteY14" fmla="*/ 120543 h 1308910"/>
              <a:gd name="connsiteX0" fmla="*/ 4825626 w 6215383"/>
              <a:gd name="connsiteY0" fmla="*/ 120543 h 1308910"/>
              <a:gd name="connsiteX1" fmla="*/ 3751206 w 6215383"/>
              <a:gd name="connsiteY1" fmla="*/ 288183 h 1308910"/>
              <a:gd name="connsiteX2" fmla="*/ 2981586 w 6215383"/>
              <a:gd name="connsiteY2" fmla="*/ 425343 h 1308910"/>
              <a:gd name="connsiteX3" fmla="*/ 1472826 w 6215383"/>
              <a:gd name="connsiteY3" fmla="*/ 699663 h 1308910"/>
              <a:gd name="connsiteX4" fmla="*/ 329826 w 6215383"/>
              <a:gd name="connsiteY4" fmla="*/ 1012083 h 1308910"/>
              <a:gd name="connsiteX5" fmla="*/ 70746 w 6215383"/>
              <a:gd name="connsiteY5" fmla="*/ 1179723 h 1308910"/>
              <a:gd name="connsiteX6" fmla="*/ 169806 w 6215383"/>
              <a:gd name="connsiteY6" fmla="*/ 1301643 h 1308910"/>
              <a:gd name="connsiteX7" fmla="*/ 1815726 w 6215383"/>
              <a:gd name="connsiteY7" fmla="*/ 1294023 h 1308910"/>
              <a:gd name="connsiteX8" fmla="*/ 3667386 w 6215383"/>
              <a:gd name="connsiteY8" fmla="*/ 1286403 h 1308910"/>
              <a:gd name="connsiteX9" fmla="*/ 5320926 w 6215383"/>
              <a:gd name="connsiteY9" fmla="*/ 1294023 h 1308910"/>
              <a:gd name="connsiteX10" fmla="*/ 5755266 w 6215383"/>
              <a:gd name="connsiteY10" fmla="*/ 1202583 h 1308910"/>
              <a:gd name="connsiteX11" fmla="*/ 6113406 w 6215383"/>
              <a:gd name="connsiteY11" fmla="*/ 646323 h 1308910"/>
              <a:gd name="connsiteX12" fmla="*/ 6174366 w 6215383"/>
              <a:gd name="connsiteY12" fmla="*/ 29103 h 1308910"/>
              <a:gd name="connsiteX13" fmla="*/ 5442846 w 6215383"/>
              <a:gd name="connsiteY13" fmla="*/ 36723 h 1308910"/>
              <a:gd name="connsiteX14" fmla="*/ 4825626 w 6215383"/>
              <a:gd name="connsiteY14" fmla="*/ 120543 h 13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15383" h="1308910">
                <a:moveTo>
                  <a:pt x="4825626" y="120543"/>
                </a:moveTo>
                <a:lnTo>
                  <a:pt x="3751206" y="288183"/>
                </a:lnTo>
                <a:cubicBezTo>
                  <a:pt x="3443866" y="338983"/>
                  <a:pt x="2981586" y="425343"/>
                  <a:pt x="2981586" y="425343"/>
                </a:cubicBezTo>
                <a:cubicBezTo>
                  <a:pt x="2601856" y="493923"/>
                  <a:pt x="1914786" y="601873"/>
                  <a:pt x="1472826" y="699663"/>
                </a:cubicBezTo>
                <a:cubicBezTo>
                  <a:pt x="1030866" y="797453"/>
                  <a:pt x="563506" y="932073"/>
                  <a:pt x="329826" y="1012083"/>
                </a:cubicBezTo>
                <a:cubicBezTo>
                  <a:pt x="96146" y="1092093"/>
                  <a:pt x="97416" y="1131463"/>
                  <a:pt x="70746" y="1179723"/>
                </a:cubicBezTo>
                <a:cubicBezTo>
                  <a:pt x="44076" y="1227983"/>
                  <a:pt x="-121024" y="1282593"/>
                  <a:pt x="169806" y="1301643"/>
                </a:cubicBezTo>
                <a:cubicBezTo>
                  <a:pt x="460636" y="1320693"/>
                  <a:pt x="1232796" y="1296563"/>
                  <a:pt x="1815726" y="1294023"/>
                </a:cubicBezTo>
                <a:lnTo>
                  <a:pt x="3667386" y="1286403"/>
                </a:lnTo>
                <a:cubicBezTo>
                  <a:pt x="4251586" y="1286403"/>
                  <a:pt x="4972946" y="1307993"/>
                  <a:pt x="5320926" y="1294023"/>
                </a:cubicBezTo>
                <a:cubicBezTo>
                  <a:pt x="5668906" y="1280053"/>
                  <a:pt x="5623186" y="1310533"/>
                  <a:pt x="5755266" y="1202583"/>
                </a:cubicBezTo>
                <a:cubicBezTo>
                  <a:pt x="5887346" y="1094633"/>
                  <a:pt x="6043556" y="841903"/>
                  <a:pt x="6113406" y="646323"/>
                </a:cubicBezTo>
                <a:cubicBezTo>
                  <a:pt x="6183256" y="450743"/>
                  <a:pt x="6267076" y="91333"/>
                  <a:pt x="6174366" y="29103"/>
                </a:cubicBezTo>
                <a:cubicBezTo>
                  <a:pt x="6081656" y="-33127"/>
                  <a:pt x="5667636" y="21483"/>
                  <a:pt x="5442846" y="36723"/>
                </a:cubicBezTo>
                <a:cubicBezTo>
                  <a:pt x="5218056" y="51963"/>
                  <a:pt x="5107566" y="78633"/>
                  <a:pt x="4825626" y="120543"/>
                </a:cubicBezTo>
                <a:close/>
              </a:path>
            </a:pathLst>
          </a:custGeom>
          <a:solidFill>
            <a:srgbClr val="0000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430030" y="-20528"/>
            <a:ext cx="5199194" cy="4342029"/>
          </a:xfrm>
          <a:custGeom>
            <a:avLst/>
            <a:gdLst>
              <a:gd name="connsiteX0" fmla="*/ 3582176 w 5047989"/>
              <a:gd name="connsiteY0" fmla="*/ 0 h 4984069"/>
              <a:gd name="connsiteX1" fmla="*/ 1680224 w 5047989"/>
              <a:gd name="connsiteY1" fmla="*/ 201168 h 4984069"/>
              <a:gd name="connsiteX2" fmla="*/ 518936 w 5047989"/>
              <a:gd name="connsiteY2" fmla="*/ 658368 h 4984069"/>
              <a:gd name="connsiteX3" fmla="*/ 6872 w 5047989"/>
              <a:gd name="connsiteY3" fmla="*/ 1371600 h 4984069"/>
              <a:gd name="connsiteX4" fmla="*/ 317768 w 5047989"/>
              <a:gd name="connsiteY4" fmla="*/ 2505456 h 4984069"/>
              <a:gd name="connsiteX5" fmla="*/ 1552208 w 5047989"/>
              <a:gd name="connsiteY5" fmla="*/ 2953512 h 4984069"/>
              <a:gd name="connsiteX6" fmla="*/ 4158248 w 5047989"/>
              <a:gd name="connsiteY6" fmla="*/ 3383280 h 4984069"/>
              <a:gd name="connsiteX7" fmla="*/ 5045216 w 5047989"/>
              <a:gd name="connsiteY7" fmla="*/ 4142232 h 4984069"/>
              <a:gd name="connsiteX8" fmla="*/ 4331984 w 5047989"/>
              <a:gd name="connsiteY8" fmla="*/ 4864608 h 4984069"/>
              <a:gd name="connsiteX9" fmla="*/ 1762520 w 5047989"/>
              <a:gd name="connsiteY9" fmla="*/ 4965192 h 4984069"/>
              <a:gd name="connsiteX10" fmla="*/ 43448 w 5047989"/>
              <a:gd name="connsiteY10" fmla="*/ 4983480 h 4984069"/>
              <a:gd name="connsiteX0" fmla="*/ 3771933 w 5237746"/>
              <a:gd name="connsiteY0" fmla="*/ 0 h 5042334"/>
              <a:gd name="connsiteX1" fmla="*/ 1869981 w 5237746"/>
              <a:gd name="connsiteY1" fmla="*/ 201168 h 5042334"/>
              <a:gd name="connsiteX2" fmla="*/ 708693 w 5237746"/>
              <a:gd name="connsiteY2" fmla="*/ 658368 h 5042334"/>
              <a:gd name="connsiteX3" fmla="*/ 196629 w 5237746"/>
              <a:gd name="connsiteY3" fmla="*/ 1371600 h 5042334"/>
              <a:gd name="connsiteX4" fmla="*/ 507525 w 5237746"/>
              <a:gd name="connsiteY4" fmla="*/ 2505456 h 5042334"/>
              <a:gd name="connsiteX5" fmla="*/ 1741965 w 5237746"/>
              <a:gd name="connsiteY5" fmla="*/ 2953512 h 5042334"/>
              <a:gd name="connsiteX6" fmla="*/ 4348005 w 5237746"/>
              <a:gd name="connsiteY6" fmla="*/ 3383280 h 5042334"/>
              <a:gd name="connsiteX7" fmla="*/ 5234973 w 5237746"/>
              <a:gd name="connsiteY7" fmla="*/ 4142232 h 5042334"/>
              <a:gd name="connsiteX8" fmla="*/ 4521741 w 5237746"/>
              <a:gd name="connsiteY8" fmla="*/ 4864608 h 5042334"/>
              <a:gd name="connsiteX9" fmla="*/ 1952277 w 5237746"/>
              <a:gd name="connsiteY9" fmla="*/ 4965192 h 5042334"/>
              <a:gd name="connsiteX10" fmla="*/ 0 w 5237746"/>
              <a:gd name="connsiteY10" fmla="*/ 3882680 h 5042334"/>
              <a:gd name="connsiteX0" fmla="*/ 3771933 w 5238043"/>
              <a:gd name="connsiteY0" fmla="*/ 0 h 4865399"/>
              <a:gd name="connsiteX1" fmla="*/ 1869981 w 5238043"/>
              <a:gd name="connsiteY1" fmla="*/ 201168 h 4865399"/>
              <a:gd name="connsiteX2" fmla="*/ 708693 w 5238043"/>
              <a:gd name="connsiteY2" fmla="*/ 658368 h 4865399"/>
              <a:gd name="connsiteX3" fmla="*/ 196629 w 5238043"/>
              <a:gd name="connsiteY3" fmla="*/ 1371600 h 4865399"/>
              <a:gd name="connsiteX4" fmla="*/ 507525 w 5238043"/>
              <a:gd name="connsiteY4" fmla="*/ 2505456 h 4865399"/>
              <a:gd name="connsiteX5" fmla="*/ 1741965 w 5238043"/>
              <a:gd name="connsiteY5" fmla="*/ 2953512 h 4865399"/>
              <a:gd name="connsiteX6" fmla="*/ 4348005 w 5238043"/>
              <a:gd name="connsiteY6" fmla="*/ 3383280 h 4865399"/>
              <a:gd name="connsiteX7" fmla="*/ 5234973 w 5238043"/>
              <a:gd name="connsiteY7" fmla="*/ 4142232 h 4865399"/>
              <a:gd name="connsiteX8" fmla="*/ 4521741 w 5238043"/>
              <a:gd name="connsiteY8" fmla="*/ 4864608 h 4865399"/>
              <a:gd name="connsiteX9" fmla="*/ 1808766 w 5238043"/>
              <a:gd name="connsiteY9" fmla="*/ 4275008 h 4865399"/>
              <a:gd name="connsiteX10" fmla="*/ 0 w 5238043"/>
              <a:gd name="connsiteY10" fmla="*/ 3882680 h 4865399"/>
              <a:gd name="connsiteX0" fmla="*/ 3771933 w 5235004"/>
              <a:gd name="connsiteY0" fmla="*/ 0 h 4474123"/>
              <a:gd name="connsiteX1" fmla="*/ 1869981 w 5235004"/>
              <a:gd name="connsiteY1" fmla="*/ 201168 h 4474123"/>
              <a:gd name="connsiteX2" fmla="*/ 708693 w 5235004"/>
              <a:gd name="connsiteY2" fmla="*/ 658368 h 4474123"/>
              <a:gd name="connsiteX3" fmla="*/ 196629 w 5235004"/>
              <a:gd name="connsiteY3" fmla="*/ 1371600 h 4474123"/>
              <a:gd name="connsiteX4" fmla="*/ 507525 w 5235004"/>
              <a:gd name="connsiteY4" fmla="*/ 2505456 h 4474123"/>
              <a:gd name="connsiteX5" fmla="*/ 1741965 w 5235004"/>
              <a:gd name="connsiteY5" fmla="*/ 2953512 h 4474123"/>
              <a:gd name="connsiteX6" fmla="*/ 4348005 w 5235004"/>
              <a:gd name="connsiteY6" fmla="*/ 3383280 h 4474123"/>
              <a:gd name="connsiteX7" fmla="*/ 5234973 w 5235004"/>
              <a:gd name="connsiteY7" fmla="*/ 4142232 h 4474123"/>
              <a:gd name="connsiteX8" fmla="*/ 4369261 w 5235004"/>
              <a:gd name="connsiteY8" fmla="*/ 4471465 h 4474123"/>
              <a:gd name="connsiteX9" fmla="*/ 1808766 w 5235004"/>
              <a:gd name="connsiteY9" fmla="*/ 4275008 h 4474123"/>
              <a:gd name="connsiteX10" fmla="*/ 0 w 5235004"/>
              <a:gd name="connsiteY10" fmla="*/ 3882680 h 4474123"/>
              <a:gd name="connsiteX0" fmla="*/ 3771933 w 4948093"/>
              <a:gd name="connsiteY0" fmla="*/ 0 h 4487100"/>
              <a:gd name="connsiteX1" fmla="*/ 1869981 w 4948093"/>
              <a:gd name="connsiteY1" fmla="*/ 201168 h 4487100"/>
              <a:gd name="connsiteX2" fmla="*/ 708693 w 4948093"/>
              <a:gd name="connsiteY2" fmla="*/ 658368 h 4487100"/>
              <a:gd name="connsiteX3" fmla="*/ 196629 w 4948093"/>
              <a:gd name="connsiteY3" fmla="*/ 1371600 h 4487100"/>
              <a:gd name="connsiteX4" fmla="*/ 507525 w 4948093"/>
              <a:gd name="connsiteY4" fmla="*/ 2505456 h 4487100"/>
              <a:gd name="connsiteX5" fmla="*/ 1741965 w 4948093"/>
              <a:gd name="connsiteY5" fmla="*/ 2953512 h 4487100"/>
              <a:gd name="connsiteX6" fmla="*/ 4348005 w 4948093"/>
              <a:gd name="connsiteY6" fmla="*/ 3383280 h 4487100"/>
              <a:gd name="connsiteX7" fmla="*/ 4947951 w 4948093"/>
              <a:gd name="connsiteY7" fmla="*/ 3871400 h 4487100"/>
              <a:gd name="connsiteX8" fmla="*/ 4369261 w 4948093"/>
              <a:gd name="connsiteY8" fmla="*/ 4471465 h 4487100"/>
              <a:gd name="connsiteX9" fmla="*/ 1808766 w 4948093"/>
              <a:gd name="connsiteY9" fmla="*/ 4275008 h 4487100"/>
              <a:gd name="connsiteX10" fmla="*/ 0 w 4948093"/>
              <a:gd name="connsiteY10" fmla="*/ 3882680 h 4487100"/>
              <a:gd name="connsiteX0" fmla="*/ 3762964 w 4948093"/>
              <a:gd name="connsiteY0" fmla="*/ 0 h 4591938"/>
              <a:gd name="connsiteX1" fmla="*/ 1869981 w 4948093"/>
              <a:gd name="connsiteY1" fmla="*/ 306006 h 4591938"/>
              <a:gd name="connsiteX2" fmla="*/ 708693 w 4948093"/>
              <a:gd name="connsiteY2" fmla="*/ 763206 h 4591938"/>
              <a:gd name="connsiteX3" fmla="*/ 196629 w 4948093"/>
              <a:gd name="connsiteY3" fmla="*/ 1476438 h 4591938"/>
              <a:gd name="connsiteX4" fmla="*/ 507525 w 4948093"/>
              <a:gd name="connsiteY4" fmla="*/ 2610294 h 4591938"/>
              <a:gd name="connsiteX5" fmla="*/ 1741965 w 4948093"/>
              <a:gd name="connsiteY5" fmla="*/ 3058350 h 4591938"/>
              <a:gd name="connsiteX6" fmla="*/ 4348005 w 4948093"/>
              <a:gd name="connsiteY6" fmla="*/ 3488118 h 4591938"/>
              <a:gd name="connsiteX7" fmla="*/ 4947951 w 4948093"/>
              <a:gd name="connsiteY7" fmla="*/ 3976238 h 4591938"/>
              <a:gd name="connsiteX8" fmla="*/ 4369261 w 4948093"/>
              <a:gd name="connsiteY8" fmla="*/ 4576303 h 4591938"/>
              <a:gd name="connsiteX9" fmla="*/ 1808766 w 4948093"/>
              <a:gd name="connsiteY9" fmla="*/ 4379846 h 4591938"/>
              <a:gd name="connsiteX10" fmla="*/ 0 w 4948093"/>
              <a:gd name="connsiteY10" fmla="*/ 3987518 h 4591938"/>
              <a:gd name="connsiteX0" fmla="*/ 3762964 w 4948093"/>
              <a:gd name="connsiteY0" fmla="*/ 0 h 4591938"/>
              <a:gd name="connsiteX1" fmla="*/ 1869981 w 4948093"/>
              <a:gd name="connsiteY1" fmla="*/ 227378 h 4591938"/>
              <a:gd name="connsiteX2" fmla="*/ 708693 w 4948093"/>
              <a:gd name="connsiteY2" fmla="*/ 763206 h 4591938"/>
              <a:gd name="connsiteX3" fmla="*/ 196629 w 4948093"/>
              <a:gd name="connsiteY3" fmla="*/ 1476438 h 4591938"/>
              <a:gd name="connsiteX4" fmla="*/ 507525 w 4948093"/>
              <a:gd name="connsiteY4" fmla="*/ 2610294 h 4591938"/>
              <a:gd name="connsiteX5" fmla="*/ 1741965 w 4948093"/>
              <a:gd name="connsiteY5" fmla="*/ 3058350 h 4591938"/>
              <a:gd name="connsiteX6" fmla="*/ 4348005 w 4948093"/>
              <a:gd name="connsiteY6" fmla="*/ 3488118 h 4591938"/>
              <a:gd name="connsiteX7" fmla="*/ 4947951 w 4948093"/>
              <a:gd name="connsiteY7" fmla="*/ 3976238 h 4591938"/>
              <a:gd name="connsiteX8" fmla="*/ 4369261 w 4948093"/>
              <a:gd name="connsiteY8" fmla="*/ 4576303 h 4591938"/>
              <a:gd name="connsiteX9" fmla="*/ 1808766 w 4948093"/>
              <a:gd name="connsiteY9" fmla="*/ 4379846 h 4591938"/>
              <a:gd name="connsiteX10" fmla="*/ 0 w 4948093"/>
              <a:gd name="connsiteY10" fmla="*/ 3987518 h 4591938"/>
              <a:gd name="connsiteX0" fmla="*/ 3762964 w 4948093"/>
              <a:gd name="connsiteY0" fmla="*/ 0 h 4591938"/>
              <a:gd name="connsiteX1" fmla="*/ 1869981 w 4948093"/>
              <a:gd name="connsiteY1" fmla="*/ 227378 h 4591938"/>
              <a:gd name="connsiteX2" fmla="*/ 681784 w 4948093"/>
              <a:gd name="connsiteY2" fmla="*/ 693314 h 4591938"/>
              <a:gd name="connsiteX3" fmla="*/ 196629 w 4948093"/>
              <a:gd name="connsiteY3" fmla="*/ 1476438 h 4591938"/>
              <a:gd name="connsiteX4" fmla="*/ 507525 w 4948093"/>
              <a:gd name="connsiteY4" fmla="*/ 2610294 h 4591938"/>
              <a:gd name="connsiteX5" fmla="*/ 1741965 w 4948093"/>
              <a:gd name="connsiteY5" fmla="*/ 3058350 h 4591938"/>
              <a:gd name="connsiteX6" fmla="*/ 4348005 w 4948093"/>
              <a:gd name="connsiteY6" fmla="*/ 3488118 h 4591938"/>
              <a:gd name="connsiteX7" fmla="*/ 4947951 w 4948093"/>
              <a:gd name="connsiteY7" fmla="*/ 3976238 h 4591938"/>
              <a:gd name="connsiteX8" fmla="*/ 4369261 w 4948093"/>
              <a:gd name="connsiteY8" fmla="*/ 4576303 h 4591938"/>
              <a:gd name="connsiteX9" fmla="*/ 1808766 w 4948093"/>
              <a:gd name="connsiteY9" fmla="*/ 4379846 h 4591938"/>
              <a:gd name="connsiteX10" fmla="*/ 0 w 4948093"/>
              <a:gd name="connsiteY10" fmla="*/ 3987518 h 4591938"/>
              <a:gd name="connsiteX0" fmla="*/ 3762964 w 4948552"/>
              <a:gd name="connsiteY0" fmla="*/ 0 h 4450986"/>
              <a:gd name="connsiteX1" fmla="*/ 1869981 w 4948552"/>
              <a:gd name="connsiteY1" fmla="*/ 227378 h 4450986"/>
              <a:gd name="connsiteX2" fmla="*/ 681784 w 4948552"/>
              <a:gd name="connsiteY2" fmla="*/ 693314 h 4450986"/>
              <a:gd name="connsiteX3" fmla="*/ 196629 w 4948552"/>
              <a:gd name="connsiteY3" fmla="*/ 1476438 h 4450986"/>
              <a:gd name="connsiteX4" fmla="*/ 507525 w 4948552"/>
              <a:gd name="connsiteY4" fmla="*/ 2610294 h 4450986"/>
              <a:gd name="connsiteX5" fmla="*/ 1741965 w 4948552"/>
              <a:gd name="connsiteY5" fmla="*/ 3058350 h 4450986"/>
              <a:gd name="connsiteX6" fmla="*/ 4348005 w 4948552"/>
              <a:gd name="connsiteY6" fmla="*/ 3488118 h 4450986"/>
              <a:gd name="connsiteX7" fmla="*/ 4947951 w 4948552"/>
              <a:gd name="connsiteY7" fmla="*/ 3976238 h 4450986"/>
              <a:gd name="connsiteX8" fmla="*/ 4297506 w 4948552"/>
              <a:gd name="connsiteY8" fmla="*/ 4413222 h 4450986"/>
              <a:gd name="connsiteX9" fmla="*/ 1808766 w 4948552"/>
              <a:gd name="connsiteY9" fmla="*/ 4379846 h 4450986"/>
              <a:gd name="connsiteX10" fmla="*/ 0 w 4948552"/>
              <a:gd name="connsiteY10" fmla="*/ 3987518 h 4450986"/>
              <a:gd name="connsiteX0" fmla="*/ 3762964 w 4948552"/>
              <a:gd name="connsiteY0" fmla="*/ 0 h 4417869"/>
              <a:gd name="connsiteX1" fmla="*/ 1869981 w 4948552"/>
              <a:gd name="connsiteY1" fmla="*/ 227378 h 4417869"/>
              <a:gd name="connsiteX2" fmla="*/ 681784 w 4948552"/>
              <a:gd name="connsiteY2" fmla="*/ 693314 h 4417869"/>
              <a:gd name="connsiteX3" fmla="*/ 196629 w 4948552"/>
              <a:gd name="connsiteY3" fmla="*/ 1476438 h 4417869"/>
              <a:gd name="connsiteX4" fmla="*/ 507525 w 4948552"/>
              <a:gd name="connsiteY4" fmla="*/ 2610294 h 4417869"/>
              <a:gd name="connsiteX5" fmla="*/ 1741965 w 4948552"/>
              <a:gd name="connsiteY5" fmla="*/ 3058350 h 4417869"/>
              <a:gd name="connsiteX6" fmla="*/ 4348005 w 4948552"/>
              <a:gd name="connsiteY6" fmla="*/ 3488118 h 4417869"/>
              <a:gd name="connsiteX7" fmla="*/ 4947951 w 4948552"/>
              <a:gd name="connsiteY7" fmla="*/ 3976238 h 4417869"/>
              <a:gd name="connsiteX8" fmla="*/ 4297506 w 4948552"/>
              <a:gd name="connsiteY8" fmla="*/ 4413222 h 4417869"/>
              <a:gd name="connsiteX9" fmla="*/ 1832685 w 4948552"/>
              <a:gd name="connsiteY9" fmla="*/ 4193467 h 4417869"/>
              <a:gd name="connsiteX10" fmla="*/ 0 w 4948552"/>
              <a:gd name="connsiteY10" fmla="*/ 3987518 h 4417869"/>
              <a:gd name="connsiteX0" fmla="*/ 3762964 w 4948682"/>
              <a:gd name="connsiteY0" fmla="*/ 0 h 4338499"/>
              <a:gd name="connsiteX1" fmla="*/ 1869981 w 4948682"/>
              <a:gd name="connsiteY1" fmla="*/ 227378 h 4338499"/>
              <a:gd name="connsiteX2" fmla="*/ 681784 w 4948682"/>
              <a:gd name="connsiteY2" fmla="*/ 693314 h 4338499"/>
              <a:gd name="connsiteX3" fmla="*/ 196629 w 4948682"/>
              <a:gd name="connsiteY3" fmla="*/ 1476438 h 4338499"/>
              <a:gd name="connsiteX4" fmla="*/ 507525 w 4948682"/>
              <a:gd name="connsiteY4" fmla="*/ 2610294 h 4338499"/>
              <a:gd name="connsiteX5" fmla="*/ 1741965 w 4948682"/>
              <a:gd name="connsiteY5" fmla="*/ 3058350 h 4338499"/>
              <a:gd name="connsiteX6" fmla="*/ 4348005 w 4948682"/>
              <a:gd name="connsiteY6" fmla="*/ 3488118 h 4338499"/>
              <a:gd name="connsiteX7" fmla="*/ 4947951 w 4948682"/>
              <a:gd name="connsiteY7" fmla="*/ 3976238 h 4338499"/>
              <a:gd name="connsiteX8" fmla="*/ 4291527 w 4948682"/>
              <a:gd name="connsiteY8" fmla="*/ 4331682 h 4338499"/>
              <a:gd name="connsiteX9" fmla="*/ 1832685 w 4948682"/>
              <a:gd name="connsiteY9" fmla="*/ 4193467 h 4338499"/>
              <a:gd name="connsiteX10" fmla="*/ 0 w 4948682"/>
              <a:gd name="connsiteY10" fmla="*/ 3987518 h 4338499"/>
              <a:gd name="connsiteX0" fmla="*/ 3762964 w 4962395"/>
              <a:gd name="connsiteY0" fmla="*/ 0 h 4198495"/>
              <a:gd name="connsiteX1" fmla="*/ 1869981 w 4962395"/>
              <a:gd name="connsiteY1" fmla="*/ 227378 h 4198495"/>
              <a:gd name="connsiteX2" fmla="*/ 681784 w 4962395"/>
              <a:gd name="connsiteY2" fmla="*/ 693314 h 4198495"/>
              <a:gd name="connsiteX3" fmla="*/ 196629 w 4962395"/>
              <a:gd name="connsiteY3" fmla="*/ 1476438 h 4198495"/>
              <a:gd name="connsiteX4" fmla="*/ 507525 w 4962395"/>
              <a:gd name="connsiteY4" fmla="*/ 2610294 h 4198495"/>
              <a:gd name="connsiteX5" fmla="*/ 1741965 w 4962395"/>
              <a:gd name="connsiteY5" fmla="*/ 3058350 h 4198495"/>
              <a:gd name="connsiteX6" fmla="*/ 4348005 w 4962395"/>
              <a:gd name="connsiteY6" fmla="*/ 3488118 h 4198495"/>
              <a:gd name="connsiteX7" fmla="*/ 4947951 w 4962395"/>
              <a:gd name="connsiteY7" fmla="*/ 3976238 h 4198495"/>
              <a:gd name="connsiteX8" fmla="*/ 3974608 w 4962395"/>
              <a:gd name="connsiteY8" fmla="*/ 4122006 h 4198495"/>
              <a:gd name="connsiteX9" fmla="*/ 1832685 w 4962395"/>
              <a:gd name="connsiteY9" fmla="*/ 4193467 h 4198495"/>
              <a:gd name="connsiteX10" fmla="*/ 0 w 4962395"/>
              <a:gd name="connsiteY10" fmla="*/ 3987518 h 4198495"/>
              <a:gd name="connsiteX0" fmla="*/ 3762964 w 4962395"/>
              <a:gd name="connsiteY0" fmla="*/ 0 h 4122322"/>
              <a:gd name="connsiteX1" fmla="*/ 1869981 w 4962395"/>
              <a:gd name="connsiteY1" fmla="*/ 227378 h 4122322"/>
              <a:gd name="connsiteX2" fmla="*/ 681784 w 4962395"/>
              <a:gd name="connsiteY2" fmla="*/ 693314 h 4122322"/>
              <a:gd name="connsiteX3" fmla="*/ 196629 w 4962395"/>
              <a:gd name="connsiteY3" fmla="*/ 1476438 h 4122322"/>
              <a:gd name="connsiteX4" fmla="*/ 507525 w 4962395"/>
              <a:gd name="connsiteY4" fmla="*/ 2610294 h 4122322"/>
              <a:gd name="connsiteX5" fmla="*/ 1741965 w 4962395"/>
              <a:gd name="connsiteY5" fmla="*/ 3058350 h 4122322"/>
              <a:gd name="connsiteX6" fmla="*/ 4348005 w 4962395"/>
              <a:gd name="connsiteY6" fmla="*/ 3488118 h 4122322"/>
              <a:gd name="connsiteX7" fmla="*/ 4947951 w 4962395"/>
              <a:gd name="connsiteY7" fmla="*/ 3976238 h 4122322"/>
              <a:gd name="connsiteX8" fmla="*/ 3974608 w 4962395"/>
              <a:gd name="connsiteY8" fmla="*/ 4122006 h 4122322"/>
              <a:gd name="connsiteX9" fmla="*/ 1784849 w 4962395"/>
              <a:gd name="connsiteY9" fmla="*/ 3948845 h 4122322"/>
              <a:gd name="connsiteX10" fmla="*/ 0 w 4962395"/>
              <a:gd name="connsiteY10" fmla="*/ 3987518 h 4122322"/>
              <a:gd name="connsiteX0" fmla="*/ 3900495 w 5099926"/>
              <a:gd name="connsiteY0" fmla="*/ 0 h 4122322"/>
              <a:gd name="connsiteX1" fmla="*/ 2007512 w 5099926"/>
              <a:gd name="connsiteY1" fmla="*/ 227378 h 4122322"/>
              <a:gd name="connsiteX2" fmla="*/ 819315 w 5099926"/>
              <a:gd name="connsiteY2" fmla="*/ 693314 h 4122322"/>
              <a:gd name="connsiteX3" fmla="*/ 334160 w 5099926"/>
              <a:gd name="connsiteY3" fmla="*/ 1476438 h 4122322"/>
              <a:gd name="connsiteX4" fmla="*/ 645056 w 5099926"/>
              <a:gd name="connsiteY4" fmla="*/ 2610294 h 4122322"/>
              <a:gd name="connsiteX5" fmla="*/ 1879496 w 5099926"/>
              <a:gd name="connsiteY5" fmla="*/ 3058350 h 4122322"/>
              <a:gd name="connsiteX6" fmla="*/ 4485536 w 5099926"/>
              <a:gd name="connsiteY6" fmla="*/ 3488118 h 4122322"/>
              <a:gd name="connsiteX7" fmla="*/ 5085482 w 5099926"/>
              <a:gd name="connsiteY7" fmla="*/ 3976238 h 4122322"/>
              <a:gd name="connsiteX8" fmla="*/ 4112139 w 5099926"/>
              <a:gd name="connsiteY8" fmla="*/ 4122006 h 4122322"/>
              <a:gd name="connsiteX9" fmla="*/ 1922380 w 5099926"/>
              <a:gd name="connsiteY9" fmla="*/ 3948845 h 4122322"/>
              <a:gd name="connsiteX10" fmla="*/ 0 w 5099926"/>
              <a:gd name="connsiteY10" fmla="*/ 3673004 h 4122322"/>
              <a:gd name="connsiteX0" fmla="*/ 3900495 w 5099926"/>
              <a:gd name="connsiteY0" fmla="*/ 0 h 4122322"/>
              <a:gd name="connsiteX1" fmla="*/ 2007512 w 5099926"/>
              <a:gd name="connsiteY1" fmla="*/ 227378 h 4122322"/>
              <a:gd name="connsiteX2" fmla="*/ 819315 w 5099926"/>
              <a:gd name="connsiteY2" fmla="*/ 693314 h 4122322"/>
              <a:gd name="connsiteX3" fmla="*/ 244466 w 5099926"/>
              <a:gd name="connsiteY3" fmla="*/ 1483719 h 4122322"/>
              <a:gd name="connsiteX4" fmla="*/ 645056 w 5099926"/>
              <a:gd name="connsiteY4" fmla="*/ 2610294 h 4122322"/>
              <a:gd name="connsiteX5" fmla="*/ 1879496 w 5099926"/>
              <a:gd name="connsiteY5" fmla="*/ 3058350 h 4122322"/>
              <a:gd name="connsiteX6" fmla="*/ 4485536 w 5099926"/>
              <a:gd name="connsiteY6" fmla="*/ 3488118 h 4122322"/>
              <a:gd name="connsiteX7" fmla="*/ 5085482 w 5099926"/>
              <a:gd name="connsiteY7" fmla="*/ 3976238 h 4122322"/>
              <a:gd name="connsiteX8" fmla="*/ 4112139 w 5099926"/>
              <a:gd name="connsiteY8" fmla="*/ 4122006 h 4122322"/>
              <a:gd name="connsiteX9" fmla="*/ 1922380 w 5099926"/>
              <a:gd name="connsiteY9" fmla="*/ 3948845 h 4122322"/>
              <a:gd name="connsiteX10" fmla="*/ 0 w 5099926"/>
              <a:gd name="connsiteY10" fmla="*/ 3673004 h 4122322"/>
              <a:gd name="connsiteX0" fmla="*/ 3900495 w 5099926"/>
              <a:gd name="connsiteY0" fmla="*/ 0 h 4122322"/>
              <a:gd name="connsiteX1" fmla="*/ 1989574 w 5099926"/>
              <a:gd name="connsiteY1" fmla="*/ 174959 h 4122322"/>
              <a:gd name="connsiteX2" fmla="*/ 819315 w 5099926"/>
              <a:gd name="connsiteY2" fmla="*/ 693314 h 4122322"/>
              <a:gd name="connsiteX3" fmla="*/ 244466 w 5099926"/>
              <a:gd name="connsiteY3" fmla="*/ 1483719 h 4122322"/>
              <a:gd name="connsiteX4" fmla="*/ 645056 w 5099926"/>
              <a:gd name="connsiteY4" fmla="*/ 2610294 h 4122322"/>
              <a:gd name="connsiteX5" fmla="*/ 1879496 w 5099926"/>
              <a:gd name="connsiteY5" fmla="*/ 3058350 h 4122322"/>
              <a:gd name="connsiteX6" fmla="*/ 4485536 w 5099926"/>
              <a:gd name="connsiteY6" fmla="*/ 3488118 h 4122322"/>
              <a:gd name="connsiteX7" fmla="*/ 5085482 w 5099926"/>
              <a:gd name="connsiteY7" fmla="*/ 3976238 h 4122322"/>
              <a:gd name="connsiteX8" fmla="*/ 4112139 w 5099926"/>
              <a:gd name="connsiteY8" fmla="*/ 4122006 h 4122322"/>
              <a:gd name="connsiteX9" fmla="*/ 1922380 w 5099926"/>
              <a:gd name="connsiteY9" fmla="*/ 3948845 h 4122322"/>
              <a:gd name="connsiteX10" fmla="*/ 0 w 5099926"/>
              <a:gd name="connsiteY10" fmla="*/ 3673004 h 4122322"/>
              <a:gd name="connsiteX0" fmla="*/ 3102218 w 5099926"/>
              <a:gd name="connsiteY0" fmla="*/ 0 h 4148532"/>
              <a:gd name="connsiteX1" fmla="*/ 1989574 w 5099926"/>
              <a:gd name="connsiteY1" fmla="*/ 201169 h 4148532"/>
              <a:gd name="connsiteX2" fmla="*/ 819315 w 5099926"/>
              <a:gd name="connsiteY2" fmla="*/ 719524 h 4148532"/>
              <a:gd name="connsiteX3" fmla="*/ 244466 w 5099926"/>
              <a:gd name="connsiteY3" fmla="*/ 1509929 h 4148532"/>
              <a:gd name="connsiteX4" fmla="*/ 645056 w 5099926"/>
              <a:gd name="connsiteY4" fmla="*/ 2636504 h 4148532"/>
              <a:gd name="connsiteX5" fmla="*/ 1879496 w 5099926"/>
              <a:gd name="connsiteY5" fmla="*/ 3084560 h 4148532"/>
              <a:gd name="connsiteX6" fmla="*/ 4485536 w 5099926"/>
              <a:gd name="connsiteY6" fmla="*/ 3514328 h 4148532"/>
              <a:gd name="connsiteX7" fmla="*/ 5085482 w 5099926"/>
              <a:gd name="connsiteY7" fmla="*/ 4002448 h 4148532"/>
              <a:gd name="connsiteX8" fmla="*/ 4112139 w 5099926"/>
              <a:gd name="connsiteY8" fmla="*/ 4148216 h 4148532"/>
              <a:gd name="connsiteX9" fmla="*/ 1922380 w 5099926"/>
              <a:gd name="connsiteY9" fmla="*/ 3975055 h 4148532"/>
              <a:gd name="connsiteX10" fmla="*/ 0 w 5099926"/>
              <a:gd name="connsiteY10" fmla="*/ 3699214 h 414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9926" h="4148532">
                <a:moveTo>
                  <a:pt x="3102218" y="0"/>
                </a:moveTo>
                <a:cubicBezTo>
                  <a:pt x="2406512" y="45720"/>
                  <a:pt x="2370058" y="81248"/>
                  <a:pt x="1989574" y="201169"/>
                </a:cubicBezTo>
                <a:cubicBezTo>
                  <a:pt x="1609090" y="321090"/>
                  <a:pt x="1110166" y="501397"/>
                  <a:pt x="819315" y="719524"/>
                </a:cubicBezTo>
                <a:cubicBezTo>
                  <a:pt x="528464" y="937651"/>
                  <a:pt x="273509" y="1190432"/>
                  <a:pt x="244466" y="1509929"/>
                </a:cubicBezTo>
                <a:cubicBezTo>
                  <a:pt x="215423" y="1829426"/>
                  <a:pt x="372551" y="2374066"/>
                  <a:pt x="645056" y="2636504"/>
                </a:cubicBezTo>
                <a:cubicBezTo>
                  <a:pt x="917561" y="2898942"/>
                  <a:pt x="1239416" y="2938256"/>
                  <a:pt x="1879496" y="3084560"/>
                </a:cubicBezTo>
                <a:cubicBezTo>
                  <a:pt x="2519576" y="3230864"/>
                  <a:pt x="3951205" y="3361347"/>
                  <a:pt x="4485536" y="3514328"/>
                </a:cubicBezTo>
                <a:cubicBezTo>
                  <a:pt x="5019867" y="3667309"/>
                  <a:pt x="5147715" y="3896800"/>
                  <a:pt x="5085482" y="4002448"/>
                </a:cubicBezTo>
                <a:cubicBezTo>
                  <a:pt x="5023249" y="4108096"/>
                  <a:pt x="4639323" y="4152782"/>
                  <a:pt x="4112139" y="4148216"/>
                </a:cubicBezTo>
                <a:cubicBezTo>
                  <a:pt x="3584955" y="4143651"/>
                  <a:pt x="2607737" y="4049889"/>
                  <a:pt x="1922380" y="3975055"/>
                </a:cubicBezTo>
                <a:cubicBezTo>
                  <a:pt x="1237024" y="3900221"/>
                  <a:pt x="312420" y="3700738"/>
                  <a:pt x="0" y="3699214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657707" y="60196"/>
            <a:ext cx="6138821" cy="6722364"/>
          </a:xfrm>
          <a:custGeom>
            <a:avLst/>
            <a:gdLst>
              <a:gd name="connsiteX0" fmla="*/ 5082841 w 6257867"/>
              <a:gd name="connsiteY0" fmla="*/ 0 h 6501384"/>
              <a:gd name="connsiteX1" fmla="*/ 2879137 w 6257867"/>
              <a:gd name="connsiteY1" fmla="*/ 338328 h 6501384"/>
              <a:gd name="connsiteX2" fmla="*/ 1196641 w 6257867"/>
              <a:gd name="connsiteY2" fmla="*/ 694944 h 6501384"/>
              <a:gd name="connsiteX3" fmla="*/ 199945 w 6257867"/>
              <a:gd name="connsiteY3" fmla="*/ 1042416 h 6501384"/>
              <a:gd name="connsiteX4" fmla="*/ 44497 w 6257867"/>
              <a:gd name="connsiteY4" fmla="*/ 1819656 h 6501384"/>
              <a:gd name="connsiteX5" fmla="*/ 766873 w 6257867"/>
              <a:gd name="connsiteY5" fmla="*/ 2350008 h 6501384"/>
              <a:gd name="connsiteX6" fmla="*/ 2220769 w 6257867"/>
              <a:gd name="connsiteY6" fmla="*/ 2596896 h 6501384"/>
              <a:gd name="connsiteX7" fmla="*/ 4314745 w 6257867"/>
              <a:gd name="connsiteY7" fmla="*/ 2871216 h 6501384"/>
              <a:gd name="connsiteX8" fmla="*/ 5238289 w 6257867"/>
              <a:gd name="connsiteY8" fmla="*/ 3182112 h 6501384"/>
              <a:gd name="connsiteX9" fmla="*/ 6152689 w 6257867"/>
              <a:gd name="connsiteY9" fmla="*/ 4187952 h 6501384"/>
              <a:gd name="connsiteX10" fmla="*/ 6244129 w 6257867"/>
              <a:gd name="connsiteY10" fmla="*/ 5568696 h 6501384"/>
              <a:gd name="connsiteX11" fmla="*/ 6207553 w 6257867"/>
              <a:gd name="connsiteY11" fmla="*/ 6501384 h 6501384"/>
              <a:gd name="connsiteX0" fmla="*/ 5054918 w 6229944"/>
              <a:gd name="connsiteY0" fmla="*/ 0 h 6501384"/>
              <a:gd name="connsiteX1" fmla="*/ 2851214 w 6229944"/>
              <a:gd name="connsiteY1" fmla="*/ 338328 h 6501384"/>
              <a:gd name="connsiteX2" fmla="*/ 1168718 w 6229944"/>
              <a:gd name="connsiteY2" fmla="*/ 694944 h 6501384"/>
              <a:gd name="connsiteX3" fmla="*/ 309182 w 6229944"/>
              <a:gd name="connsiteY3" fmla="*/ 1051560 h 6501384"/>
              <a:gd name="connsiteX4" fmla="*/ 16574 w 6229944"/>
              <a:gd name="connsiteY4" fmla="*/ 1819656 h 6501384"/>
              <a:gd name="connsiteX5" fmla="*/ 738950 w 6229944"/>
              <a:gd name="connsiteY5" fmla="*/ 2350008 h 6501384"/>
              <a:gd name="connsiteX6" fmla="*/ 2192846 w 6229944"/>
              <a:gd name="connsiteY6" fmla="*/ 2596896 h 6501384"/>
              <a:gd name="connsiteX7" fmla="*/ 4286822 w 6229944"/>
              <a:gd name="connsiteY7" fmla="*/ 2871216 h 6501384"/>
              <a:gd name="connsiteX8" fmla="*/ 5210366 w 6229944"/>
              <a:gd name="connsiteY8" fmla="*/ 3182112 h 6501384"/>
              <a:gd name="connsiteX9" fmla="*/ 6124766 w 6229944"/>
              <a:gd name="connsiteY9" fmla="*/ 4187952 h 6501384"/>
              <a:gd name="connsiteX10" fmla="*/ 6216206 w 6229944"/>
              <a:gd name="connsiteY10" fmla="*/ 5568696 h 6501384"/>
              <a:gd name="connsiteX11" fmla="*/ 6179630 w 6229944"/>
              <a:gd name="connsiteY11" fmla="*/ 6501384 h 6501384"/>
              <a:gd name="connsiteX0" fmla="*/ 4894928 w 6069954"/>
              <a:gd name="connsiteY0" fmla="*/ 0 h 6501384"/>
              <a:gd name="connsiteX1" fmla="*/ 2691224 w 6069954"/>
              <a:gd name="connsiteY1" fmla="*/ 338328 h 6501384"/>
              <a:gd name="connsiteX2" fmla="*/ 1008728 w 6069954"/>
              <a:gd name="connsiteY2" fmla="*/ 694944 h 6501384"/>
              <a:gd name="connsiteX3" fmla="*/ 149192 w 6069954"/>
              <a:gd name="connsiteY3" fmla="*/ 1051560 h 6501384"/>
              <a:gd name="connsiteX4" fmla="*/ 39464 w 6069954"/>
              <a:gd name="connsiteY4" fmla="*/ 1828800 h 6501384"/>
              <a:gd name="connsiteX5" fmla="*/ 578960 w 6069954"/>
              <a:gd name="connsiteY5" fmla="*/ 2350008 h 6501384"/>
              <a:gd name="connsiteX6" fmla="*/ 2032856 w 6069954"/>
              <a:gd name="connsiteY6" fmla="*/ 2596896 h 6501384"/>
              <a:gd name="connsiteX7" fmla="*/ 4126832 w 6069954"/>
              <a:gd name="connsiteY7" fmla="*/ 2871216 h 6501384"/>
              <a:gd name="connsiteX8" fmla="*/ 5050376 w 6069954"/>
              <a:gd name="connsiteY8" fmla="*/ 3182112 h 6501384"/>
              <a:gd name="connsiteX9" fmla="*/ 5964776 w 6069954"/>
              <a:gd name="connsiteY9" fmla="*/ 4187952 h 6501384"/>
              <a:gd name="connsiteX10" fmla="*/ 6056216 w 6069954"/>
              <a:gd name="connsiteY10" fmla="*/ 5568696 h 6501384"/>
              <a:gd name="connsiteX11" fmla="*/ 6019640 w 6069954"/>
              <a:gd name="connsiteY11" fmla="*/ 6501384 h 6501384"/>
              <a:gd name="connsiteX0" fmla="*/ 4904381 w 6079407"/>
              <a:gd name="connsiteY0" fmla="*/ 0 h 6501384"/>
              <a:gd name="connsiteX1" fmla="*/ 2700677 w 6079407"/>
              <a:gd name="connsiteY1" fmla="*/ 338328 h 6501384"/>
              <a:gd name="connsiteX2" fmla="*/ 1018181 w 6079407"/>
              <a:gd name="connsiteY2" fmla="*/ 694944 h 6501384"/>
              <a:gd name="connsiteX3" fmla="*/ 158645 w 6079407"/>
              <a:gd name="connsiteY3" fmla="*/ 1051560 h 6501384"/>
              <a:gd name="connsiteX4" fmla="*/ 48917 w 6079407"/>
              <a:gd name="connsiteY4" fmla="*/ 1828800 h 6501384"/>
              <a:gd name="connsiteX5" fmla="*/ 716429 w 6079407"/>
              <a:gd name="connsiteY5" fmla="*/ 2231136 h 6501384"/>
              <a:gd name="connsiteX6" fmla="*/ 2042309 w 6079407"/>
              <a:gd name="connsiteY6" fmla="*/ 2596896 h 6501384"/>
              <a:gd name="connsiteX7" fmla="*/ 4136285 w 6079407"/>
              <a:gd name="connsiteY7" fmla="*/ 2871216 h 6501384"/>
              <a:gd name="connsiteX8" fmla="*/ 5059829 w 6079407"/>
              <a:gd name="connsiteY8" fmla="*/ 3182112 h 6501384"/>
              <a:gd name="connsiteX9" fmla="*/ 5974229 w 6079407"/>
              <a:gd name="connsiteY9" fmla="*/ 4187952 h 6501384"/>
              <a:gd name="connsiteX10" fmla="*/ 6065669 w 6079407"/>
              <a:gd name="connsiteY10" fmla="*/ 5568696 h 6501384"/>
              <a:gd name="connsiteX11" fmla="*/ 6029093 w 6079407"/>
              <a:gd name="connsiteY11" fmla="*/ 6501384 h 6501384"/>
              <a:gd name="connsiteX0" fmla="*/ 4904381 w 6079407"/>
              <a:gd name="connsiteY0" fmla="*/ 0 h 6501384"/>
              <a:gd name="connsiteX1" fmla="*/ 2700677 w 6079407"/>
              <a:gd name="connsiteY1" fmla="*/ 338328 h 6501384"/>
              <a:gd name="connsiteX2" fmla="*/ 1018181 w 6079407"/>
              <a:gd name="connsiteY2" fmla="*/ 694944 h 6501384"/>
              <a:gd name="connsiteX3" fmla="*/ 158645 w 6079407"/>
              <a:gd name="connsiteY3" fmla="*/ 1051560 h 6501384"/>
              <a:gd name="connsiteX4" fmla="*/ 48917 w 6079407"/>
              <a:gd name="connsiteY4" fmla="*/ 1828800 h 6501384"/>
              <a:gd name="connsiteX5" fmla="*/ 716429 w 6079407"/>
              <a:gd name="connsiteY5" fmla="*/ 2231136 h 6501384"/>
              <a:gd name="connsiteX6" fmla="*/ 2069741 w 6079407"/>
              <a:gd name="connsiteY6" fmla="*/ 2505456 h 6501384"/>
              <a:gd name="connsiteX7" fmla="*/ 4136285 w 6079407"/>
              <a:gd name="connsiteY7" fmla="*/ 2871216 h 6501384"/>
              <a:gd name="connsiteX8" fmla="*/ 5059829 w 6079407"/>
              <a:gd name="connsiteY8" fmla="*/ 3182112 h 6501384"/>
              <a:gd name="connsiteX9" fmla="*/ 5974229 w 6079407"/>
              <a:gd name="connsiteY9" fmla="*/ 4187952 h 6501384"/>
              <a:gd name="connsiteX10" fmla="*/ 6065669 w 6079407"/>
              <a:gd name="connsiteY10" fmla="*/ 5568696 h 6501384"/>
              <a:gd name="connsiteX11" fmla="*/ 6029093 w 6079407"/>
              <a:gd name="connsiteY11" fmla="*/ 6501384 h 6501384"/>
              <a:gd name="connsiteX0" fmla="*/ 6138821 w 6138821"/>
              <a:gd name="connsiteY0" fmla="*/ 0 h 6722364"/>
              <a:gd name="connsiteX1" fmla="*/ 2700677 w 6138821"/>
              <a:gd name="connsiteY1" fmla="*/ 559308 h 6722364"/>
              <a:gd name="connsiteX2" fmla="*/ 1018181 w 6138821"/>
              <a:gd name="connsiteY2" fmla="*/ 915924 h 6722364"/>
              <a:gd name="connsiteX3" fmla="*/ 158645 w 6138821"/>
              <a:gd name="connsiteY3" fmla="*/ 1272540 h 6722364"/>
              <a:gd name="connsiteX4" fmla="*/ 48917 w 6138821"/>
              <a:gd name="connsiteY4" fmla="*/ 2049780 h 6722364"/>
              <a:gd name="connsiteX5" fmla="*/ 716429 w 6138821"/>
              <a:gd name="connsiteY5" fmla="*/ 2452116 h 6722364"/>
              <a:gd name="connsiteX6" fmla="*/ 2069741 w 6138821"/>
              <a:gd name="connsiteY6" fmla="*/ 2726436 h 6722364"/>
              <a:gd name="connsiteX7" fmla="*/ 4136285 w 6138821"/>
              <a:gd name="connsiteY7" fmla="*/ 3092196 h 6722364"/>
              <a:gd name="connsiteX8" fmla="*/ 5059829 w 6138821"/>
              <a:gd name="connsiteY8" fmla="*/ 3403092 h 6722364"/>
              <a:gd name="connsiteX9" fmla="*/ 5974229 w 6138821"/>
              <a:gd name="connsiteY9" fmla="*/ 4408932 h 6722364"/>
              <a:gd name="connsiteX10" fmla="*/ 6065669 w 6138821"/>
              <a:gd name="connsiteY10" fmla="*/ 5789676 h 6722364"/>
              <a:gd name="connsiteX11" fmla="*/ 6029093 w 6138821"/>
              <a:gd name="connsiteY11" fmla="*/ 6722364 h 6722364"/>
              <a:gd name="connsiteX0" fmla="*/ 6138821 w 6138821"/>
              <a:gd name="connsiteY0" fmla="*/ 0 h 6722364"/>
              <a:gd name="connsiteX1" fmla="*/ 2700677 w 6138821"/>
              <a:gd name="connsiteY1" fmla="*/ 559308 h 6722364"/>
              <a:gd name="connsiteX2" fmla="*/ 1018181 w 6138821"/>
              <a:gd name="connsiteY2" fmla="*/ 915924 h 6722364"/>
              <a:gd name="connsiteX3" fmla="*/ 158645 w 6138821"/>
              <a:gd name="connsiteY3" fmla="*/ 1272540 h 6722364"/>
              <a:gd name="connsiteX4" fmla="*/ 48917 w 6138821"/>
              <a:gd name="connsiteY4" fmla="*/ 2049780 h 6722364"/>
              <a:gd name="connsiteX5" fmla="*/ 716429 w 6138821"/>
              <a:gd name="connsiteY5" fmla="*/ 2452116 h 6722364"/>
              <a:gd name="connsiteX6" fmla="*/ 2069741 w 6138821"/>
              <a:gd name="connsiteY6" fmla="*/ 2726436 h 6722364"/>
              <a:gd name="connsiteX7" fmla="*/ 4136285 w 6138821"/>
              <a:gd name="connsiteY7" fmla="*/ 3092196 h 6722364"/>
              <a:gd name="connsiteX8" fmla="*/ 5023253 w 6138821"/>
              <a:gd name="connsiteY8" fmla="*/ 3451860 h 6722364"/>
              <a:gd name="connsiteX9" fmla="*/ 5974229 w 6138821"/>
              <a:gd name="connsiteY9" fmla="*/ 4408932 h 6722364"/>
              <a:gd name="connsiteX10" fmla="*/ 6065669 w 6138821"/>
              <a:gd name="connsiteY10" fmla="*/ 5789676 h 6722364"/>
              <a:gd name="connsiteX11" fmla="*/ 6029093 w 6138821"/>
              <a:gd name="connsiteY11" fmla="*/ 6722364 h 6722364"/>
              <a:gd name="connsiteX0" fmla="*/ 6138821 w 6138821"/>
              <a:gd name="connsiteY0" fmla="*/ 0 h 6722364"/>
              <a:gd name="connsiteX1" fmla="*/ 2700677 w 6138821"/>
              <a:gd name="connsiteY1" fmla="*/ 559308 h 6722364"/>
              <a:gd name="connsiteX2" fmla="*/ 1018181 w 6138821"/>
              <a:gd name="connsiteY2" fmla="*/ 915924 h 6722364"/>
              <a:gd name="connsiteX3" fmla="*/ 158645 w 6138821"/>
              <a:gd name="connsiteY3" fmla="*/ 1272540 h 6722364"/>
              <a:gd name="connsiteX4" fmla="*/ 48917 w 6138821"/>
              <a:gd name="connsiteY4" fmla="*/ 2049780 h 6722364"/>
              <a:gd name="connsiteX5" fmla="*/ 716429 w 6138821"/>
              <a:gd name="connsiteY5" fmla="*/ 2452116 h 6722364"/>
              <a:gd name="connsiteX6" fmla="*/ 2069741 w 6138821"/>
              <a:gd name="connsiteY6" fmla="*/ 2726436 h 6722364"/>
              <a:gd name="connsiteX7" fmla="*/ 4136285 w 6138821"/>
              <a:gd name="connsiteY7" fmla="*/ 3092196 h 6722364"/>
              <a:gd name="connsiteX8" fmla="*/ 5023253 w 6138821"/>
              <a:gd name="connsiteY8" fmla="*/ 3451860 h 6722364"/>
              <a:gd name="connsiteX9" fmla="*/ 5846213 w 6138821"/>
              <a:gd name="connsiteY9" fmla="*/ 4561332 h 6722364"/>
              <a:gd name="connsiteX10" fmla="*/ 6065669 w 6138821"/>
              <a:gd name="connsiteY10" fmla="*/ 5789676 h 6722364"/>
              <a:gd name="connsiteX11" fmla="*/ 6029093 w 6138821"/>
              <a:gd name="connsiteY11" fmla="*/ 6722364 h 672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38821" h="6722364">
                <a:moveTo>
                  <a:pt x="6138821" y="0"/>
                </a:moveTo>
                <a:cubicBezTo>
                  <a:pt x="5360819" y="111252"/>
                  <a:pt x="3554117" y="406654"/>
                  <a:pt x="2700677" y="559308"/>
                </a:cubicBezTo>
                <a:cubicBezTo>
                  <a:pt x="1847237" y="711962"/>
                  <a:pt x="1441853" y="797052"/>
                  <a:pt x="1018181" y="915924"/>
                </a:cubicBezTo>
                <a:cubicBezTo>
                  <a:pt x="594509" y="1034796"/>
                  <a:pt x="320189" y="1083564"/>
                  <a:pt x="158645" y="1272540"/>
                </a:cubicBezTo>
                <a:cubicBezTo>
                  <a:pt x="-2899" y="1461516"/>
                  <a:pt x="-44047" y="1853184"/>
                  <a:pt x="48917" y="2049780"/>
                </a:cubicBezTo>
                <a:cubicBezTo>
                  <a:pt x="141881" y="2246376"/>
                  <a:pt x="379625" y="2339340"/>
                  <a:pt x="716429" y="2452116"/>
                </a:cubicBezTo>
                <a:cubicBezTo>
                  <a:pt x="1053233" y="2564892"/>
                  <a:pt x="1499765" y="2619756"/>
                  <a:pt x="2069741" y="2726436"/>
                </a:cubicBezTo>
                <a:cubicBezTo>
                  <a:pt x="2639717" y="2833116"/>
                  <a:pt x="3644033" y="2971292"/>
                  <a:pt x="4136285" y="3092196"/>
                </a:cubicBezTo>
                <a:cubicBezTo>
                  <a:pt x="4628537" y="3213100"/>
                  <a:pt x="4738265" y="3207004"/>
                  <a:pt x="5023253" y="3451860"/>
                </a:cubicBezTo>
                <a:cubicBezTo>
                  <a:pt x="5308241" y="3696716"/>
                  <a:pt x="5672477" y="4171696"/>
                  <a:pt x="5846213" y="4561332"/>
                </a:cubicBezTo>
                <a:cubicBezTo>
                  <a:pt x="6019949" y="4950968"/>
                  <a:pt x="6035189" y="5429504"/>
                  <a:pt x="6065669" y="5789676"/>
                </a:cubicBezTo>
                <a:cubicBezTo>
                  <a:pt x="6096149" y="6149848"/>
                  <a:pt x="6032141" y="6650736"/>
                  <a:pt x="6029093" y="6722364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01976" y="4687174"/>
            <a:ext cx="5910363" cy="2176209"/>
          </a:xfrm>
          <a:custGeom>
            <a:avLst/>
            <a:gdLst>
              <a:gd name="connsiteX0" fmla="*/ 45718 w 5944506"/>
              <a:gd name="connsiteY0" fmla="*/ 5645 h 1651565"/>
              <a:gd name="connsiteX1" fmla="*/ 146302 w 5944506"/>
              <a:gd name="connsiteY1" fmla="*/ 14789 h 1651565"/>
              <a:gd name="connsiteX2" fmla="*/ 2386582 w 5944506"/>
              <a:gd name="connsiteY2" fmla="*/ 261677 h 1651565"/>
              <a:gd name="connsiteX3" fmla="*/ 4215382 w 5944506"/>
              <a:gd name="connsiteY3" fmla="*/ 362261 h 1651565"/>
              <a:gd name="connsiteX4" fmla="*/ 5413246 w 5944506"/>
              <a:gd name="connsiteY4" fmla="*/ 261677 h 1651565"/>
              <a:gd name="connsiteX5" fmla="*/ 5943598 w 5944506"/>
              <a:gd name="connsiteY5" fmla="*/ 609149 h 1651565"/>
              <a:gd name="connsiteX6" fmla="*/ 5303518 w 5944506"/>
              <a:gd name="connsiteY6" fmla="*/ 1368101 h 1651565"/>
              <a:gd name="connsiteX7" fmla="*/ 3913630 w 5944506"/>
              <a:gd name="connsiteY7" fmla="*/ 1514405 h 1651565"/>
              <a:gd name="connsiteX8" fmla="*/ 2596894 w 5944506"/>
              <a:gd name="connsiteY8" fmla="*/ 1523549 h 1651565"/>
              <a:gd name="connsiteX9" fmla="*/ 1664206 w 5944506"/>
              <a:gd name="connsiteY9" fmla="*/ 1569269 h 1651565"/>
              <a:gd name="connsiteX10" fmla="*/ 1389886 w 5944506"/>
              <a:gd name="connsiteY10" fmla="*/ 1651565 h 1651565"/>
              <a:gd name="connsiteX0" fmla="*/ 45718 w 5944506"/>
              <a:gd name="connsiteY0" fmla="*/ 5645 h 1651565"/>
              <a:gd name="connsiteX1" fmla="*/ 146302 w 5944506"/>
              <a:gd name="connsiteY1" fmla="*/ 14789 h 1651565"/>
              <a:gd name="connsiteX2" fmla="*/ 2386582 w 5944506"/>
              <a:gd name="connsiteY2" fmla="*/ 261677 h 1651565"/>
              <a:gd name="connsiteX3" fmla="*/ 4215382 w 5944506"/>
              <a:gd name="connsiteY3" fmla="*/ 362261 h 1651565"/>
              <a:gd name="connsiteX4" fmla="*/ 5413246 w 5944506"/>
              <a:gd name="connsiteY4" fmla="*/ 261677 h 1651565"/>
              <a:gd name="connsiteX5" fmla="*/ 5943598 w 5944506"/>
              <a:gd name="connsiteY5" fmla="*/ 609149 h 1651565"/>
              <a:gd name="connsiteX6" fmla="*/ 5303518 w 5944506"/>
              <a:gd name="connsiteY6" fmla="*/ 1368101 h 1651565"/>
              <a:gd name="connsiteX7" fmla="*/ 3858766 w 5944506"/>
              <a:gd name="connsiteY7" fmla="*/ 1398581 h 1651565"/>
              <a:gd name="connsiteX8" fmla="*/ 2596894 w 5944506"/>
              <a:gd name="connsiteY8" fmla="*/ 1523549 h 1651565"/>
              <a:gd name="connsiteX9" fmla="*/ 1664206 w 5944506"/>
              <a:gd name="connsiteY9" fmla="*/ 1569269 h 1651565"/>
              <a:gd name="connsiteX10" fmla="*/ 1389886 w 5944506"/>
              <a:gd name="connsiteY10" fmla="*/ 1651565 h 1651565"/>
              <a:gd name="connsiteX0" fmla="*/ 45718 w 5944704"/>
              <a:gd name="connsiteY0" fmla="*/ 5645 h 1651565"/>
              <a:gd name="connsiteX1" fmla="*/ 146302 w 5944704"/>
              <a:gd name="connsiteY1" fmla="*/ 14789 h 1651565"/>
              <a:gd name="connsiteX2" fmla="*/ 2386582 w 5944704"/>
              <a:gd name="connsiteY2" fmla="*/ 261677 h 1651565"/>
              <a:gd name="connsiteX3" fmla="*/ 4215382 w 5944704"/>
              <a:gd name="connsiteY3" fmla="*/ 362261 h 1651565"/>
              <a:gd name="connsiteX4" fmla="*/ 5413246 w 5944704"/>
              <a:gd name="connsiteY4" fmla="*/ 261677 h 1651565"/>
              <a:gd name="connsiteX5" fmla="*/ 5943598 w 5944704"/>
              <a:gd name="connsiteY5" fmla="*/ 609149 h 1651565"/>
              <a:gd name="connsiteX6" fmla="*/ 5291326 w 5944704"/>
              <a:gd name="connsiteY6" fmla="*/ 1148645 h 1651565"/>
              <a:gd name="connsiteX7" fmla="*/ 3858766 w 5944704"/>
              <a:gd name="connsiteY7" fmla="*/ 1398581 h 1651565"/>
              <a:gd name="connsiteX8" fmla="*/ 2596894 w 5944704"/>
              <a:gd name="connsiteY8" fmla="*/ 1523549 h 1651565"/>
              <a:gd name="connsiteX9" fmla="*/ 1664206 w 5944704"/>
              <a:gd name="connsiteY9" fmla="*/ 1569269 h 1651565"/>
              <a:gd name="connsiteX10" fmla="*/ 1389886 w 5944704"/>
              <a:gd name="connsiteY10" fmla="*/ 1651565 h 1651565"/>
              <a:gd name="connsiteX0" fmla="*/ 45718 w 5805265"/>
              <a:gd name="connsiteY0" fmla="*/ 5645 h 1651565"/>
              <a:gd name="connsiteX1" fmla="*/ 146302 w 5805265"/>
              <a:gd name="connsiteY1" fmla="*/ 14789 h 1651565"/>
              <a:gd name="connsiteX2" fmla="*/ 2386582 w 5805265"/>
              <a:gd name="connsiteY2" fmla="*/ 261677 h 1651565"/>
              <a:gd name="connsiteX3" fmla="*/ 4215382 w 5805265"/>
              <a:gd name="connsiteY3" fmla="*/ 362261 h 1651565"/>
              <a:gd name="connsiteX4" fmla="*/ 5413246 w 5805265"/>
              <a:gd name="connsiteY4" fmla="*/ 261677 h 1651565"/>
              <a:gd name="connsiteX5" fmla="*/ 5803390 w 5805265"/>
              <a:gd name="connsiteY5" fmla="*/ 651821 h 1651565"/>
              <a:gd name="connsiteX6" fmla="*/ 5291326 w 5805265"/>
              <a:gd name="connsiteY6" fmla="*/ 1148645 h 1651565"/>
              <a:gd name="connsiteX7" fmla="*/ 3858766 w 5805265"/>
              <a:gd name="connsiteY7" fmla="*/ 1398581 h 1651565"/>
              <a:gd name="connsiteX8" fmla="*/ 2596894 w 5805265"/>
              <a:gd name="connsiteY8" fmla="*/ 1523549 h 1651565"/>
              <a:gd name="connsiteX9" fmla="*/ 1664206 w 5805265"/>
              <a:gd name="connsiteY9" fmla="*/ 1569269 h 1651565"/>
              <a:gd name="connsiteX10" fmla="*/ 1389886 w 5805265"/>
              <a:gd name="connsiteY10" fmla="*/ 1651565 h 1651565"/>
              <a:gd name="connsiteX0" fmla="*/ 45718 w 5805265"/>
              <a:gd name="connsiteY0" fmla="*/ 5645 h 1651565"/>
              <a:gd name="connsiteX1" fmla="*/ 146302 w 5805265"/>
              <a:gd name="connsiteY1" fmla="*/ 14789 h 1651565"/>
              <a:gd name="connsiteX2" fmla="*/ 2386582 w 5805265"/>
              <a:gd name="connsiteY2" fmla="*/ 261677 h 1651565"/>
              <a:gd name="connsiteX3" fmla="*/ 4215382 w 5805265"/>
              <a:gd name="connsiteY3" fmla="*/ 362261 h 1651565"/>
              <a:gd name="connsiteX4" fmla="*/ 5413246 w 5805265"/>
              <a:gd name="connsiteY4" fmla="*/ 261677 h 1651565"/>
              <a:gd name="connsiteX5" fmla="*/ 5803390 w 5805265"/>
              <a:gd name="connsiteY5" fmla="*/ 651821 h 1651565"/>
              <a:gd name="connsiteX6" fmla="*/ 5291326 w 5805265"/>
              <a:gd name="connsiteY6" fmla="*/ 1148645 h 1651565"/>
              <a:gd name="connsiteX7" fmla="*/ 3858766 w 5805265"/>
              <a:gd name="connsiteY7" fmla="*/ 1398581 h 1651565"/>
              <a:gd name="connsiteX8" fmla="*/ 2584702 w 5805265"/>
              <a:gd name="connsiteY8" fmla="*/ 1456493 h 1651565"/>
              <a:gd name="connsiteX9" fmla="*/ 1664206 w 5805265"/>
              <a:gd name="connsiteY9" fmla="*/ 1569269 h 1651565"/>
              <a:gd name="connsiteX10" fmla="*/ 1389886 w 5805265"/>
              <a:gd name="connsiteY10" fmla="*/ 1651565 h 1651565"/>
              <a:gd name="connsiteX0" fmla="*/ 45718 w 5805265"/>
              <a:gd name="connsiteY0" fmla="*/ 5645 h 1651565"/>
              <a:gd name="connsiteX1" fmla="*/ 146302 w 5805265"/>
              <a:gd name="connsiteY1" fmla="*/ 14789 h 1651565"/>
              <a:gd name="connsiteX2" fmla="*/ 2386582 w 5805265"/>
              <a:gd name="connsiteY2" fmla="*/ 261677 h 1651565"/>
              <a:gd name="connsiteX3" fmla="*/ 4215382 w 5805265"/>
              <a:gd name="connsiteY3" fmla="*/ 362261 h 1651565"/>
              <a:gd name="connsiteX4" fmla="*/ 5413246 w 5805265"/>
              <a:gd name="connsiteY4" fmla="*/ 261677 h 1651565"/>
              <a:gd name="connsiteX5" fmla="*/ 5803390 w 5805265"/>
              <a:gd name="connsiteY5" fmla="*/ 651821 h 1651565"/>
              <a:gd name="connsiteX6" fmla="*/ 5291326 w 5805265"/>
              <a:gd name="connsiteY6" fmla="*/ 1148645 h 1651565"/>
              <a:gd name="connsiteX7" fmla="*/ 3858766 w 5805265"/>
              <a:gd name="connsiteY7" fmla="*/ 1349813 h 1651565"/>
              <a:gd name="connsiteX8" fmla="*/ 2584702 w 5805265"/>
              <a:gd name="connsiteY8" fmla="*/ 1456493 h 1651565"/>
              <a:gd name="connsiteX9" fmla="*/ 1664206 w 5805265"/>
              <a:gd name="connsiteY9" fmla="*/ 1569269 h 1651565"/>
              <a:gd name="connsiteX10" fmla="*/ 1389886 w 5805265"/>
              <a:gd name="connsiteY10" fmla="*/ 1651565 h 1651565"/>
              <a:gd name="connsiteX0" fmla="*/ 45718 w 5805265"/>
              <a:gd name="connsiteY0" fmla="*/ 5645 h 1651565"/>
              <a:gd name="connsiteX1" fmla="*/ 146302 w 5805265"/>
              <a:gd name="connsiteY1" fmla="*/ 14789 h 1651565"/>
              <a:gd name="connsiteX2" fmla="*/ 2386582 w 5805265"/>
              <a:gd name="connsiteY2" fmla="*/ 261677 h 1651565"/>
              <a:gd name="connsiteX3" fmla="*/ 4215382 w 5805265"/>
              <a:gd name="connsiteY3" fmla="*/ 362261 h 1651565"/>
              <a:gd name="connsiteX4" fmla="*/ 5413246 w 5805265"/>
              <a:gd name="connsiteY4" fmla="*/ 261677 h 1651565"/>
              <a:gd name="connsiteX5" fmla="*/ 5803390 w 5805265"/>
              <a:gd name="connsiteY5" fmla="*/ 651821 h 1651565"/>
              <a:gd name="connsiteX6" fmla="*/ 5291326 w 5805265"/>
              <a:gd name="connsiteY6" fmla="*/ 1148645 h 1651565"/>
              <a:gd name="connsiteX7" fmla="*/ 3858766 w 5805265"/>
              <a:gd name="connsiteY7" fmla="*/ 1349813 h 1651565"/>
              <a:gd name="connsiteX8" fmla="*/ 2584702 w 5805265"/>
              <a:gd name="connsiteY8" fmla="*/ 1456493 h 1651565"/>
              <a:gd name="connsiteX9" fmla="*/ 1591054 w 5805265"/>
              <a:gd name="connsiteY9" fmla="*/ 1514405 h 1651565"/>
              <a:gd name="connsiteX10" fmla="*/ 1389886 w 5805265"/>
              <a:gd name="connsiteY10" fmla="*/ 1651565 h 1651565"/>
              <a:gd name="connsiteX0" fmla="*/ 45718 w 5805265"/>
              <a:gd name="connsiteY0" fmla="*/ 5645 h 1663757"/>
              <a:gd name="connsiteX1" fmla="*/ 146302 w 5805265"/>
              <a:gd name="connsiteY1" fmla="*/ 14789 h 1663757"/>
              <a:gd name="connsiteX2" fmla="*/ 2386582 w 5805265"/>
              <a:gd name="connsiteY2" fmla="*/ 261677 h 1663757"/>
              <a:gd name="connsiteX3" fmla="*/ 4215382 w 5805265"/>
              <a:gd name="connsiteY3" fmla="*/ 362261 h 1663757"/>
              <a:gd name="connsiteX4" fmla="*/ 5413246 w 5805265"/>
              <a:gd name="connsiteY4" fmla="*/ 261677 h 1663757"/>
              <a:gd name="connsiteX5" fmla="*/ 5803390 w 5805265"/>
              <a:gd name="connsiteY5" fmla="*/ 651821 h 1663757"/>
              <a:gd name="connsiteX6" fmla="*/ 5291326 w 5805265"/>
              <a:gd name="connsiteY6" fmla="*/ 1148645 h 1663757"/>
              <a:gd name="connsiteX7" fmla="*/ 3858766 w 5805265"/>
              <a:gd name="connsiteY7" fmla="*/ 1349813 h 1663757"/>
              <a:gd name="connsiteX8" fmla="*/ 2584702 w 5805265"/>
              <a:gd name="connsiteY8" fmla="*/ 1456493 h 1663757"/>
              <a:gd name="connsiteX9" fmla="*/ 1591054 w 5805265"/>
              <a:gd name="connsiteY9" fmla="*/ 1514405 h 1663757"/>
              <a:gd name="connsiteX10" fmla="*/ 969262 w 5805265"/>
              <a:gd name="connsiteY10" fmla="*/ 1663757 h 1663757"/>
              <a:gd name="connsiteX0" fmla="*/ 45718 w 5805265"/>
              <a:gd name="connsiteY0" fmla="*/ 5645 h 1718621"/>
              <a:gd name="connsiteX1" fmla="*/ 146302 w 5805265"/>
              <a:gd name="connsiteY1" fmla="*/ 14789 h 1718621"/>
              <a:gd name="connsiteX2" fmla="*/ 2386582 w 5805265"/>
              <a:gd name="connsiteY2" fmla="*/ 261677 h 1718621"/>
              <a:gd name="connsiteX3" fmla="*/ 4215382 w 5805265"/>
              <a:gd name="connsiteY3" fmla="*/ 362261 h 1718621"/>
              <a:gd name="connsiteX4" fmla="*/ 5413246 w 5805265"/>
              <a:gd name="connsiteY4" fmla="*/ 261677 h 1718621"/>
              <a:gd name="connsiteX5" fmla="*/ 5803390 w 5805265"/>
              <a:gd name="connsiteY5" fmla="*/ 651821 h 1718621"/>
              <a:gd name="connsiteX6" fmla="*/ 5291326 w 5805265"/>
              <a:gd name="connsiteY6" fmla="*/ 1148645 h 1718621"/>
              <a:gd name="connsiteX7" fmla="*/ 3858766 w 5805265"/>
              <a:gd name="connsiteY7" fmla="*/ 1349813 h 1718621"/>
              <a:gd name="connsiteX8" fmla="*/ 2584702 w 5805265"/>
              <a:gd name="connsiteY8" fmla="*/ 1456493 h 1718621"/>
              <a:gd name="connsiteX9" fmla="*/ 1591054 w 5805265"/>
              <a:gd name="connsiteY9" fmla="*/ 1514405 h 1718621"/>
              <a:gd name="connsiteX10" fmla="*/ 652270 w 5805265"/>
              <a:gd name="connsiteY10" fmla="*/ 1718621 h 1718621"/>
              <a:gd name="connsiteX0" fmla="*/ 45718 w 5805265"/>
              <a:gd name="connsiteY0" fmla="*/ 5645 h 1657661"/>
              <a:gd name="connsiteX1" fmla="*/ 146302 w 5805265"/>
              <a:gd name="connsiteY1" fmla="*/ 14789 h 1657661"/>
              <a:gd name="connsiteX2" fmla="*/ 2386582 w 5805265"/>
              <a:gd name="connsiteY2" fmla="*/ 261677 h 1657661"/>
              <a:gd name="connsiteX3" fmla="*/ 4215382 w 5805265"/>
              <a:gd name="connsiteY3" fmla="*/ 362261 h 1657661"/>
              <a:gd name="connsiteX4" fmla="*/ 5413246 w 5805265"/>
              <a:gd name="connsiteY4" fmla="*/ 261677 h 1657661"/>
              <a:gd name="connsiteX5" fmla="*/ 5803390 w 5805265"/>
              <a:gd name="connsiteY5" fmla="*/ 651821 h 1657661"/>
              <a:gd name="connsiteX6" fmla="*/ 5291326 w 5805265"/>
              <a:gd name="connsiteY6" fmla="*/ 1148645 h 1657661"/>
              <a:gd name="connsiteX7" fmla="*/ 3858766 w 5805265"/>
              <a:gd name="connsiteY7" fmla="*/ 1349813 h 1657661"/>
              <a:gd name="connsiteX8" fmla="*/ 2584702 w 5805265"/>
              <a:gd name="connsiteY8" fmla="*/ 1456493 h 1657661"/>
              <a:gd name="connsiteX9" fmla="*/ 1591054 w 5805265"/>
              <a:gd name="connsiteY9" fmla="*/ 1514405 h 1657661"/>
              <a:gd name="connsiteX10" fmla="*/ 658366 w 5805265"/>
              <a:gd name="connsiteY10" fmla="*/ 1657661 h 1657661"/>
              <a:gd name="connsiteX0" fmla="*/ 45718 w 5805287"/>
              <a:gd name="connsiteY0" fmla="*/ 5645 h 1657661"/>
              <a:gd name="connsiteX1" fmla="*/ 146302 w 5805287"/>
              <a:gd name="connsiteY1" fmla="*/ 14789 h 1657661"/>
              <a:gd name="connsiteX2" fmla="*/ 2386582 w 5805287"/>
              <a:gd name="connsiteY2" fmla="*/ 261677 h 1657661"/>
              <a:gd name="connsiteX3" fmla="*/ 4203190 w 5805287"/>
              <a:gd name="connsiteY3" fmla="*/ 289109 h 1657661"/>
              <a:gd name="connsiteX4" fmla="*/ 5413246 w 5805287"/>
              <a:gd name="connsiteY4" fmla="*/ 261677 h 1657661"/>
              <a:gd name="connsiteX5" fmla="*/ 5803390 w 5805287"/>
              <a:gd name="connsiteY5" fmla="*/ 651821 h 1657661"/>
              <a:gd name="connsiteX6" fmla="*/ 5291326 w 5805287"/>
              <a:gd name="connsiteY6" fmla="*/ 1148645 h 1657661"/>
              <a:gd name="connsiteX7" fmla="*/ 3858766 w 5805287"/>
              <a:gd name="connsiteY7" fmla="*/ 1349813 h 1657661"/>
              <a:gd name="connsiteX8" fmla="*/ 2584702 w 5805287"/>
              <a:gd name="connsiteY8" fmla="*/ 1456493 h 1657661"/>
              <a:gd name="connsiteX9" fmla="*/ 1591054 w 5805287"/>
              <a:gd name="connsiteY9" fmla="*/ 1514405 h 1657661"/>
              <a:gd name="connsiteX10" fmla="*/ 658366 w 5805287"/>
              <a:gd name="connsiteY10" fmla="*/ 1657661 h 1657661"/>
              <a:gd name="connsiteX0" fmla="*/ 151434 w 5911003"/>
              <a:gd name="connsiteY0" fmla="*/ 13186 h 1665202"/>
              <a:gd name="connsiteX1" fmla="*/ 252018 w 5911003"/>
              <a:gd name="connsiteY1" fmla="*/ 22330 h 1665202"/>
              <a:gd name="connsiteX2" fmla="*/ 2504490 w 5911003"/>
              <a:gd name="connsiteY2" fmla="*/ 196066 h 1665202"/>
              <a:gd name="connsiteX3" fmla="*/ 4308906 w 5911003"/>
              <a:gd name="connsiteY3" fmla="*/ 296650 h 1665202"/>
              <a:gd name="connsiteX4" fmla="*/ 5518962 w 5911003"/>
              <a:gd name="connsiteY4" fmla="*/ 269218 h 1665202"/>
              <a:gd name="connsiteX5" fmla="*/ 5909106 w 5911003"/>
              <a:gd name="connsiteY5" fmla="*/ 659362 h 1665202"/>
              <a:gd name="connsiteX6" fmla="*/ 5397042 w 5911003"/>
              <a:gd name="connsiteY6" fmla="*/ 1156186 h 1665202"/>
              <a:gd name="connsiteX7" fmla="*/ 3964482 w 5911003"/>
              <a:gd name="connsiteY7" fmla="*/ 1357354 h 1665202"/>
              <a:gd name="connsiteX8" fmla="*/ 2690418 w 5911003"/>
              <a:gd name="connsiteY8" fmla="*/ 1464034 h 1665202"/>
              <a:gd name="connsiteX9" fmla="*/ 1696770 w 5911003"/>
              <a:gd name="connsiteY9" fmla="*/ 1521946 h 1665202"/>
              <a:gd name="connsiteX10" fmla="*/ 764082 w 5911003"/>
              <a:gd name="connsiteY10" fmla="*/ 1665202 h 1665202"/>
              <a:gd name="connsiteX0" fmla="*/ 151434 w 5911003"/>
              <a:gd name="connsiteY0" fmla="*/ 13186 h 1665202"/>
              <a:gd name="connsiteX1" fmla="*/ 252018 w 5911003"/>
              <a:gd name="connsiteY1" fmla="*/ 22330 h 1665202"/>
              <a:gd name="connsiteX2" fmla="*/ 2504490 w 5911003"/>
              <a:gd name="connsiteY2" fmla="*/ 196066 h 1665202"/>
              <a:gd name="connsiteX3" fmla="*/ 4308906 w 5911003"/>
              <a:gd name="connsiteY3" fmla="*/ 296650 h 1665202"/>
              <a:gd name="connsiteX4" fmla="*/ 5518962 w 5911003"/>
              <a:gd name="connsiteY4" fmla="*/ 269218 h 1665202"/>
              <a:gd name="connsiteX5" fmla="*/ 5909106 w 5911003"/>
              <a:gd name="connsiteY5" fmla="*/ 659362 h 1665202"/>
              <a:gd name="connsiteX6" fmla="*/ 5397042 w 5911003"/>
              <a:gd name="connsiteY6" fmla="*/ 1156186 h 1665202"/>
              <a:gd name="connsiteX7" fmla="*/ 3976674 w 5911003"/>
              <a:gd name="connsiteY7" fmla="*/ 1235434 h 1665202"/>
              <a:gd name="connsiteX8" fmla="*/ 2690418 w 5911003"/>
              <a:gd name="connsiteY8" fmla="*/ 1464034 h 1665202"/>
              <a:gd name="connsiteX9" fmla="*/ 1696770 w 5911003"/>
              <a:gd name="connsiteY9" fmla="*/ 1521946 h 1665202"/>
              <a:gd name="connsiteX10" fmla="*/ 764082 w 5911003"/>
              <a:gd name="connsiteY10" fmla="*/ 1665202 h 1665202"/>
              <a:gd name="connsiteX0" fmla="*/ 151434 w 5914048"/>
              <a:gd name="connsiteY0" fmla="*/ 13186 h 1665202"/>
              <a:gd name="connsiteX1" fmla="*/ 252018 w 5914048"/>
              <a:gd name="connsiteY1" fmla="*/ 22330 h 1665202"/>
              <a:gd name="connsiteX2" fmla="*/ 2504490 w 5914048"/>
              <a:gd name="connsiteY2" fmla="*/ 196066 h 1665202"/>
              <a:gd name="connsiteX3" fmla="*/ 4308906 w 5914048"/>
              <a:gd name="connsiteY3" fmla="*/ 296650 h 1665202"/>
              <a:gd name="connsiteX4" fmla="*/ 5518962 w 5914048"/>
              <a:gd name="connsiteY4" fmla="*/ 269218 h 1665202"/>
              <a:gd name="connsiteX5" fmla="*/ 5909106 w 5914048"/>
              <a:gd name="connsiteY5" fmla="*/ 659362 h 1665202"/>
              <a:gd name="connsiteX6" fmla="*/ 5305602 w 5914048"/>
              <a:gd name="connsiteY6" fmla="*/ 997690 h 1665202"/>
              <a:gd name="connsiteX7" fmla="*/ 3976674 w 5914048"/>
              <a:gd name="connsiteY7" fmla="*/ 1235434 h 1665202"/>
              <a:gd name="connsiteX8" fmla="*/ 2690418 w 5914048"/>
              <a:gd name="connsiteY8" fmla="*/ 1464034 h 1665202"/>
              <a:gd name="connsiteX9" fmla="*/ 1696770 w 5914048"/>
              <a:gd name="connsiteY9" fmla="*/ 1521946 h 1665202"/>
              <a:gd name="connsiteX10" fmla="*/ 764082 w 5914048"/>
              <a:gd name="connsiteY10" fmla="*/ 1665202 h 1665202"/>
              <a:gd name="connsiteX0" fmla="*/ 151434 w 5914048"/>
              <a:gd name="connsiteY0" fmla="*/ 13186 h 1665202"/>
              <a:gd name="connsiteX1" fmla="*/ 252018 w 5914048"/>
              <a:gd name="connsiteY1" fmla="*/ 22330 h 1665202"/>
              <a:gd name="connsiteX2" fmla="*/ 2504490 w 5914048"/>
              <a:gd name="connsiteY2" fmla="*/ 196066 h 1665202"/>
              <a:gd name="connsiteX3" fmla="*/ 4308906 w 5914048"/>
              <a:gd name="connsiteY3" fmla="*/ 296650 h 1665202"/>
              <a:gd name="connsiteX4" fmla="*/ 5518962 w 5914048"/>
              <a:gd name="connsiteY4" fmla="*/ 269218 h 1665202"/>
              <a:gd name="connsiteX5" fmla="*/ 5909106 w 5914048"/>
              <a:gd name="connsiteY5" fmla="*/ 659362 h 1665202"/>
              <a:gd name="connsiteX6" fmla="*/ 5305602 w 5914048"/>
              <a:gd name="connsiteY6" fmla="*/ 997690 h 1665202"/>
              <a:gd name="connsiteX7" fmla="*/ 3976674 w 5914048"/>
              <a:gd name="connsiteY7" fmla="*/ 1235434 h 1665202"/>
              <a:gd name="connsiteX8" fmla="*/ 2647746 w 5914048"/>
              <a:gd name="connsiteY8" fmla="*/ 1360402 h 1665202"/>
              <a:gd name="connsiteX9" fmla="*/ 1696770 w 5914048"/>
              <a:gd name="connsiteY9" fmla="*/ 1521946 h 1665202"/>
              <a:gd name="connsiteX10" fmla="*/ 764082 w 5914048"/>
              <a:gd name="connsiteY10" fmla="*/ 1665202 h 1665202"/>
              <a:gd name="connsiteX0" fmla="*/ 151434 w 5914048"/>
              <a:gd name="connsiteY0" fmla="*/ 13186 h 1665202"/>
              <a:gd name="connsiteX1" fmla="*/ 252018 w 5914048"/>
              <a:gd name="connsiteY1" fmla="*/ 22330 h 1665202"/>
              <a:gd name="connsiteX2" fmla="*/ 2504490 w 5914048"/>
              <a:gd name="connsiteY2" fmla="*/ 196066 h 1665202"/>
              <a:gd name="connsiteX3" fmla="*/ 4308906 w 5914048"/>
              <a:gd name="connsiteY3" fmla="*/ 296650 h 1665202"/>
              <a:gd name="connsiteX4" fmla="*/ 5518962 w 5914048"/>
              <a:gd name="connsiteY4" fmla="*/ 269218 h 1665202"/>
              <a:gd name="connsiteX5" fmla="*/ 5909106 w 5914048"/>
              <a:gd name="connsiteY5" fmla="*/ 659362 h 1665202"/>
              <a:gd name="connsiteX6" fmla="*/ 5305602 w 5914048"/>
              <a:gd name="connsiteY6" fmla="*/ 997690 h 1665202"/>
              <a:gd name="connsiteX7" fmla="*/ 3976674 w 5914048"/>
              <a:gd name="connsiteY7" fmla="*/ 1235434 h 1665202"/>
              <a:gd name="connsiteX8" fmla="*/ 2647746 w 5914048"/>
              <a:gd name="connsiteY8" fmla="*/ 1360402 h 1665202"/>
              <a:gd name="connsiteX9" fmla="*/ 1708962 w 5914048"/>
              <a:gd name="connsiteY9" fmla="*/ 1448794 h 1665202"/>
              <a:gd name="connsiteX10" fmla="*/ 764082 w 5914048"/>
              <a:gd name="connsiteY10" fmla="*/ 1665202 h 1665202"/>
              <a:gd name="connsiteX0" fmla="*/ 151434 w 5914048"/>
              <a:gd name="connsiteY0" fmla="*/ 13186 h 1665202"/>
              <a:gd name="connsiteX1" fmla="*/ 252018 w 5914048"/>
              <a:gd name="connsiteY1" fmla="*/ 22330 h 1665202"/>
              <a:gd name="connsiteX2" fmla="*/ 2504490 w 5914048"/>
              <a:gd name="connsiteY2" fmla="*/ 196066 h 1665202"/>
              <a:gd name="connsiteX3" fmla="*/ 4308906 w 5914048"/>
              <a:gd name="connsiteY3" fmla="*/ 296650 h 1665202"/>
              <a:gd name="connsiteX4" fmla="*/ 5518962 w 5914048"/>
              <a:gd name="connsiteY4" fmla="*/ 269218 h 1665202"/>
              <a:gd name="connsiteX5" fmla="*/ 5909106 w 5914048"/>
              <a:gd name="connsiteY5" fmla="*/ 659362 h 1665202"/>
              <a:gd name="connsiteX6" fmla="*/ 5305602 w 5914048"/>
              <a:gd name="connsiteY6" fmla="*/ 997690 h 1665202"/>
              <a:gd name="connsiteX7" fmla="*/ 3976674 w 5914048"/>
              <a:gd name="connsiteY7" fmla="*/ 1235434 h 1665202"/>
              <a:gd name="connsiteX8" fmla="*/ 2647746 w 5914048"/>
              <a:gd name="connsiteY8" fmla="*/ 1360402 h 1665202"/>
              <a:gd name="connsiteX9" fmla="*/ 1708962 w 5914048"/>
              <a:gd name="connsiteY9" fmla="*/ 1448794 h 1665202"/>
              <a:gd name="connsiteX10" fmla="*/ 1370634 w 5914048"/>
              <a:gd name="connsiteY10" fmla="*/ 1501418 h 1665202"/>
              <a:gd name="connsiteX11" fmla="*/ 764082 w 5914048"/>
              <a:gd name="connsiteY11" fmla="*/ 1665202 h 1665202"/>
              <a:gd name="connsiteX0" fmla="*/ 151434 w 5914048"/>
              <a:gd name="connsiteY0" fmla="*/ 13186 h 1774930"/>
              <a:gd name="connsiteX1" fmla="*/ 252018 w 5914048"/>
              <a:gd name="connsiteY1" fmla="*/ 22330 h 1774930"/>
              <a:gd name="connsiteX2" fmla="*/ 2504490 w 5914048"/>
              <a:gd name="connsiteY2" fmla="*/ 196066 h 1774930"/>
              <a:gd name="connsiteX3" fmla="*/ 4308906 w 5914048"/>
              <a:gd name="connsiteY3" fmla="*/ 296650 h 1774930"/>
              <a:gd name="connsiteX4" fmla="*/ 5518962 w 5914048"/>
              <a:gd name="connsiteY4" fmla="*/ 269218 h 1774930"/>
              <a:gd name="connsiteX5" fmla="*/ 5909106 w 5914048"/>
              <a:gd name="connsiteY5" fmla="*/ 659362 h 1774930"/>
              <a:gd name="connsiteX6" fmla="*/ 5305602 w 5914048"/>
              <a:gd name="connsiteY6" fmla="*/ 997690 h 1774930"/>
              <a:gd name="connsiteX7" fmla="*/ 3976674 w 5914048"/>
              <a:gd name="connsiteY7" fmla="*/ 1235434 h 1774930"/>
              <a:gd name="connsiteX8" fmla="*/ 2647746 w 5914048"/>
              <a:gd name="connsiteY8" fmla="*/ 1360402 h 1774930"/>
              <a:gd name="connsiteX9" fmla="*/ 1708962 w 5914048"/>
              <a:gd name="connsiteY9" fmla="*/ 1448794 h 1774930"/>
              <a:gd name="connsiteX10" fmla="*/ 1370634 w 5914048"/>
              <a:gd name="connsiteY10" fmla="*/ 1501418 h 1774930"/>
              <a:gd name="connsiteX11" fmla="*/ 447090 w 5914048"/>
              <a:gd name="connsiteY11" fmla="*/ 1774930 h 1774930"/>
              <a:gd name="connsiteX0" fmla="*/ 71457 w 6077911"/>
              <a:gd name="connsiteY0" fmla="*/ 873 h 2043033"/>
              <a:gd name="connsiteX1" fmla="*/ 415881 w 6077911"/>
              <a:gd name="connsiteY1" fmla="*/ 290433 h 2043033"/>
              <a:gd name="connsiteX2" fmla="*/ 2668353 w 6077911"/>
              <a:gd name="connsiteY2" fmla="*/ 464169 h 2043033"/>
              <a:gd name="connsiteX3" fmla="*/ 4472769 w 6077911"/>
              <a:gd name="connsiteY3" fmla="*/ 564753 h 2043033"/>
              <a:gd name="connsiteX4" fmla="*/ 5682825 w 6077911"/>
              <a:gd name="connsiteY4" fmla="*/ 537321 h 2043033"/>
              <a:gd name="connsiteX5" fmla="*/ 6072969 w 6077911"/>
              <a:gd name="connsiteY5" fmla="*/ 927465 h 2043033"/>
              <a:gd name="connsiteX6" fmla="*/ 5469465 w 6077911"/>
              <a:gd name="connsiteY6" fmla="*/ 1265793 h 2043033"/>
              <a:gd name="connsiteX7" fmla="*/ 4140537 w 6077911"/>
              <a:gd name="connsiteY7" fmla="*/ 1503537 h 2043033"/>
              <a:gd name="connsiteX8" fmla="*/ 2811609 w 6077911"/>
              <a:gd name="connsiteY8" fmla="*/ 1628505 h 2043033"/>
              <a:gd name="connsiteX9" fmla="*/ 1872825 w 6077911"/>
              <a:gd name="connsiteY9" fmla="*/ 1716897 h 2043033"/>
              <a:gd name="connsiteX10" fmla="*/ 1534497 w 6077911"/>
              <a:gd name="connsiteY10" fmla="*/ 1769521 h 2043033"/>
              <a:gd name="connsiteX11" fmla="*/ 610953 w 6077911"/>
              <a:gd name="connsiteY11" fmla="*/ 2043033 h 2043033"/>
              <a:gd name="connsiteX0" fmla="*/ 30563 w 6037017"/>
              <a:gd name="connsiteY0" fmla="*/ 714 h 2042874"/>
              <a:gd name="connsiteX1" fmla="*/ 374987 w 6037017"/>
              <a:gd name="connsiteY1" fmla="*/ 290274 h 2042874"/>
              <a:gd name="connsiteX2" fmla="*/ 491260 w 6037017"/>
              <a:gd name="connsiteY2" fmla="*/ 135635 h 2042874"/>
              <a:gd name="connsiteX3" fmla="*/ 2627459 w 6037017"/>
              <a:gd name="connsiteY3" fmla="*/ 464010 h 2042874"/>
              <a:gd name="connsiteX4" fmla="*/ 4431875 w 6037017"/>
              <a:gd name="connsiteY4" fmla="*/ 564594 h 2042874"/>
              <a:gd name="connsiteX5" fmla="*/ 5641931 w 6037017"/>
              <a:gd name="connsiteY5" fmla="*/ 537162 h 2042874"/>
              <a:gd name="connsiteX6" fmla="*/ 6032075 w 6037017"/>
              <a:gd name="connsiteY6" fmla="*/ 927306 h 2042874"/>
              <a:gd name="connsiteX7" fmla="*/ 5428571 w 6037017"/>
              <a:gd name="connsiteY7" fmla="*/ 1265634 h 2042874"/>
              <a:gd name="connsiteX8" fmla="*/ 4099643 w 6037017"/>
              <a:gd name="connsiteY8" fmla="*/ 1503378 h 2042874"/>
              <a:gd name="connsiteX9" fmla="*/ 2770715 w 6037017"/>
              <a:gd name="connsiteY9" fmla="*/ 1628346 h 2042874"/>
              <a:gd name="connsiteX10" fmla="*/ 1831931 w 6037017"/>
              <a:gd name="connsiteY10" fmla="*/ 1716738 h 2042874"/>
              <a:gd name="connsiteX11" fmla="*/ 1493603 w 6037017"/>
              <a:gd name="connsiteY11" fmla="*/ 1769362 h 2042874"/>
              <a:gd name="connsiteX12" fmla="*/ 570059 w 6037017"/>
              <a:gd name="connsiteY12" fmla="*/ 2042874 h 2042874"/>
              <a:gd name="connsiteX0" fmla="*/ 41743 w 6048197"/>
              <a:gd name="connsiteY0" fmla="*/ 2985 h 2045145"/>
              <a:gd name="connsiteX1" fmla="*/ 245959 w 6048197"/>
              <a:gd name="connsiteY1" fmla="*/ 66993 h 2045145"/>
              <a:gd name="connsiteX2" fmla="*/ 502440 w 6048197"/>
              <a:gd name="connsiteY2" fmla="*/ 137906 h 2045145"/>
              <a:gd name="connsiteX3" fmla="*/ 2638639 w 6048197"/>
              <a:gd name="connsiteY3" fmla="*/ 466281 h 2045145"/>
              <a:gd name="connsiteX4" fmla="*/ 4443055 w 6048197"/>
              <a:gd name="connsiteY4" fmla="*/ 566865 h 2045145"/>
              <a:gd name="connsiteX5" fmla="*/ 5653111 w 6048197"/>
              <a:gd name="connsiteY5" fmla="*/ 539433 h 2045145"/>
              <a:gd name="connsiteX6" fmla="*/ 6043255 w 6048197"/>
              <a:gd name="connsiteY6" fmla="*/ 929577 h 2045145"/>
              <a:gd name="connsiteX7" fmla="*/ 5439751 w 6048197"/>
              <a:gd name="connsiteY7" fmla="*/ 1267905 h 2045145"/>
              <a:gd name="connsiteX8" fmla="*/ 4110823 w 6048197"/>
              <a:gd name="connsiteY8" fmla="*/ 1505649 h 2045145"/>
              <a:gd name="connsiteX9" fmla="*/ 2781895 w 6048197"/>
              <a:gd name="connsiteY9" fmla="*/ 1630617 h 2045145"/>
              <a:gd name="connsiteX10" fmla="*/ 1843111 w 6048197"/>
              <a:gd name="connsiteY10" fmla="*/ 1719009 h 2045145"/>
              <a:gd name="connsiteX11" fmla="*/ 1504783 w 6048197"/>
              <a:gd name="connsiteY11" fmla="*/ 1771633 h 2045145"/>
              <a:gd name="connsiteX12" fmla="*/ 581239 w 6048197"/>
              <a:gd name="connsiteY12" fmla="*/ 2045145 h 2045145"/>
              <a:gd name="connsiteX0" fmla="*/ 41743 w 6048197"/>
              <a:gd name="connsiteY0" fmla="*/ 2985 h 2045145"/>
              <a:gd name="connsiteX1" fmla="*/ 245959 w 6048197"/>
              <a:gd name="connsiteY1" fmla="*/ 66993 h 2045145"/>
              <a:gd name="connsiteX2" fmla="*/ 502440 w 6048197"/>
              <a:gd name="connsiteY2" fmla="*/ 137906 h 2045145"/>
              <a:gd name="connsiteX3" fmla="*/ 2650831 w 6048197"/>
              <a:gd name="connsiteY3" fmla="*/ 326073 h 2045145"/>
              <a:gd name="connsiteX4" fmla="*/ 4443055 w 6048197"/>
              <a:gd name="connsiteY4" fmla="*/ 566865 h 2045145"/>
              <a:gd name="connsiteX5" fmla="*/ 5653111 w 6048197"/>
              <a:gd name="connsiteY5" fmla="*/ 539433 h 2045145"/>
              <a:gd name="connsiteX6" fmla="*/ 6043255 w 6048197"/>
              <a:gd name="connsiteY6" fmla="*/ 929577 h 2045145"/>
              <a:gd name="connsiteX7" fmla="*/ 5439751 w 6048197"/>
              <a:gd name="connsiteY7" fmla="*/ 1267905 h 2045145"/>
              <a:gd name="connsiteX8" fmla="*/ 4110823 w 6048197"/>
              <a:gd name="connsiteY8" fmla="*/ 1505649 h 2045145"/>
              <a:gd name="connsiteX9" fmla="*/ 2781895 w 6048197"/>
              <a:gd name="connsiteY9" fmla="*/ 1630617 h 2045145"/>
              <a:gd name="connsiteX10" fmla="*/ 1843111 w 6048197"/>
              <a:gd name="connsiteY10" fmla="*/ 1719009 h 2045145"/>
              <a:gd name="connsiteX11" fmla="*/ 1504783 w 6048197"/>
              <a:gd name="connsiteY11" fmla="*/ 1771633 h 2045145"/>
              <a:gd name="connsiteX12" fmla="*/ 581239 w 6048197"/>
              <a:gd name="connsiteY12" fmla="*/ 2045145 h 2045145"/>
              <a:gd name="connsiteX0" fmla="*/ 41743 w 6048150"/>
              <a:gd name="connsiteY0" fmla="*/ 2985 h 2045145"/>
              <a:gd name="connsiteX1" fmla="*/ 245959 w 6048150"/>
              <a:gd name="connsiteY1" fmla="*/ 66993 h 2045145"/>
              <a:gd name="connsiteX2" fmla="*/ 502440 w 6048150"/>
              <a:gd name="connsiteY2" fmla="*/ 137906 h 2045145"/>
              <a:gd name="connsiteX3" fmla="*/ 2650831 w 6048150"/>
              <a:gd name="connsiteY3" fmla="*/ 326073 h 2045145"/>
              <a:gd name="connsiteX4" fmla="*/ 4455247 w 6048150"/>
              <a:gd name="connsiteY4" fmla="*/ 396177 h 2045145"/>
              <a:gd name="connsiteX5" fmla="*/ 5653111 w 6048150"/>
              <a:gd name="connsiteY5" fmla="*/ 539433 h 2045145"/>
              <a:gd name="connsiteX6" fmla="*/ 6043255 w 6048150"/>
              <a:gd name="connsiteY6" fmla="*/ 929577 h 2045145"/>
              <a:gd name="connsiteX7" fmla="*/ 5439751 w 6048150"/>
              <a:gd name="connsiteY7" fmla="*/ 1267905 h 2045145"/>
              <a:gd name="connsiteX8" fmla="*/ 4110823 w 6048150"/>
              <a:gd name="connsiteY8" fmla="*/ 1505649 h 2045145"/>
              <a:gd name="connsiteX9" fmla="*/ 2781895 w 6048150"/>
              <a:gd name="connsiteY9" fmla="*/ 1630617 h 2045145"/>
              <a:gd name="connsiteX10" fmla="*/ 1843111 w 6048150"/>
              <a:gd name="connsiteY10" fmla="*/ 1719009 h 2045145"/>
              <a:gd name="connsiteX11" fmla="*/ 1504783 w 6048150"/>
              <a:gd name="connsiteY11" fmla="*/ 1771633 h 2045145"/>
              <a:gd name="connsiteX12" fmla="*/ 581239 w 6048150"/>
              <a:gd name="connsiteY12" fmla="*/ 2045145 h 2045145"/>
              <a:gd name="connsiteX0" fmla="*/ 41743 w 6048954"/>
              <a:gd name="connsiteY0" fmla="*/ 2985 h 2045145"/>
              <a:gd name="connsiteX1" fmla="*/ 245959 w 6048954"/>
              <a:gd name="connsiteY1" fmla="*/ 66993 h 2045145"/>
              <a:gd name="connsiteX2" fmla="*/ 502440 w 6048954"/>
              <a:gd name="connsiteY2" fmla="*/ 137906 h 2045145"/>
              <a:gd name="connsiteX3" fmla="*/ 2650831 w 6048954"/>
              <a:gd name="connsiteY3" fmla="*/ 326073 h 2045145"/>
              <a:gd name="connsiteX4" fmla="*/ 4455247 w 6048954"/>
              <a:gd name="connsiteY4" fmla="*/ 396177 h 2045145"/>
              <a:gd name="connsiteX5" fmla="*/ 5665303 w 6048954"/>
              <a:gd name="connsiteY5" fmla="*/ 447993 h 2045145"/>
              <a:gd name="connsiteX6" fmla="*/ 6043255 w 6048954"/>
              <a:gd name="connsiteY6" fmla="*/ 929577 h 2045145"/>
              <a:gd name="connsiteX7" fmla="*/ 5439751 w 6048954"/>
              <a:gd name="connsiteY7" fmla="*/ 1267905 h 2045145"/>
              <a:gd name="connsiteX8" fmla="*/ 4110823 w 6048954"/>
              <a:gd name="connsiteY8" fmla="*/ 1505649 h 2045145"/>
              <a:gd name="connsiteX9" fmla="*/ 2781895 w 6048954"/>
              <a:gd name="connsiteY9" fmla="*/ 1630617 h 2045145"/>
              <a:gd name="connsiteX10" fmla="*/ 1843111 w 6048954"/>
              <a:gd name="connsiteY10" fmla="*/ 1719009 h 2045145"/>
              <a:gd name="connsiteX11" fmla="*/ 1504783 w 6048954"/>
              <a:gd name="connsiteY11" fmla="*/ 1771633 h 2045145"/>
              <a:gd name="connsiteX12" fmla="*/ 581239 w 6048954"/>
              <a:gd name="connsiteY12" fmla="*/ 2045145 h 2045145"/>
              <a:gd name="connsiteX0" fmla="*/ 41743 w 6048954"/>
              <a:gd name="connsiteY0" fmla="*/ 2985 h 2045145"/>
              <a:gd name="connsiteX1" fmla="*/ 245959 w 6048954"/>
              <a:gd name="connsiteY1" fmla="*/ 66993 h 2045145"/>
              <a:gd name="connsiteX2" fmla="*/ 502440 w 6048954"/>
              <a:gd name="connsiteY2" fmla="*/ 137906 h 2045145"/>
              <a:gd name="connsiteX3" fmla="*/ 2650831 w 6048954"/>
              <a:gd name="connsiteY3" fmla="*/ 326073 h 2045145"/>
              <a:gd name="connsiteX4" fmla="*/ 4455247 w 6048954"/>
              <a:gd name="connsiteY4" fmla="*/ 396177 h 2045145"/>
              <a:gd name="connsiteX5" fmla="*/ 5665303 w 6048954"/>
              <a:gd name="connsiteY5" fmla="*/ 447993 h 2045145"/>
              <a:gd name="connsiteX6" fmla="*/ 6043255 w 6048954"/>
              <a:gd name="connsiteY6" fmla="*/ 929577 h 2045145"/>
              <a:gd name="connsiteX7" fmla="*/ 5439751 w 6048954"/>
              <a:gd name="connsiteY7" fmla="*/ 1267905 h 2045145"/>
              <a:gd name="connsiteX8" fmla="*/ 4068151 w 6048954"/>
              <a:gd name="connsiteY8" fmla="*/ 1267905 h 2045145"/>
              <a:gd name="connsiteX9" fmla="*/ 2781895 w 6048954"/>
              <a:gd name="connsiteY9" fmla="*/ 1630617 h 2045145"/>
              <a:gd name="connsiteX10" fmla="*/ 1843111 w 6048954"/>
              <a:gd name="connsiteY10" fmla="*/ 1719009 h 2045145"/>
              <a:gd name="connsiteX11" fmla="*/ 1504783 w 6048954"/>
              <a:gd name="connsiteY11" fmla="*/ 1771633 h 2045145"/>
              <a:gd name="connsiteX12" fmla="*/ 581239 w 6048954"/>
              <a:gd name="connsiteY12" fmla="*/ 2045145 h 2045145"/>
              <a:gd name="connsiteX0" fmla="*/ 41743 w 6049981"/>
              <a:gd name="connsiteY0" fmla="*/ 2985 h 2045145"/>
              <a:gd name="connsiteX1" fmla="*/ 245959 w 6049981"/>
              <a:gd name="connsiteY1" fmla="*/ 66993 h 2045145"/>
              <a:gd name="connsiteX2" fmla="*/ 502440 w 6049981"/>
              <a:gd name="connsiteY2" fmla="*/ 137906 h 2045145"/>
              <a:gd name="connsiteX3" fmla="*/ 2650831 w 6049981"/>
              <a:gd name="connsiteY3" fmla="*/ 326073 h 2045145"/>
              <a:gd name="connsiteX4" fmla="*/ 4455247 w 6049981"/>
              <a:gd name="connsiteY4" fmla="*/ 396177 h 2045145"/>
              <a:gd name="connsiteX5" fmla="*/ 5665303 w 6049981"/>
              <a:gd name="connsiteY5" fmla="*/ 447993 h 2045145"/>
              <a:gd name="connsiteX6" fmla="*/ 6043255 w 6049981"/>
              <a:gd name="connsiteY6" fmla="*/ 929577 h 2045145"/>
              <a:gd name="connsiteX7" fmla="*/ 5415367 w 6049981"/>
              <a:gd name="connsiteY7" fmla="*/ 1054545 h 2045145"/>
              <a:gd name="connsiteX8" fmla="*/ 4068151 w 6049981"/>
              <a:gd name="connsiteY8" fmla="*/ 1267905 h 2045145"/>
              <a:gd name="connsiteX9" fmla="*/ 2781895 w 6049981"/>
              <a:gd name="connsiteY9" fmla="*/ 1630617 h 2045145"/>
              <a:gd name="connsiteX10" fmla="*/ 1843111 w 6049981"/>
              <a:gd name="connsiteY10" fmla="*/ 1719009 h 2045145"/>
              <a:gd name="connsiteX11" fmla="*/ 1504783 w 6049981"/>
              <a:gd name="connsiteY11" fmla="*/ 1771633 h 2045145"/>
              <a:gd name="connsiteX12" fmla="*/ 581239 w 6049981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81895 w 5912229"/>
              <a:gd name="connsiteY9" fmla="*/ 1630617 h 2045145"/>
              <a:gd name="connsiteX10" fmla="*/ 1843111 w 5912229"/>
              <a:gd name="connsiteY10" fmla="*/ 1719009 h 2045145"/>
              <a:gd name="connsiteX11" fmla="*/ 1504783 w 5912229"/>
              <a:gd name="connsiteY11" fmla="*/ 1771633 h 2045145"/>
              <a:gd name="connsiteX12" fmla="*/ 581239 w 5912229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33127 w 5912229"/>
              <a:gd name="connsiteY9" fmla="*/ 1429449 h 2045145"/>
              <a:gd name="connsiteX10" fmla="*/ 1843111 w 5912229"/>
              <a:gd name="connsiteY10" fmla="*/ 1719009 h 2045145"/>
              <a:gd name="connsiteX11" fmla="*/ 1504783 w 5912229"/>
              <a:gd name="connsiteY11" fmla="*/ 1771633 h 2045145"/>
              <a:gd name="connsiteX12" fmla="*/ 581239 w 5912229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33127 w 5912229"/>
              <a:gd name="connsiteY9" fmla="*/ 1429449 h 2045145"/>
              <a:gd name="connsiteX10" fmla="*/ 1867495 w 5912229"/>
              <a:gd name="connsiteY10" fmla="*/ 1566609 h 2045145"/>
              <a:gd name="connsiteX11" fmla="*/ 1504783 w 5912229"/>
              <a:gd name="connsiteY11" fmla="*/ 1771633 h 2045145"/>
              <a:gd name="connsiteX12" fmla="*/ 581239 w 5912229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33127 w 5912229"/>
              <a:gd name="connsiteY9" fmla="*/ 1429449 h 2045145"/>
              <a:gd name="connsiteX10" fmla="*/ 1867495 w 5912229"/>
              <a:gd name="connsiteY10" fmla="*/ 1566609 h 2045145"/>
              <a:gd name="connsiteX11" fmla="*/ 1468207 w 5912229"/>
              <a:gd name="connsiteY11" fmla="*/ 1704577 h 2045145"/>
              <a:gd name="connsiteX12" fmla="*/ 581239 w 5912229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33127 w 5912229"/>
              <a:gd name="connsiteY9" fmla="*/ 1429449 h 2045145"/>
              <a:gd name="connsiteX10" fmla="*/ 1867495 w 5912229"/>
              <a:gd name="connsiteY10" fmla="*/ 1566609 h 2045145"/>
              <a:gd name="connsiteX11" fmla="*/ 1468207 w 5912229"/>
              <a:gd name="connsiteY11" fmla="*/ 1704577 h 2045145"/>
              <a:gd name="connsiteX12" fmla="*/ 581239 w 5912229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33127 w 5912229"/>
              <a:gd name="connsiteY9" fmla="*/ 1429449 h 2045145"/>
              <a:gd name="connsiteX10" fmla="*/ 1867495 w 5912229"/>
              <a:gd name="connsiteY10" fmla="*/ 1566609 h 2045145"/>
              <a:gd name="connsiteX11" fmla="*/ 1468207 w 5912229"/>
              <a:gd name="connsiteY11" fmla="*/ 1704577 h 2045145"/>
              <a:gd name="connsiteX12" fmla="*/ 581239 w 5912229"/>
              <a:gd name="connsiteY12" fmla="*/ 2045145 h 2045145"/>
              <a:gd name="connsiteX0" fmla="*/ 41743 w 5912229"/>
              <a:gd name="connsiteY0" fmla="*/ 2985 h 2045145"/>
              <a:gd name="connsiteX1" fmla="*/ 245959 w 5912229"/>
              <a:gd name="connsiteY1" fmla="*/ 66993 h 2045145"/>
              <a:gd name="connsiteX2" fmla="*/ 502440 w 5912229"/>
              <a:gd name="connsiteY2" fmla="*/ 137906 h 2045145"/>
              <a:gd name="connsiteX3" fmla="*/ 2650831 w 5912229"/>
              <a:gd name="connsiteY3" fmla="*/ 326073 h 2045145"/>
              <a:gd name="connsiteX4" fmla="*/ 4455247 w 5912229"/>
              <a:gd name="connsiteY4" fmla="*/ 396177 h 2045145"/>
              <a:gd name="connsiteX5" fmla="*/ 5665303 w 5912229"/>
              <a:gd name="connsiteY5" fmla="*/ 447993 h 2045145"/>
              <a:gd name="connsiteX6" fmla="*/ 5896951 w 5912229"/>
              <a:gd name="connsiteY6" fmla="*/ 825945 h 2045145"/>
              <a:gd name="connsiteX7" fmla="*/ 5415367 w 5912229"/>
              <a:gd name="connsiteY7" fmla="*/ 1054545 h 2045145"/>
              <a:gd name="connsiteX8" fmla="*/ 4068151 w 5912229"/>
              <a:gd name="connsiteY8" fmla="*/ 1267905 h 2045145"/>
              <a:gd name="connsiteX9" fmla="*/ 2733127 w 5912229"/>
              <a:gd name="connsiteY9" fmla="*/ 1429449 h 2045145"/>
              <a:gd name="connsiteX10" fmla="*/ 1867495 w 5912229"/>
              <a:gd name="connsiteY10" fmla="*/ 1566609 h 2045145"/>
              <a:gd name="connsiteX11" fmla="*/ 1431631 w 5912229"/>
              <a:gd name="connsiteY11" fmla="*/ 1668001 h 2045145"/>
              <a:gd name="connsiteX12" fmla="*/ 581239 w 5912229"/>
              <a:gd name="connsiteY12" fmla="*/ 2045145 h 2045145"/>
              <a:gd name="connsiteX0" fmla="*/ 41743 w 5912229"/>
              <a:gd name="connsiteY0" fmla="*/ 2985 h 2020761"/>
              <a:gd name="connsiteX1" fmla="*/ 245959 w 5912229"/>
              <a:gd name="connsiteY1" fmla="*/ 66993 h 2020761"/>
              <a:gd name="connsiteX2" fmla="*/ 502440 w 5912229"/>
              <a:gd name="connsiteY2" fmla="*/ 137906 h 2020761"/>
              <a:gd name="connsiteX3" fmla="*/ 2650831 w 5912229"/>
              <a:gd name="connsiteY3" fmla="*/ 326073 h 2020761"/>
              <a:gd name="connsiteX4" fmla="*/ 4455247 w 5912229"/>
              <a:gd name="connsiteY4" fmla="*/ 396177 h 2020761"/>
              <a:gd name="connsiteX5" fmla="*/ 5665303 w 5912229"/>
              <a:gd name="connsiteY5" fmla="*/ 447993 h 2020761"/>
              <a:gd name="connsiteX6" fmla="*/ 5896951 w 5912229"/>
              <a:gd name="connsiteY6" fmla="*/ 825945 h 2020761"/>
              <a:gd name="connsiteX7" fmla="*/ 5415367 w 5912229"/>
              <a:gd name="connsiteY7" fmla="*/ 1054545 h 2020761"/>
              <a:gd name="connsiteX8" fmla="*/ 4068151 w 5912229"/>
              <a:gd name="connsiteY8" fmla="*/ 1267905 h 2020761"/>
              <a:gd name="connsiteX9" fmla="*/ 2733127 w 5912229"/>
              <a:gd name="connsiteY9" fmla="*/ 1429449 h 2020761"/>
              <a:gd name="connsiteX10" fmla="*/ 1867495 w 5912229"/>
              <a:gd name="connsiteY10" fmla="*/ 1566609 h 2020761"/>
              <a:gd name="connsiteX11" fmla="*/ 1431631 w 5912229"/>
              <a:gd name="connsiteY11" fmla="*/ 1668001 h 2020761"/>
              <a:gd name="connsiteX12" fmla="*/ 453223 w 5912229"/>
              <a:gd name="connsiteY12" fmla="*/ 2020761 h 2020761"/>
              <a:gd name="connsiteX0" fmla="*/ 41743 w 5912229"/>
              <a:gd name="connsiteY0" fmla="*/ 2985 h 2020761"/>
              <a:gd name="connsiteX1" fmla="*/ 245959 w 5912229"/>
              <a:gd name="connsiteY1" fmla="*/ 66993 h 2020761"/>
              <a:gd name="connsiteX2" fmla="*/ 502440 w 5912229"/>
              <a:gd name="connsiteY2" fmla="*/ 137906 h 2020761"/>
              <a:gd name="connsiteX3" fmla="*/ 2650831 w 5912229"/>
              <a:gd name="connsiteY3" fmla="*/ 326073 h 2020761"/>
              <a:gd name="connsiteX4" fmla="*/ 4455247 w 5912229"/>
              <a:gd name="connsiteY4" fmla="*/ 396177 h 2020761"/>
              <a:gd name="connsiteX5" fmla="*/ 5665303 w 5912229"/>
              <a:gd name="connsiteY5" fmla="*/ 447993 h 2020761"/>
              <a:gd name="connsiteX6" fmla="*/ 5896951 w 5912229"/>
              <a:gd name="connsiteY6" fmla="*/ 825945 h 2020761"/>
              <a:gd name="connsiteX7" fmla="*/ 5415367 w 5912229"/>
              <a:gd name="connsiteY7" fmla="*/ 1054545 h 2020761"/>
              <a:gd name="connsiteX8" fmla="*/ 4068151 w 5912229"/>
              <a:gd name="connsiteY8" fmla="*/ 1267905 h 2020761"/>
              <a:gd name="connsiteX9" fmla="*/ 2239351 w 5912229"/>
              <a:gd name="connsiteY9" fmla="*/ 798513 h 2020761"/>
              <a:gd name="connsiteX10" fmla="*/ 1867495 w 5912229"/>
              <a:gd name="connsiteY10" fmla="*/ 1566609 h 2020761"/>
              <a:gd name="connsiteX11" fmla="*/ 1431631 w 5912229"/>
              <a:gd name="connsiteY11" fmla="*/ 1668001 h 2020761"/>
              <a:gd name="connsiteX12" fmla="*/ 453223 w 5912229"/>
              <a:gd name="connsiteY12" fmla="*/ 2020761 h 2020761"/>
              <a:gd name="connsiteX0" fmla="*/ 41743 w 5912229"/>
              <a:gd name="connsiteY0" fmla="*/ 2985 h 2020761"/>
              <a:gd name="connsiteX1" fmla="*/ 245959 w 5912229"/>
              <a:gd name="connsiteY1" fmla="*/ 66993 h 2020761"/>
              <a:gd name="connsiteX2" fmla="*/ 502440 w 5912229"/>
              <a:gd name="connsiteY2" fmla="*/ 137906 h 2020761"/>
              <a:gd name="connsiteX3" fmla="*/ 2650831 w 5912229"/>
              <a:gd name="connsiteY3" fmla="*/ 326073 h 2020761"/>
              <a:gd name="connsiteX4" fmla="*/ 4455247 w 5912229"/>
              <a:gd name="connsiteY4" fmla="*/ 396177 h 2020761"/>
              <a:gd name="connsiteX5" fmla="*/ 5665303 w 5912229"/>
              <a:gd name="connsiteY5" fmla="*/ 447993 h 2020761"/>
              <a:gd name="connsiteX6" fmla="*/ 5896951 w 5912229"/>
              <a:gd name="connsiteY6" fmla="*/ 825945 h 2020761"/>
              <a:gd name="connsiteX7" fmla="*/ 5415367 w 5912229"/>
              <a:gd name="connsiteY7" fmla="*/ 1054545 h 2020761"/>
              <a:gd name="connsiteX8" fmla="*/ 4068151 w 5912229"/>
              <a:gd name="connsiteY8" fmla="*/ 1267905 h 2020761"/>
              <a:gd name="connsiteX9" fmla="*/ 2239351 w 5912229"/>
              <a:gd name="connsiteY9" fmla="*/ 798513 h 2020761"/>
              <a:gd name="connsiteX10" fmla="*/ 1172551 w 5912229"/>
              <a:gd name="connsiteY10" fmla="*/ 862521 h 2020761"/>
              <a:gd name="connsiteX11" fmla="*/ 1431631 w 5912229"/>
              <a:gd name="connsiteY11" fmla="*/ 1668001 h 2020761"/>
              <a:gd name="connsiteX12" fmla="*/ 453223 w 5912229"/>
              <a:gd name="connsiteY12" fmla="*/ 2020761 h 2020761"/>
              <a:gd name="connsiteX0" fmla="*/ 41743 w 5912229"/>
              <a:gd name="connsiteY0" fmla="*/ 2985 h 2020761"/>
              <a:gd name="connsiteX1" fmla="*/ 245959 w 5912229"/>
              <a:gd name="connsiteY1" fmla="*/ 66993 h 2020761"/>
              <a:gd name="connsiteX2" fmla="*/ 502440 w 5912229"/>
              <a:gd name="connsiteY2" fmla="*/ 137906 h 2020761"/>
              <a:gd name="connsiteX3" fmla="*/ 2650831 w 5912229"/>
              <a:gd name="connsiteY3" fmla="*/ 326073 h 2020761"/>
              <a:gd name="connsiteX4" fmla="*/ 4455247 w 5912229"/>
              <a:gd name="connsiteY4" fmla="*/ 396177 h 2020761"/>
              <a:gd name="connsiteX5" fmla="*/ 5665303 w 5912229"/>
              <a:gd name="connsiteY5" fmla="*/ 447993 h 2020761"/>
              <a:gd name="connsiteX6" fmla="*/ 5896951 w 5912229"/>
              <a:gd name="connsiteY6" fmla="*/ 825945 h 2020761"/>
              <a:gd name="connsiteX7" fmla="*/ 5415367 w 5912229"/>
              <a:gd name="connsiteY7" fmla="*/ 1054545 h 2020761"/>
              <a:gd name="connsiteX8" fmla="*/ 4068151 w 5912229"/>
              <a:gd name="connsiteY8" fmla="*/ 1267905 h 2020761"/>
              <a:gd name="connsiteX9" fmla="*/ 2239351 w 5912229"/>
              <a:gd name="connsiteY9" fmla="*/ 798513 h 2020761"/>
              <a:gd name="connsiteX10" fmla="*/ 1172551 w 5912229"/>
              <a:gd name="connsiteY10" fmla="*/ 862521 h 2020761"/>
              <a:gd name="connsiteX11" fmla="*/ 1431631 w 5912229"/>
              <a:gd name="connsiteY11" fmla="*/ 1668001 h 2020761"/>
              <a:gd name="connsiteX12" fmla="*/ 1203480 w 5912229"/>
              <a:gd name="connsiteY12" fmla="*/ 1616186 h 2020761"/>
              <a:gd name="connsiteX13" fmla="*/ 453223 w 5912229"/>
              <a:gd name="connsiteY13" fmla="*/ 2020761 h 2020761"/>
              <a:gd name="connsiteX0" fmla="*/ 41743 w 5912229"/>
              <a:gd name="connsiteY0" fmla="*/ 2985 h 2020761"/>
              <a:gd name="connsiteX1" fmla="*/ 245959 w 5912229"/>
              <a:gd name="connsiteY1" fmla="*/ 66993 h 2020761"/>
              <a:gd name="connsiteX2" fmla="*/ 502440 w 5912229"/>
              <a:gd name="connsiteY2" fmla="*/ 137906 h 2020761"/>
              <a:gd name="connsiteX3" fmla="*/ 2650831 w 5912229"/>
              <a:gd name="connsiteY3" fmla="*/ 326073 h 2020761"/>
              <a:gd name="connsiteX4" fmla="*/ 4455247 w 5912229"/>
              <a:gd name="connsiteY4" fmla="*/ 396177 h 2020761"/>
              <a:gd name="connsiteX5" fmla="*/ 5665303 w 5912229"/>
              <a:gd name="connsiteY5" fmla="*/ 447993 h 2020761"/>
              <a:gd name="connsiteX6" fmla="*/ 5896951 w 5912229"/>
              <a:gd name="connsiteY6" fmla="*/ 825945 h 2020761"/>
              <a:gd name="connsiteX7" fmla="*/ 5415367 w 5912229"/>
              <a:gd name="connsiteY7" fmla="*/ 1054545 h 2020761"/>
              <a:gd name="connsiteX8" fmla="*/ 4068151 w 5912229"/>
              <a:gd name="connsiteY8" fmla="*/ 1267905 h 2020761"/>
              <a:gd name="connsiteX9" fmla="*/ 2239351 w 5912229"/>
              <a:gd name="connsiteY9" fmla="*/ 798513 h 2020761"/>
              <a:gd name="connsiteX10" fmla="*/ 1172551 w 5912229"/>
              <a:gd name="connsiteY10" fmla="*/ 862521 h 2020761"/>
              <a:gd name="connsiteX11" fmla="*/ 956143 w 5912229"/>
              <a:gd name="connsiteY11" fmla="*/ 1347961 h 2020761"/>
              <a:gd name="connsiteX12" fmla="*/ 1203480 w 5912229"/>
              <a:gd name="connsiteY12" fmla="*/ 1616186 h 2020761"/>
              <a:gd name="connsiteX13" fmla="*/ 453223 w 5912229"/>
              <a:gd name="connsiteY13" fmla="*/ 2020761 h 2020761"/>
              <a:gd name="connsiteX0" fmla="*/ 41743 w 5912229"/>
              <a:gd name="connsiteY0" fmla="*/ 2985 h 2020761"/>
              <a:gd name="connsiteX1" fmla="*/ 245959 w 5912229"/>
              <a:gd name="connsiteY1" fmla="*/ 66993 h 2020761"/>
              <a:gd name="connsiteX2" fmla="*/ 502440 w 5912229"/>
              <a:gd name="connsiteY2" fmla="*/ 137906 h 2020761"/>
              <a:gd name="connsiteX3" fmla="*/ 2650831 w 5912229"/>
              <a:gd name="connsiteY3" fmla="*/ 326073 h 2020761"/>
              <a:gd name="connsiteX4" fmla="*/ 4455247 w 5912229"/>
              <a:gd name="connsiteY4" fmla="*/ 396177 h 2020761"/>
              <a:gd name="connsiteX5" fmla="*/ 5665303 w 5912229"/>
              <a:gd name="connsiteY5" fmla="*/ 447993 h 2020761"/>
              <a:gd name="connsiteX6" fmla="*/ 5896951 w 5912229"/>
              <a:gd name="connsiteY6" fmla="*/ 825945 h 2020761"/>
              <a:gd name="connsiteX7" fmla="*/ 5415367 w 5912229"/>
              <a:gd name="connsiteY7" fmla="*/ 1054545 h 2020761"/>
              <a:gd name="connsiteX8" fmla="*/ 4068151 w 5912229"/>
              <a:gd name="connsiteY8" fmla="*/ 1267905 h 2020761"/>
              <a:gd name="connsiteX9" fmla="*/ 2239351 w 5912229"/>
              <a:gd name="connsiteY9" fmla="*/ 798513 h 2020761"/>
              <a:gd name="connsiteX10" fmla="*/ 1172551 w 5912229"/>
              <a:gd name="connsiteY10" fmla="*/ 862521 h 2020761"/>
              <a:gd name="connsiteX11" fmla="*/ 956143 w 5912229"/>
              <a:gd name="connsiteY11" fmla="*/ 1347961 h 2020761"/>
              <a:gd name="connsiteX12" fmla="*/ 801144 w 5912229"/>
              <a:gd name="connsiteY12" fmla="*/ 1698482 h 2020761"/>
              <a:gd name="connsiteX13" fmla="*/ 453223 w 5912229"/>
              <a:gd name="connsiteY13" fmla="*/ 2020761 h 2020761"/>
              <a:gd name="connsiteX0" fmla="*/ 41743 w 5912229"/>
              <a:gd name="connsiteY0" fmla="*/ 2985 h 2176209"/>
              <a:gd name="connsiteX1" fmla="*/ 245959 w 5912229"/>
              <a:gd name="connsiteY1" fmla="*/ 66993 h 2176209"/>
              <a:gd name="connsiteX2" fmla="*/ 502440 w 5912229"/>
              <a:gd name="connsiteY2" fmla="*/ 137906 h 2176209"/>
              <a:gd name="connsiteX3" fmla="*/ 2650831 w 5912229"/>
              <a:gd name="connsiteY3" fmla="*/ 326073 h 2176209"/>
              <a:gd name="connsiteX4" fmla="*/ 4455247 w 5912229"/>
              <a:gd name="connsiteY4" fmla="*/ 396177 h 2176209"/>
              <a:gd name="connsiteX5" fmla="*/ 5665303 w 5912229"/>
              <a:gd name="connsiteY5" fmla="*/ 447993 h 2176209"/>
              <a:gd name="connsiteX6" fmla="*/ 5896951 w 5912229"/>
              <a:gd name="connsiteY6" fmla="*/ 825945 h 2176209"/>
              <a:gd name="connsiteX7" fmla="*/ 5415367 w 5912229"/>
              <a:gd name="connsiteY7" fmla="*/ 1054545 h 2176209"/>
              <a:gd name="connsiteX8" fmla="*/ 4068151 w 5912229"/>
              <a:gd name="connsiteY8" fmla="*/ 1267905 h 2176209"/>
              <a:gd name="connsiteX9" fmla="*/ 2239351 w 5912229"/>
              <a:gd name="connsiteY9" fmla="*/ 798513 h 2176209"/>
              <a:gd name="connsiteX10" fmla="*/ 1172551 w 5912229"/>
              <a:gd name="connsiteY10" fmla="*/ 862521 h 2176209"/>
              <a:gd name="connsiteX11" fmla="*/ 956143 w 5912229"/>
              <a:gd name="connsiteY11" fmla="*/ 1347961 h 2176209"/>
              <a:gd name="connsiteX12" fmla="*/ 801144 w 5912229"/>
              <a:gd name="connsiteY12" fmla="*/ 1698482 h 2176209"/>
              <a:gd name="connsiteX13" fmla="*/ 1093303 w 5912229"/>
              <a:gd name="connsiteY13" fmla="*/ 2176209 h 2176209"/>
              <a:gd name="connsiteX0" fmla="*/ 41743 w 5912229"/>
              <a:gd name="connsiteY0" fmla="*/ 2985 h 2176209"/>
              <a:gd name="connsiteX1" fmla="*/ 245959 w 5912229"/>
              <a:gd name="connsiteY1" fmla="*/ 66993 h 2176209"/>
              <a:gd name="connsiteX2" fmla="*/ 502440 w 5912229"/>
              <a:gd name="connsiteY2" fmla="*/ 137906 h 2176209"/>
              <a:gd name="connsiteX3" fmla="*/ 2650831 w 5912229"/>
              <a:gd name="connsiteY3" fmla="*/ 326073 h 2176209"/>
              <a:gd name="connsiteX4" fmla="*/ 4455247 w 5912229"/>
              <a:gd name="connsiteY4" fmla="*/ 396177 h 2176209"/>
              <a:gd name="connsiteX5" fmla="*/ 5665303 w 5912229"/>
              <a:gd name="connsiteY5" fmla="*/ 447993 h 2176209"/>
              <a:gd name="connsiteX6" fmla="*/ 5896951 w 5912229"/>
              <a:gd name="connsiteY6" fmla="*/ 825945 h 2176209"/>
              <a:gd name="connsiteX7" fmla="*/ 5415367 w 5912229"/>
              <a:gd name="connsiteY7" fmla="*/ 1054545 h 2176209"/>
              <a:gd name="connsiteX8" fmla="*/ 4086439 w 5912229"/>
              <a:gd name="connsiteY8" fmla="*/ 856425 h 2176209"/>
              <a:gd name="connsiteX9" fmla="*/ 2239351 w 5912229"/>
              <a:gd name="connsiteY9" fmla="*/ 798513 h 2176209"/>
              <a:gd name="connsiteX10" fmla="*/ 1172551 w 5912229"/>
              <a:gd name="connsiteY10" fmla="*/ 862521 h 2176209"/>
              <a:gd name="connsiteX11" fmla="*/ 956143 w 5912229"/>
              <a:gd name="connsiteY11" fmla="*/ 1347961 h 2176209"/>
              <a:gd name="connsiteX12" fmla="*/ 801144 w 5912229"/>
              <a:gd name="connsiteY12" fmla="*/ 1698482 h 2176209"/>
              <a:gd name="connsiteX13" fmla="*/ 1093303 w 5912229"/>
              <a:gd name="connsiteY13" fmla="*/ 2176209 h 2176209"/>
              <a:gd name="connsiteX0" fmla="*/ 41743 w 5914743"/>
              <a:gd name="connsiteY0" fmla="*/ 2985 h 2176209"/>
              <a:gd name="connsiteX1" fmla="*/ 245959 w 5914743"/>
              <a:gd name="connsiteY1" fmla="*/ 66993 h 2176209"/>
              <a:gd name="connsiteX2" fmla="*/ 502440 w 5914743"/>
              <a:gd name="connsiteY2" fmla="*/ 137906 h 2176209"/>
              <a:gd name="connsiteX3" fmla="*/ 2650831 w 5914743"/>
              <a:gd name="connsiteY3" fmla="*/ 326073 h 2176209"/>
              <a:gd name="connsiteX4" fmla="*/ 4455247 w 5914743"/>
              <a:gd name="connsiteY4" fmla="*/ 396177 h 2176209"/>
              <a:gd name="connsiteX5" fmla="*/ 5665303 w 5914743"/>
              <a:gd name="connsiteY5" fmla="*/ 447993 h 2176209"/>
              <a:gd name="connsiteX6" fmla="*/ 5896951 w 5914743"/>
              <a:gd name="connsiteY6" fmla="*/ 825945 h 2176209"/>
              <a:gd name="connsiteX7" fmla="*/ 5378791 w 5914743"/>
              <a:gd name="connsiteY7" fmla="*/ 643065 h 2176209"/>
              <a:gd name="connsiteX8" fmla="*/ 4086439 w 5914743"/>
              <a:gd name="connsiteY8" fmla="*/ 856425 h 2176209"/>
              <a:gd name="connsiteX9" fmla="*/ 2239351 w 5914743"/>
              <a:gd name="connsiteY9" fmla="*/ 798513 h 2176209"/>
              <a:gd name="connsiteX10" fmla="*/ 1172551 w 5914743"/>
              <a:gd name="connsiteY10" fmla="*/ 862521 h 2176209"/>
              <a:gd name="connsiteX11" fmla="*/ 956143 w 5914743"/>
              <a:gd name="connsiteY11" fmla="*/ 1347961 h 2176209"/>
              <a:gd name="connsiteX12" fmla="*/ 801144 w 5914743"/>
              <a:gd name="connsiteY12" fmla="*/ 1698482 h 2176209"/>
              <a:gd name="connsiteX13" fmla="*/ 1093303 w 5914743"/>
              <a:gd name="connsiteY13" fmla="*/ 2176209 h 2176209"/>
              <a:gd name="connsiteX0" fmla="*/ 41743 w 5914743"/>
              <a:gd name="connsiteY0" fmla="*/ 2985 h 2176209"/>
              <a:gd name="connsiteX1" fmla="*/ 245959 w 5914743"/>
              <a:gd name="connsiteY1" fmla="*/ 66993 h 2176209"/>
              <a:gd name="connsiteX2" fmla="*/ 502440 w 5914743"/>
              <a:gd name="connsiteY2" fmla="*/ 137906 h 2176209"/>
              <a:gd name="connsiteX3" fmla="*/ 2650831 w 5914743"/>
              <a:gd name="connsiteY3" fmla="*/ 326073 h 2176209"/>
              <a:gd name="connsiteX4" fmla="*/ 4455247 w 5914743"/>
              <a:gd name="connsiteY4" fmla="*/ 396177 h 2176209"/>
              <a:gd name="connsiteX5" fmla="*/ 5665303 w 5914743"/>
              <a:gd name="connsiteY5" fmla="*/ 447993 h 2176209"/>
              <a:gd name="connsiteX6" fmla="*/ 5896951 w 5914743"/>
              <a:gd name="connsiteY6" fmla="*/ 825945 h 2176209"/>
              <a:gd name="connsiteX7" fmla="*/ 5378791 w 5914743"/>
              <a:gd name="connsiteY7" fmla="*/ 643065 h 2176209"/>
              <a:gd name="connsiteX8" fmla="*/ 4095583 w 5914743"/>
              <a:gd name="connsiteY8" fmla="*/ 655257 h 2176209"/>
              <a:gd name="connsiteX9" fmla="*/ 2239351 w 5914743"/>
              <a:gd name="connsiteY9" fmla="*/ 798513 h 2176209"/>
              <a:gd name="connsiteX10" fmla="*/ 1172551 w 5914743"/>
              <a:gd name="connsiteY10" fmla="*/ 862521 h 2176209"/>
              <a:gd name="connsiteX11" fmla="*/ 956143 w 5914743"/>
              <a:gd name="connsiteY11" fmla="*/ 1347961 h 2176209"/>
              <a:gd name="connsiteX12" fmla="*/ 801144 w 5914743"/>
              <a:gd name="connsiteY12" fmla="*/ 1698482 h 2176209"/>
              <a:gd name="connsiteX13" fmla="*/ 1093303 w 5914743"/>
              <a:gd name="connsiteY13" fmla="*/ 2176209 h 2176209"/>
              <a:gd name="connsiteX0" fmla="*/ 41743 w 5914743"/>
              <a:gd name="connsiteY0" fmla="*/ 2985 h 2176209"/>
              <a:gd name="connsiteX1" fmla="*/ 245959 w 5914743"/>
              <a:gd name="connsiteY1" fmla="*/ 66993 h 2176209"/>
              <a:gd name="connsiteX2" fmla="*/ 502440 w 5914743"/>
              <a:gd name="connsiteY2" fmla="*/ 137906 h 2176209"/>
              <a:gd name="connsiteX3" fmla="*/ 2650831 w 5914743"/>
              <a:gd name="connsiteY3" fmla="*/ 326073 h 2176209"/>
              <a:gd name="connsiteX4" fmla="*/ 4455247 w 5914743"/>
              <a:gd name="connsiteY4" fmla="*/ 396177 h 2176209"/>
              <a:gd name="connsiteX5" fmla="*/ 5665303 w 5914743"/>
              <a:gd name="connsiteY5" fmla="*/ 447993 h 2176209"/>
              <a:gd name="connsiteX6" fmla="*/ 5896951 w 5914743"/>
              <a:gd name="connsiteY6" fmla="*/ 825945 h 2176209"/>
              <a:gd name="connsiteX7" fmla="*/ 5378791 w 5914743"/>
              <a:gd name="connsiteY7" fmla="*/ 643065 h 2176209"/>
              <a:gd name="connsiteX8" fmla="*/ 4095583 w 5914743"/>
              <a:gd name="connsiteY8" fmla="*/ 655257 h 2176209"/>
              <a:gd name="connsiteX9" fmla="*/ 2239351 w 5914743"/>
              <a:gd name="connsiteY9" fmla="*/ 798513 h 2176209"/>
              <a:gd name="connsiteX10" fmla="*/ 1172551 w 5914743"/>
              <a:gd name="connsiteY10" fmla="*/ 862521 h 2176209"/>
              <a:gd name="connsiteX11" fmla="*/ 956143 w 5914743"/>
              <a:gd name="connsiteY11" fmla="*/ 1347961 h 2176209"/>
              <a:gd name="connsiteX12" fmla="*/ 801144 w 5914743"/>
              <a:gd name="connsiteY12" fmla="*/ 1698482 h 2176209"/>
              <a:gd name="connsiteX13" fmla="*/ 1093303 w 5914743"/>
              <a:gd name="connsiteY13" fmla="*/ 2176209 h 2176209"/>
              <a:gd name="connsiteX0" fmla="*/ 41743 w 5914743"/>
              <a:gd name="connsiteY0" fmla="*/ 2985 h 2176209"/>
              <a:gd name="connsiteX1" fmla="*/ 245959 w 5914743"/>
              <a:gd name="connsiteY1" fmla="*/ 66993 h 2176209"/>
              <a:gd name="connsiteX2" fmla="*/ 502440 w 5914743"/>
              <a:gd name="connsiteY2" fmla="*/ 137906 h 2176209"/>
              <a:gd name="connsiteX3" fmla="*/ 2650831 w 5914743"/>
              <a:gd name="connsiteY3" fmla="*/ 326073 h 2176209"/>
              <a:gd name="connsiteX4" fmla="*/ 4455247 w 5914743"/>
              <a:gd name="connsiteY4" fmla="*/ 396177 h 2176209"/>
              <a:gd name="connsiteX5" fmla="*/ 5665303 w 5914743"/>
              <a:gd name="connsiteY5" fmla="*/ 447993 h 2176209"/>
              <a:gd name="connsiteX6" fmla="*/ 5896951 w 5914743"/>
              <a:gd name="connsiteY6" fmla="*/ 825945 h 2176209"/>
              <a:gd name="connsiteX7" fmla="*/ 5378791 w 5914743"/>
              <a:gd name="connsiteY7" fmla="*/ 643065 h 2176209"/>
              <a:gd name="connsiteX8" fmla="*/ 4095583 w 5914743"/>
              <a:gd name="connsiteY8" fmla="*/ 655257 h 2176209"/>
              <a:gd name="connsiteX9" fmla="*/ 4129560 w 5914743"/>
              <a:gd name="connsiteY9" fmla="*/ 774938 h 2176209"/>
              <a:gd name="connsiteX10" fmla="*/ 2239351 w 5914743"/>
              <a:gd name="connsiteY10" fmla="*/ 798513 h 2176209"/>
              <a:gd name="connsiteX11" fmla="*/ 1172551 w 5914743"/>
              <a:gd name="connsiteY11" fmla="*/ 862521 h 2176209"/>
              <a:gd name="connsiteX12" fmla="*/ 956143 w 5914743"/>
              <a:gd name="connsiteY12" fmla="*/ 1347961 h 2176209"/>
              <a:gd name="connsiteX13" fmla="*/ 801144 w 5914743"/>
              <a:gd name="connsiteY13" fmla="*/ 1698482 h 2176209"/>
              <a:gd name="connsiteX14" fmla="*/ 1093303 w 5914743"/>
              <a:gd name="connsiteY14" fmla="*/ 2176209 h 2176209"/>
              <a:gd name="connsiteX0" fmla="*/ 41743 w 5914743"/>
              <a:gd name="connsiteY0" fmla="*/ 2985 h 2176209"/>
              <a:gd name="connsiteX1" fmla="*/ 245959 w 5914743"/>
              <a:gd name="connsiteY1" fmla="*/ 66993 h 2176209"/>
              <a:gd name="connsiteX2" fmla="*/ 502440 w 5914743"/>
              <a:gd name="connsiteY2" fmla="*/ 137906 h 2176209"/>
              <a:gd name="connsiteX3" fmla="*/ 2650831 w 5914743"/>
              <a:gd name="connsiteY3" fmla="*/ 326073 h 2176209"/>
              <a:gd name="connsiteX4" fmla="*/ 4455247 w 5914743"/>
              <a:gd name="connsiteY4" fmla="*/ 396177 h 2176209"/>
              <a:gd name="connsiteX5" fmla="*/ 5665303 w 5914743"/>
              <a:gd name="connsiteY5" fmla="*/ 447993 h 2176209"/>
              <a:gd name="connsiteX6" fmla="*/ 5896951 w 5914743"/>
              <a:gd name="connsiteY6" fmla="*/ 825945 h 2176209"/>
              <a:gd name="connsiteX7" fmla="*/ 5378791 w 5914743"/>
              <a:gd name="connsiteY7" fmla="*/ 643065 h 2176209"/>
              <a:gd name="connsiteX8" fmla="*/ 4753951 w 5914743"/>
              <a:gd name="connsiteY8" fmla="*/ 719265 h 2176209"/>
              <a:gd name="connsiteX9" fmla="*/ 4129560 w 5914743"/>
              <a:gd name="connsiteY9" fmla="*/ 774938 h 2176209"/>
              <a:gd name="connsiteX10" fmla="*/ 2239351 w 5914743"/>
              <a:gd name="connsiteY10" fmla="*/ 798513 h 2176209"/>
              <a:gd name="connsiteX11" fmla="*/ 1172551 w 5914743"/>
              <a:gd name="connsiteY11" fmla="*/ 862521 h 2176209"/>
              <a:gd name="connsiteX12" fmla="*/ 956143 w 5914743"/>
              <a:gd name="connsiteY12" fmla="*/ 1347961 h 2176209"/>
              <a:gd name="connsiteX13" fmla="*/ 801144 w 5914743"/>
              <a:gd name="connsiteY13" fmla="*/ 1698482 h 2176209"/>
              <a:gd name="connsiteX14" fmla="*/ 1093303 w 5914743"/>
              <a:gd name="connsiteY14" fmla="*/ 2176209 h 2176209"/>
              <a:gd name="connsiteX0" fmla="*/ 41743 w 5910363"/>
              <a:gd name="connsiteY0" fmla="*/ 2985 h 2176209"/>
              <a:gd name="connsiteX1" fmla="*/ 245959 w 5910363"/>
              <a:gd name="connsiteY1" fmla="*/ 66993 h 2176209"/>
              <a:gd name="connsiteX2" fmla="*/ 502440 w 5910363"/>
              <a:gd name="connsiteY2" fmla="*/ 137906 h 2176209"/>
              <a:gd name="connsiteX3" fmla="*/ 2650831 w 5910363"/>
              <a:gd name="connsiteY3" fmla="*/ 326073 h 2176209"/>
              <a:gd name="connsiteX4" fmla="*/ 4455247 w 5910363"/>
              <a:gd name="connsiteY4" fmla="*/ 396177 h 2176209"/>
              <a:gd name="connsiteX5" fmla="*/ 5665303 w 5910363"/>
              <a:gd name="connsiteY5" fmla="*/ 447993 h 2176209"/>
              <a:gd name="connsiteX6" fmla="*/ 5896951 w 5910363"/>
              <a:gd name="connsiteY6" fmla="*/ 825945 h 2176209"/>
              <a:gd name="connsiteX7" fmla="*/ 5442799 w 5910363"/>
              <a:gd name="connsiteY7" fmla="*/ 734505 h 2176209"/>
              <a:gd name="connsiteX8" fmla="*/ 4753951 w 5910363"/>
              <a:gd name="connsiteY8" fmla="*/ 719265 h 2176209"/>
              <a:gd name="connsiteX9" fmla="*/ 4129560 w 5910363"/>
              <a:gd name="connsiteY9" fmla="*/ 774938 h 2176209"/>
              <a:gd name="connsiteX10" fmla="*/ 2239351 w 5910363"/>
              <a:gd name="connsiteY10" fmla="*/ 798513 h 2176209"/>
              <a:gd name="connsiteX11" fmla="*/ 1172551 w 5910363"/>
              <a:gd name="connsiteY11" fmla="*/ 862521 h 2176209"/>
              <a:gd name="connsiteX12" fmla="*/ 956143 w 5910363"/>
              <a:gd name="connsiteY12" fmla="*/ 1347961 h 2176209"/>
              <a:gd name="connsiteX13" fmla="*/ 801144 w 5910363"/>
              <a:gd name="connsiteY13" fmla="*/ 1698482 h 2176209"/>
              <a:gd name="connsiteX14" fmla="*/ 1093303 w 5910363"/>
              <a:gd name="connsiteY14" fmla="*/ 2176209 h 217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10363" h="2176209">
                <a:moveTo>
                  <a:pt x="41743" y="2985"/>
                </a:moveTo>
                <a:cubicBezTo>
                  <a:pt x="-103037" y="-13779"/>
                  <a:pt x="169176" y="44506"/>
                  <a:pt x="245959" y="66993"/>
                </a:cubicBezTo>
                <a:cubicBezTo>
                  <a:pt x="322742" y="89480"/>
                  <a:pt x="127028" y="108950"/>
                  <a:pt x="502440" y="137906"/>
                </a:cubicBezTo>
                <a:cubicBezTo>
                  <a:pt x="877852" y="166862"/>
                  <a:pt x="1992030" y="283028"/>
                  <a:pt x="2650831" y="326073"/>
                </a:cubicBezTo>
                <a:cubicBezTo>
                  <a:pt x="3309632" y="369118"/>
                  <a:pt x="3952835" y="375857"/>
                  <a:pt x="4455247" y="396177"/>
                </a:cubicBezTo>
                <a:cubicBezTo>
                  <a:pt x="4858599" y="413449"/>
                  <a:pt x="5425019" y="376365"/>
                  <a:pt x="5665303" y="447993"/>
                </a:cubicBezTo>
                <a:cubicBezTo>
                  <a:pt x="5905587" y="519621"/>
                  <a:pt x="5934035" y="778193"/>
                  <a:pt x="5896951" y="825945"/>
                </a:cubicBezTo>
                <a:cubicBezTo>
                  <a:pt x="5859867" y="873697"/>
                  <a:pt x="5633299" y="752285"/>
                  <a:pt x="5442799" y="734505"/>
                </a:cubicBezTo>
                <a:cubicBezTo>
                  <a:pt x="5252299" y="716725"/>
                  <a:pt x="4972824" y="712526"/>
                  <a:pt x="4753951" y="719265"/>
                </a:cubicBezTo>
                <a:cubicBezTo>
                  <a:pt x="4535078" y="726004"/>
                  <a:pt x="4438932" y="751062"/>
                  <a:pt x="4129560" y="774938"/>
                </a:cubicBezTo>
                <a:cubicBezTo>
                  <a:pt x="3820188" y="798814"/>
                  <a:pt x="2732186" y="783916"/>
                  <a:pt x="2239351" y="798513"/>
                </a:cubicBezTo>
                <a:cubicBezTo>
                  <a:pt x="1746516" y="813110"/>
                  <a:pt x="1386419" y="770946"/>
                  <a:pt x="1172551" y="862521"/>
                </a:cubicBezTo>
                <a:cubicBezTo>
                  <a:pt x="958683" y="954096"/>
                  <a:pt x="920508" y="1211682"/>
                  <a:pt x="956143" y="1347961"/>
                </a:cubicBezTo>
                <a:cubicBezTo>
                  <a:pt x="991778" y="1484240"/>
                  <a:pt x="964212" y="1639689"/>
                  <a:pt x="801144" y="1698482"/>
                </a:cubicBezTo>
                <a:cubicBezTo>
                  <a:pt x="638076" y="1757275"/>
                  <a:pt x="1248826" y="2119448"/>
                  <a:pt x="1093303" y="2176209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771800" y="148478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9792" y="1988840"/>
            <a:ext cx="6287106" cy="2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29200" y="1450519"/>
            <a:ext cx="14464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Đê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chắn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bùn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9993" y="908720"/>
            <a:ext cx="27142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bùn</a:t>
            </a:r>
            <a:r>
              <a:rPr lang="en-US" dirty="0" smtClean="0"/>
              <a:t> (</a:t>
            </a:r>
            <a:r>
              <a:rPr lang="en-US" dirty="0" err="1" smtClean="0"/>
              <a:t>Kt</a:t>
            </a:r>
            <a:r>
              <a:rPr lang="en-US" dirty="0" smtClean="0"/>
              <a:t>: 95x26,8x5,2m)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20841667">
            <a:off x="2909271" y="418392"/>
            <a:ext cx="224071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 rot="481776">
            <a:off x="3091863" y="2913556"/>
            <a:ext cx="32762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-255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13381" y="587908"/>
            <a:ext cx="224071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lở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6228184" y="875940"/>
            <a:ext cx="1705552" cy="68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459279"/>
            <a:ext cx="413992" cy="557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AutoShape 2" descr="Máy Xúc Hình ảnh PNG | Vector Và Các Tập Tin PSD | Tải Về Miễn Phí Trên  Png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9450">
            <a:off x="3194650" y="4778107"/>
            <a:ext cx="647868" cy="70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58776">
            <a:off x="7545028" y="4037324"/>
            <a:ext cx="525422" cy="68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Group 75"/>
          <p:cNvGrpSpPr/>
          <p:nvPr/>
        </p:nvGrpSpPr>
        <p:grpSpPr>
          <a:xfrm>
            <a:off x="2909536" y="1619796"/>
            <a:ext cx="1446440" cy="945108"/>
            <a:chOff x="3125560" y="1619796"/>
            <a:chExt cx="1446440" cy="945108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779912" y="1619796"/>
              <a:ext cx="33991" cy="945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125560" y="2104296"/>
              <a:ext cx="144644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Chiều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cao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phân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tầng</a:t>
              </a:r>
              <a:r>
                <a:rPr lang="en-US" sz="1400" dirty="0" smtClean="0"/>
                <a:t> 10-11m</a:t>
              </a:r>
              <a:endParaRPr lang="en-US" sz="14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H="1" flipV="1">
            <a:off x="5929940" y="1916832"/>
            <a:ext cx="910244" cy="114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90154" y="2309748"/>
            <a:ext cx="14464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dốc</a:t>
            </a:r>
            <a:r>
              <a:rPr lang="en-US" sz="1400" dirty="0" smtClean="0"/>
              <a:t> </a:t>
            </a:r>
            <a:r>
              <a:rPr lang="en-US" sz="1400" dirty="0" err="1" smtClean="0"/>
              <a:t>sườn</a:t>
            </a:r>
            <a:r>
              <a:rPr lang="en-US" sz="1400" dirty="0" smtClean="0"/>
              <a:t> </a:t>
            </a:r>
            <a:r>
              <a:rPr lang="en-US" sz="1400" dirty="0" err="1" smtClean="0"/>
              <a:t>tầng</a:t>
            </a:r>
            <a:r>
              <a:rPr lang="en-US" sz="1400" dirty="0" smtClean="0"/>
              <a:t> 36,9</a:t>
            </a:r>
            <a:r>
              <a:rPr lang="en-US" sz="1400" baseline="30000" dirty="0"/>
              <a:t>0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865185" y="1967158"/>
            <a:ext cx="213710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Chiều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rộng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mặt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đê</a:t>
            </a:r>
            <a:r>
              <a:rPr lang="en-US" sz="1400" dirty="0" smtClean="0">
                <a:solidFill>
                  <a:srgbClr val="FF0000"/>
                </a:solidFill>
              </a:rPr>
              <a:t> 18-20m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64" name="Picture 63" descr="C:\Users\Administrator\Desktop\Komatsu.pn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20833" r="16424" b="21047"/>
          <a:stretch/>
        </p:blipFill>
        <p:spPr bwMode="auto">
          <a:xfrm rot="12260255">
            <a:off x="4162828" y="4537956"/>
            <a:ext cx="525442" cy="3158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8" name="Freeform 77"/>
          <p:cNvSpPr/>
          <p:nvPr/>
        </p:nvSpPr>
        <p:spPr>
          <a:xfrm>
            <a:off x="2196629" y="807720"/>
            <a:ext cx="698972" cy="1798320"/>
          </a:xfrm>
          <a:custGeom>
            <a:avLst/>
            <a:gdLst>
              <a:gd name="connsiteX0" fmla="*/ 634081 w 634081"/>
              <a:gd name="connsiteY0" fmla="*/ 0 h 1798320"/>
              <a:gd name="connsiteX1" fmla="*/ 237841 w 634081"/>
              <a:gd name="connsiteY1" fmla="*/ 259080 h 1798320"/>
              <a:gd name="connsiteX2" fmla="*/ 70201 w 634081"/>
              <a:gd name="connsiteY2" fmla="*/ 670560 h 1798320"/>
              <a:gd name="connsiteX3" fmla="*/ 1621 w 634081"/>
              <a:gd name="connsiteY3" fmla="*/ 1104900 h 1798320"/>
              <a:gd name="connsiteX4" fmla="*/ 131161 w 634081"/>
              <a:gd name="connsiteY4" fmla="*/ 1516380 h 1798320"/>
              <a:gd name="connsiteX5" fmla="*/ 428341 w 634081"/>
              <a:gd name="connsiteY5" fmla="*/ 1798320 h 1798320"/>
              <a:gd name="connsiteX0" fmla="*/ 641991 w 641991"/>
              <a:gd name="connsiteY0" fmla="*/ 0 h 1798320"/>
              <a:gd name="connsiteX1" fmla="*/ 245751 w 641991"/>
              <a:gd name="connsiteY1" fmla="*/ 259080 h 1798320"/>
              <a:gd name="connsiteX2" fmla="*/ 36118 w 641991"/>
              <a:gd name="connsiteY2" fmla="*/ 655320 h 1798320"/>
              <a:gd name="connsiteX3" fmla="*/ 9531 w 641991"/>
              <a:gd name="connsiteY3" fmla="*/ 1104900 h 1798320"/>
              <a:gd name="connsiteX4" fmla="*/ 139071 w 641991"/>
              <a:gd name="connsiteY4" fmla="*/ 1516380 h 1798320"/>
              <a:gd name="connsiteX5" fmla="*/ 436251 w 641991"/>
              <a:gd name="connsiteY5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991" h="1798320">
                <a:moveTo>
                  <a:pt x="641991" y="0"/>
                </a:moveTo>
                <a:cubicBezTo>
                  <a:pt x="490861" y="73660"/>
                  <a:pt x="346730" y="149860"/>
                  <a:pt x="245751" y="259080"/>
                </a:cubicBezTo>
                <a:cubicBezTo>
                  <a:pt x="144772" y="368300"/>
                  <a:pt x="75488" y="514350"/>
                  <a:pt x="36118" y="655320"/>
                </a:cubicBezTo>
                <a:cubicBezTo>
                  <a:pt x="-3252" y="796290"/>
                  <a:pt x="-7628" y="961390"/>
                  <a:pt x="9531" y="1104900"/>
                </a:cubicBezTo>
                <a:cubicBezTo>
                  <a:pt x="26690" y="1248410"/>
                  <a:pt x="67951" y="1400810"/>
                  <a:pt x="139071" y="1516380"/>
                </a:cubicBezTo>
                <a:cubicBezTo>
                  <a:pt x="210191" y="1631950"/>
                  <a:pt x="349891" y="1732280"/>
                  <a:pt x="436251" y="1798320"/>
                </a:cubicBezTo>
              </a:path>
            </a:pathLst>
          </a:cu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6228184" y="3402320"/>
            <a:ext cx="1104900" cy="746760"/>
          </a:xfrm>
          <a:custGeom>
            <a:avLst/>
            <a:gdLst>
              <a:gd name="connsiteX0" fmla="*/ 0 w 1104900"/>
              <a:gd name="connsiteY0" fmla="*/ 0 h 746760"/>
              <a:gd name="connsiteX1" fmla="*/ 335280 w 1104900"/>
              <a:gd name="connsiteY1" fmla="*/ 91440 h 746760"/>
              <a:gd name="connsiteX2" fmla="*/ 678180 w 1104900"/>
              <a:gd name="connsiteY2" fmla="*/ 251460 h 746760"/>
              <a:gd name="connsiteX3" fmla="*/ 952500 w 1104900"/>
              <a:gd name="connsiteY3" fmla="*/ 495300 h 746760"/>
              <a:gd name="connsiteX4" fmla="*/ 1104900 w 1104900"/>
              <a:gd name="connsiteY4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746760">
                <a:moveTo>
                  <a:pt x="0" y="0"/>
                </a:moveTo>
                <a:cubicBezTo>
                  <a:pt x="111125" y="24765"/>
                  <a:pt x="222250" y="49530"/>
                  <a:pt x="335280" y="91440"/>
                </a:cubicBezTo>
                <a:cubicBezTo>
                  <a:pt x="448310" y="133350"/>
                  <a:pt x="575310" y="184150"/>
                  <a:pt x="678180" y="251460"/>
                </a:cubicBezTo>
                <a:cubicBezTo>
                  <a:pt x="781050" y="318770"/>
                  <a:pt x="881380" y="412750"/>
                  <a:pt x="952500" y="495300"/>
                </a:cubicBezTo>
                <a:cubicBezTo>
                  <a:pt x="1023620" y="577850"/>
                  <a:pt x="1056640" y="669290"/>
                  <a:pt x="1104900" y="746760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2873092">
            <a:off x="7489764" y="5219177"/>
            <a:ext cx="1104900" cy="746760"/>
          </a:xfrm>
          <a:custGeom>
            <a:avLst/>
            <a:gdLst>
              <a:gd name="connsiteX0" fmla="*/ 0 w 1104900"/>
              <a:gd name="connsiteY0" fmla="*/ 0 h 746760"/>
              <a:gd name="connsiteX1" fmla="*/ 335280 w 1104900"/>
              <a:gd name="connsiteY1" fmla="*/ 91440 h 746760"/>
              <a:gd name="connsiteX2" fmla="*/ 678180 w 1104900"/>
              <a:gd name="connsiteY2" fmla="*/ 251460 h 746760"/>
              <a:gd name="connsiteX3" fmla="*/ 952500 w 1104900"/>
              <a:gd name="connsiteY3" fmla="*/ 495300 h 746760"/>
              <a:gd name="connsiteX4" fmla="*/ 1104900 w 1104900"/>
              <a:gd name="connsiteY4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746760">
                <a:moveTo>
                  <a:pt x="0" y="0"/>
                </a:moveTo>
                <a:cubicBezTo>
                  <a:pt x="111125" y="24765"/>
                  <a:pt x="222250" y="49530"/>
                  <a:pt x="335280" y="91440"/>
                </a:cubicBezTo>
                <a:cubicBezTo>
                  <a:pt x="448310" y="133350"/>
                  <a:pt x="575310" y="184150"/>
                  <a:pt x="678180" y="251460"/>
                </a:cubicBezTo>
                <a:cubicBezTo>
                  <a:pt x="781050" y="318770"/>
                  <a:pt x="881380" y="412750"/>
                  <a:pt x="952500" y="495300"/>
                </a:cubicBezTo>
                <a:cubicBezTo>
                  <a:pt x="1023620" y="577850"/>
                  <a:pt x="1056640" y="669290"/>
                  <a:pt x="1104900" y="746760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8264546">
            <a:off x="5860923" y="4396142"/>
            <a:ext cx="1104900" cy="746760"/>
          </a:xfrm>
          <a:custGeom>
            <a:avLst/>
            <a:gdLst>
              <a:gd name="connsiteX0" fmla="*/ 0 w 1104900"/>
              <a:gd name="connsiteY0" fmla="*/ 0 h 746760"/>
              <a:gd name="connsiteX1" fmla="*/ 335280 w 1104900"/>
              <a:gd name="connsiteY1" fmla="*/ 91440 h 746760"/>
              <a:gd name="connsiteX2" fmla="*/ 678180 w 1104900"/>
              <a:gd name="connsiteY2" fmla="*/ 251460 h 746760"/>
              <a:gd name="connsiteX3" fmla="*/ 952500 w 1104900"/>
              <a:gd name="connsiteY3" fmla="*/ 495300 h 746760"/>
              <a:gd name="connsiteX4" fmla="*/ 1104900 w 1104900"/>
              <a:gd name="connsiteY4" fmla="*/ 746760 h 746760"/>
              <a:gd name="connsiteX0" fmla="*/ 0 w 1104900"/>
              <a:gd name="connsiteY0" fmla="*/ 0 h 746760"/>
              <a:gd name="connsiteX1" fmla="*/ 335280 w 1104900"/>
              <a:gd name="connsiteY1" fmla="*/ 91440 h 746760"/>
              <a:gd name="connsiteX2" fmla="*/ 590707 w 1104900"/>
              <a:gd name="connsiteY2" fmla="*/ 280199 h 746760"/>
              <a:gd name="connsiteX3" fmla="*/ 952500 w 1104900"/>
              <a:gd name="connsiteY3" fmla="*/ 495300 h 746760"/>
              <a:gd name="connsiteX4" fmla="*/ 1104900 w 1104900"/>
              <a:gd name="connsiteY4" fmla="*/ 746760 h 746760"/>
              <a:gd name="connsiteX0" fmla="*/ 0 w 1104900"/>
              <a:gd name="connsiteY0" fmla="*/ 0 h 746760"/>
              <a:gd name="connsiteX1" fmla="*/ 335280 w 1104900"/>
              <a:gd name="connsiteY1" fmla="*/ 91440 h 746760"/>
              <a:gd name="connsiteX2" fmla="*/ 590707 w 1104900"/>
              <a:gd name="connsiteY2" fmla="*/ 280199 h 746760"/>
              <a:gd name="connsiteX3" fmla="*/ 896883 w 1104900"/>
              <a:gd name="connsiteY3" fmla="*/ 536142 h 746760"/>
              <a:gd name="connsiteX4" fmla="*/ 1104900 w 1104900"/>
              <a:gd name="connsiteY4" fmla="*/ 746760 h 746760"/>
              <a:gd name="connsiteX0" fmla="*/ 0 w 1104900"/>
              <a:gd name="connsiteY0" fmla="*/ 0 h 746760"/>
              <a:gd name="connsiteX1" fmla="*/ 339105 w 1104900"/>
              <a:gd name="connsiteY1" fmla="*/ 129348 h 746760"/>
              <a:gd name="connsiteX2" fmla="*/ 590707 w 1104900"/>
              <a:gd name="connsiteY2" fmla="*/ 280199 h 746760"/>
              <a:gd name="connsiteX3" fmla="*/ 896883 w 1104900"/>
              <a:gd name="connsiteY3" fmla="*/ 536142 h 746760"/>
              <a:gd name="connsiteX4" fmla="*/ 1104900 w 1104900"/>
              <a:gd name="connsiteY4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900" h="746760">
                <a:moveTo>
                  <a:pt x="0" y="0"/>
                </a:moveTo>
                <a:cubicBezTo>
                  <a:pt x="111125" y="24765"/>
                  <a:pt x="240654" y="82648"/>
                  <a:pt x="339105" y="129348"/>
                </a:cubicBezTo>
                <a:cubicBezTo>
                  <a:pt x="437556" y="176048"/>
                  <a:pt x="497744" y="212400"/>
                  <a:pt x="590707" y="280199"/>
                </a:cubicBezTo>
                <a:cubicBezTo>
                  <a:pt x="683670" y="347998"/>
                  <a:pt x="811184" y="458382"/>
                  <a:pt x="896883" y="536142"/>
                </a:cubicBezTo>
                <a:cubicBezTo>
                  <a:pt x="982582" y="613902"/>
                  <a:pt x="1056640" y="669290"/>
                  <a:pt x="1104900" y="746760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PSB</dc:creator>
  <cp:lastModifiedBy>PSB</cp:lastModifiedBy>
  <cp:revision>113</cp:revision>
  <dcterms:created xsi:type="dcterms:W3CDTF">2024-05-15T03:22:49Z</dcterms:created>
  <dcterms:modified xsi:type="dcterms:W3CDTF">2024-05-16T00:44:00Z</dcterms:modified>
</cp:coreProperties>
</file>