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66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7E99-883D-4B1C-8440-4765CB86E0A0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D5EA-6A2D-450D-8546-92AFF66E5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8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7E99-883D-4B1C-8440-4765CB86E0A0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D5EA-6A2D-450D-8546-92AFF66E5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1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7E99-883D-4B1C-8440-4765CB86E0A0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D5EA-6A2D-450D-8546-92AFF66E5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2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7E99-883D-4B1C-8440-4765CB86E0A0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D5EA-6A2D-450D-8546-92AFF66E5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7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7E99-883D-4B1C-8440-4765CB86E0A0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D5EA-6A2D-450D-8546-92AFF66E5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29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7E99-883D-4B1C-8440-4765CB86E0A0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D5EA-6A2D-450D-8546-92AFF66E5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3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7E99-883D-4B1C-8440-4765CB86E0A0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D5EA-6A2D-450D-8546-92AFF66E5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8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7E99-883D-4B1C-8440-4765CB86E0A0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D5EA-6A2D-450D-8546-92AFF66E5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5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7E99-883D-4B1C-8440-4765CB86E0A0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D5EA-6A2D-450D-8546-92AFF66E5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6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7E99-883D-4B1C-8440-4765CB86E0A0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D5EA-6A2D-450D-8546-92AFF66E5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7E99-883D-4B1C-8440-4765CB86E0A0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D5EA-6A2D-450D-8546-92AFF66E5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9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47E99-883D-4B1C-8440-4765CB86E0A0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ED5EA-6A2D-450D-8546-92AFF66E5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-9612" y="2636912"/>
            <a:ext cx="9099804" cy="657628"/>
          </a:xfrm>
          <a:custGeom>
            <a:avLst/>
            <a:gdLst>
              <a:gd name="connsiteX0" fmla="*/ 9107424 w 9107424"/>
              <a:gd name="connsiteY0" fmla="*/ 265960 h 878608"/>
              <a:gd name="connsiteX1" fmla="*/ 8156448 w 9107424"/>
              <a:gd name="connsiteY1" fmla="*/ 403120 h 878608"/>
              <a:gd name="connsiteX2" fmla="*/ 6272784 w 9107424"/>
              <a:gd name="connsiteY2" fmla="*/ 92224 h 878608"/>
              <a:gd name="connsiteX3" fmla="*/ 5010912 w 9107424"/>
              <a:gd name="connsiteY3" fmla="*/ 784 h 878608"/>
              <a:gd name="connsiteX4" fmla="*/ 3785616 w 9107424"/>
              <a:gd name="connsiteY4" fmla="*/ 55648 h 878608"/>
              <a:gd name="connsiteX5" fmla="*/ 2798064 w 9107424"/>
              <a:gd name="connsiteY5" fmla="*/ 183664 h 878608"/>
              <a:gd name="connsiteX6" fmla="*/ 0 w 9107424"/>
              <a:gd name="connsiteY6" fmla="*/ 878608 h 878608"/>
              <a:gd name="connsiteX0" fmla="*/ 9099804 w 9099804"/>
              <a:gd name="connsiteY0" fmla="*/ 265960 h 657628"/>
              <a:gd name="connsiteX1" fmla="*/ 8148828 w 9099804"/>
              <a:gd name="connsiteY1" fmla="*/ 403120 h 657628"/>
              <a:gd name="connsiteX2" fmla="*/ 6265164 w 9099804"/>
              <a:gd name="connsiteY2" fmla="*/ 92224 h 657628"/>
              <a:gd name="connsiteX3" fmla="*/ 5003292 w 9099804"/>
              <a:gd name="connsiteY3" fmla="*/ 784 h 657628"/>
              <a:gd name="connsiteX4" fmla="*/ 3777996 w 9099804"/>
              <a:gd name="connsiteY4" fmla="*/ 55648 h 657628"/>
              <a:gd name="connsiteX5" fmla="*/ 2790444 w 9099804"/>
              <a:gd name="connsiteY5" fmla="*/ 183664 h 657628"/>
              <a:gd name="connsiteX6" fmla="*/ 0 w 9099804"/>
              <a:gd name="connsiteY6" fmla="*/ 657628 h 65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99804" h="657628">
                <a:moveTo>
                  <a:pt x="9099804" y="265960"/>
                </a:moveTo>
                <a:cubicBezTo>
                  <a:pt x="8860536" y="349018"/>
                  <a:pt x="8621268" y="432076"/>
                  <a:pt x="8148828" y="403120"/>
                </a:cubicBezTo>
                <a:cubicBezTo>
                  <a:pt x="7676388" y="374164"/>
                  <a:pt x="6789420" y="159280"/>
                  <a:pt x="6265164" y="92224"/>
                </a:cubicBezTo>
                <a:cubicBezTo>
                  <a:pt x="5740908" y="25168"/>
                  <a:pt x="5417820" y="6880"/>
                  <a:pt x="5003292" y="784"/>
                </a:cubicBezTo>
                <a:cubicBezTo>
                  <a:pt x="4588764" y="-5312"/>
                  <a:pt x="4146804" y="25168"/>
                  <a:pt x="3777996" y="55648"/>
                </a:cubicBezTo>
                <a:cubicBezTo>
                  <a:pt x="3409188" y="86128"/>
                  <a:pt x="3420110" y="83334"/>
                  <a:pt x="2790444" y="183664"/>
                </a:cubicBezTo>
                <a:cubicBezTo>
                  <a:pt x="2160778" y="283994"/>
                  <a:pt x="438912" y="549424"/>
                  <a:pt x="0" y="65762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7504" y="620688"/>
            <a:ext cx="2376264" cy="216024"/>
            <a:chOff x="395536" y="332656"/>
            <a:chExt cx="2376264" cy="216024"/>
          </a:xfrm>
        </p:grpSpPr>
        <p:sp>
          <p:nvSpPr>
            <p:cNvPr id="13" name="Oval 12"/>
            <p:cNvSpPr/>
            <p:nvPr/>
          </p:nvSpPr>
          <p:spPr>
            <a:xfrm>
              <a:off x="395536" y="332656"/>
              <a:ext cx="216024" cy="2160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7544" y="332656"/>
              <a:ext cx="2304256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err="1" smtClean="0">
                  <a:latin typeface="Times New Roman" pitchFamily="18" charset="0"/>
                  <a:cs typeface="Times New Roman" pitchFamily="18" charset="0"/>
                </a:rPr>
                <a:t>Nhóm</a:t>
              </a:r>
              <a:r>
                <a:rPr lang="en-US" sz="1200" b="1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200" b="1" err="1" smtClean="0">
                  <a:latin typeface="Times New Roman" pitchFamily="18" charset="0"/>
                  <a:cs typeface="Times New Roman" pitchFamily="18" charset="0"/>
                </a:rPr>
                <a:t>Móng</a:t>
              </a:r>
              <a:r>
                <a:rPr lang="en-US" sz="1200" b="1" smtClean="0">
                  <a:latin typeface="Times New Roman" pitchFamily="18" charset="0"/>
                  <a:cs typeface="Times New Roman" pitchFamily="18" charset="0"/>
                </a:rPr>
                <a:t> Cái </a:t>
              </a:r>
            </a:p>
            <a:p>
              <a:pPr algn="ctr"/>
              <a:r>
                <a:rPr lang="en-US" sz="1100" smtClean="0">
                  <a:latin typeface="Times New Roman" pitchFamily="18" charset="0"/>
                  <a:cs typeface="Times New Roman" pitchFamily="18" charset="0"/>
                </a:rPr>
                <a:t>(11 đối tượng, đi bằng 5 mô tô)</a:t>
              </a:r>
            </a:p>
            <a:p>
              <a:pPr algn="ctr"/>
              <a:r>
                <a:rPr lang="en-US" sz="1000" smtClean="0">
                  <a:latin typeface="Times New Roman" pitchFamily="18" charset="0"/>
                  <a:cs typeface="Times New Roman" pitchFamily="18" charset="0"/>
                </a:rPr>
                <a:t>(Đạt, Phạm Dương, Mạnh, Đức Anh, Công, Thanh, Khôi, Huy Hoàng, Đào Dương, Hiệp, Hiệp Hoàng) – chuẩn bị 1 dao mèo, nhiều vỏ chai bia</a:t>
              </a:r>
              <a:endParaRPr lang="en-US" sz="1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948264" y="620688"/>
            <a:ext cx="2232248" cy="216024"/>
            <a:chOff x="323528" y="332656"/>
            <a:chExt cx="2232248" cy="216024"/>
          </a:xfrm>
        </p:grpSpPr>
        <p:sp>
          <p:nvSpPr>
            <p:cNvPr id="17" name="Oval 16"/>
            <p:cNvSpPr/>
            <p:nvPr/>
          </p:nvSpPr>
          <p:spPr>
            <a:xfrm>
              <a:off x="323528" y="332656"/>
              <a:ext cx="216024" cy="21602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7544" y="332656"/>
              <a:ext cx="2088232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err="1" smtClean="0">
                  <a:latin typeface="Times New Roman" pitchFamily="18" charset="0"/>
                  <a:cs typeface="Times New Roman" pitchFamily="18" charset="0"/>
                </a:rPr>
                <a:t>Nhóm</a:t>
              </a:r>
              <a:r>
                <a:rPr lang="en-US" sz="1200" b="1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200" b="1" err="1" smtClean="0">
                  <a:latin typeface="Times New Roman" pitchFamily="18" charset="0"/>
                  <a:cs typeface="Times New Roman" pitchFamily="18" charset="0"/>
                </a:rPr>
                <a:t>Hải</a:t>
              </a:r>
              <a:r>
                <a:rPr lang="en-US" sz="1200" b="1" smtClean="0">
                  <a:latin typeface="Times New Roman" pitchFamily="18" charset="0"/>
                  <a:cs typeface="Times New Roman" pitchFamily="18" charset="0"/>
                </a:rPr>
                <a:t> Hà</a:t>
              </a:r>
            </a:p>
            <a:p>
              <a:pPr algn="ctr"/>
              <a:r>
                <a:rPr lang="en-US" sz="1100" smtClean="0">
                  <a:latin typeface="Times New Roman" pitchFamily="18" charset="0"/>
                  <a:cs typeface="Times New Roman" pitchFamily="18" charset="0"/>
                </a:rPr>
                <a:t>(6 đối tượng, đi bằng 2 mô tô)</a:t>
              </a:r>
            </a:p>
            <a:p>
              <a:pPr algn="ctr"/>
              <a:r>
                <a:rPr lang="en-US" sz="1000" smtClean="0">
                  <a:latin typeface="Times New Roman" pitchFamily="18" charset="0"/>
                  <a:cs typeface="Times New Roman" pitchFamily="18" charset="0"/>
                </a:rPr>
                <a:t>(Điển, Tài, Phạm Tuấn, Hải, Văn Trần Tuấn, Thành)</a:t>
              </a:r>
              <a:endParaRPr lang="en-US" sz="1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2555776" y="129722"/>
            <a:ext cx="4122776" cy="6204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Vụ: </a:t>
            </a:r>
            <a:r>
              <a:rPr lang="en-US" b="1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Gây</a:t>
            </a:r>
            <a:r>
              <a:rPr lang="en-US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rối</a:t>
            </a:r>
            <a:r>
              <a:rPr lang="en-US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trật</a:t>
            </a:r>
            <a:r>
              <a:rPr lang="en-US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cộng</a:t>
            </a:r>
            <a:endParaRPr lang="en-US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b="1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US" sz="1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lộ</a:t>
            </a:r>
            <a:r>
              <a:rPr lang="en-US" sz="1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18, </a:t>
            </a:r>
            <a:r>
              <a:rPr lang="en-US" sz="1400" b="1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1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Quảng</a:t>
            </a:r>
            <a:r>
              <a:rPr lang="en-US" sz="1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1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b="1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Hải</a:t>
            </a:r>
            <a:r>
              <a:rPr lang="en-US" sz="1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Hà</a:t>
            </a:r>
            <a:r>
              <a:rPr lang="en-US" sz="1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b="1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Quảng</a:t>
            </a:r>
            <a:r>
              <a:rPr lang="en-US" sz="1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Ninh</a:t>
            </a:r>
            <a:endParaRPr lang="en-US" sz="1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 flipV="1">
            <a:off x="8558650" y="3477952"/>
            <a:ext cx="113734" cy="11373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5940152" y="2597579"/>
            <a:ext cx="1655747" cy="832041"/>
          </a:xfrm>
          <a:custGeom>
            <a:avLst/>
            <a:gdLst>
              <a:gd name="connsiteX0" fmla="*/ 1554959 w 1556536"/>
              <a:gd name="connsiteY0" fmla="*/ 430544 h 499235"/>
              <a:gd name="connsiteX1" fmla="*/ 1506191 w 1556536"/>
              <a:gd name="connsiteY1" fmla="*/ 290336 h 499235"/>
              <a:gd name="connsiteX2" fmla="*/ 1402559 w 1556536"/>
              <a:gd name="connsiteY2" fmla="*/ 174512 h 499235"/>
              <a:gd name="connsiteX3" fmla="*/ 1231871 w 1556536"/>
              <a:gd name="connsiteY3" fmla="*/ 131840 h 499235"/>
              <a:gd name="connsiteX4" fmla="*/ 1006319 w 1556536"/>
              <a:gd name="connsiteY4" fmla="*/ 95264 h 499235"/>
              <a:gd name="connsiteX5" fmla="*/ 860015 w 1556536"/>
              <a:gd name="connsiteY5" fmla="*/ 9920 h 499235"/>
              <a:gd name="connsiteX6" fmla="*/ 762479 w 1556536"/>
              <a:gd name="connsiteY6" fmla="*/ 9920 h 499235"/>
              <a:gd name="connsiteX7" fmla="*/ 597887 w 1556536"/>
              <a:gd name="connsiteY7" fmla="*/ 83072 h 499235"/>
              <a:gd name="connsiteX8" fmla="*/ 384527 w 1556536"/>
              <a:gd name="connsiteY8" fmla="*/ 83072 h 499235"/>
              <a:gd name="connsiteX9" fmla="*/ 226031 w 1556536"/>
              <a:gd name="connsiteY9" fmla="*/ 101360 h 499235"/>
              <a:gd name="connsiteX10" fmla="*/ 79727 w 1556536"/>
              <a:gd name="connsiteY10" fmla="*/ 156224 h 499235"/>
              <a:gd name="connsiteX11" fmla="*/ 479 w 1556536"/>
              <a:gd name="connsiteY11" fmla="*/ 186704 h 499235"/>
              <a:gd name="connsiteX12" fmla="*/ 49247 w 1556536"/>
              <a:gd name="connsiteY12" fmla="*/ 290336 h 499235"/>
              <a:gd name="connsiteX13" fmla="*/ 104111 w 1556536"/>
              <a:gd name="connsiteY13" fmla="*/ 320816 h 499235"/>
              <a:gd name="connsiteX14" fmla="*/ 268703 w 1556536"/>
              <a:gd name="connsiteY14" fmla="*/ 339104 h 499235"/>
              <a:gd name="connsiteX15" fmla="*/ 317471 w 1556536"/>
              <a:gd name="connsiteY15" fmla="*/ 375680 h 499235"/>
              <a:gd name="connsiteX16" fmla="*/ 463775 w 1556536"/>
              <a:gd name="connsiteY16" fmla="*/ 387872 h 499235"/>
              <a:gd name="connsiteX17" fmla="*/ 616175 w 1556536"/>
              <a:gd name="connsiteY17" fmla="*/ 375680 h 499235"/>
              <a:gd name="connsiteX18" fmla="*/ 896591 w 1556536"/>
              <a:gd name="connsiteY18" fmla="*/ 351296 h 499235"/>
              <a:gd name="connsiteX19" fmla="*/ 957551 w 1556536"/>
              <a:gd name="connsiteY19" fmla="*/ 381776 h 499235"/>
              <a:gd name="connsiteX20" fmla="*/ 1116047 w 1556536"/>
              <a:gd name="connsiteY20" fmla="*/ 448832 h 499235"/>
              <a:gd name="connsiteX21" fmla="*/ 1268447 w 1556536"/>
              <a:gd name="connsiteY21" fmla="*/ 473216 h 499235"/>
              <a:gd name="connsiteX22" fmla="*/ 1451327 w 1556536"/>
              <a:gd name="connsiteY22" fmla="*/ 497600 h 499235"/>
              <a:gd name="connsiteX23" fmla="*/ 1554959 w 1556536"/>
              <a:gd name="connsiteY23" fmla="*/ 430544 h 499235"/>
              <a:gd name="connsiteX0" fmla="*/ 1554959 w 1556536"/>
              <a:gd name="connsiteY0" fmla="*/ 427756 h 496447"/>
              <a:gd name="connsiteX1" fmla="*/ 1506191 w 1556536"/>
              <a:gd name="connsiteY1" fmla="*/ 287548 h 496447"/>
              <a:gd name="connsiteX2" fmla="*/ 1402559 w 1556536"/>
              <a:gd name="connsiteY2" fmla="*/ 171724 h 496447"/>
              <a:gd name="connsiteX3" fmla="*/ 1231871 w 1556536"/>
              <a:gd name="connsiteY3" fmla="*/ 129052 h 496447"/>
              <a:gd name="connsiteX4" fmla="*/ 1006319 w 1556536"/>
              <a:gd name="connsiteY4" fmla="*/ 92476 h 496447"/>
              <a:gd name="connsiteX5" fmla="*/ 860015 w 1556536"/>
              <a:gd name="connsiteY5" fmla="*/ 7132 h 496447"/>
              <a:gd name="connsiteX6" fmla="*/ 762479 w 1556536"/>
              <a:gd name="connsiteY6" fmla="*/ 7132 h 496447"/>
              <a:gd name="connsiteX7" fmla="*/ 565126 w 1556536"/>
              <a:gd name="connsiteY7" fmla="*/ 27164 h 496447"/>
              <a:gd name="connsiteX8" fmla="*/ 384527 w 1556536"/>
              <a:gd name="connsiteY8" fmla="*/ 80284 h 496447"/>
              <a:gd name="connsiteX9" fmla="*/ 226031 w 1556536"/>
              <a:gd name="connsiteY9" fmla="*/ 98572 h 496447"/>
              <a:gd name="connsiteX10" fmla="*/ 79727 w 1556536"/>
              <a:gd name="connsiteY10" fmla="*/ 153436 h 496447"/>
              <a:gd name="connsiteX11" fmla="*/ 479 w 1556536"/>
              <a:gd name="connsiteY11" fmla="*/ 183916 h 496447"/>
              <a:gd name="connsiteX12" fmla="*/ 49247 w 1556536"/>
              <a:gd name="connsiteY12" fmla="*/ 287548 h 496447"/>
              <a:gd name="connsiteX13" fmla="*/ 104111 w 1556536"/>
              <a:gd name="connsiteY13" fmla="*/ 318028 h 496447"/>
              <a:gd name="connsiteX14" fmla="*/ 268703 w 1556536"/>
              <a:gd name="connsiteY14" fmla="*/ 336316 h 496447"/>
              <a:gd name="connsiteX15" fmla="*/ 317471 w 1556536"/>
              <a:gd name="connsiteY15" fmla="*/ 372892 h 496447"/>
              <a:gd name="connsiteX16" fmla="*/ 463775 w 1556536"/>
              <a:gd name="connsiteY16" fmla="*/ 385084 h 496447"/>
              <a:gd name="connsiteX17" fmla="*/ 616175 w 1556536"/>
              <a:gd name="connsiteY17" fmla="*/ 372892 h 496447"/>
              <a:gd name="connsiteX18" fmla="*/ 896591 w 1556536"/>
              <a:gd name="connsiteY18" fmla="*/ 348508 h 496447"/>
              <a:gd name="connsiteX19" fmla="*/ 957551 w 1556536"/>
              <a:gd name="connsiteY19" fmla="*/ 378988 h 496447"/>
              <a:gd name="connsiteX20" fmla="*/ 1116047 w 1556536"/>
              <a:gd name="connsiteY20" fmla="*/ 446044 h 496447"/>
              <a:gd name="connsiteX21" fmla="*/ 1268447 w 1556536"/>
              <a:gd name="connsiteY21" fmla="*/ 470428 h 496447"/>
              <a:gd name="connsiteX22" fmla="*/ 1451327 w 1556536"/>
              <a:gd name="connsiteY22" fmla="*/ 494812 h 496447"/>
              <a:gd name="connsiteX23" fmla="*/ 1554959 w 1556536"/>
              <a:gd name="connsiteY23" fmla="*/ 427756 h 496447"/>
              <a:gd name="connsiteX0" fmla="*/ 1554959 w 1556536"/>
              <a:gd name="connsiteY0" fmla="*/ 427756 h 496447"/>
              <a:gd name="connsiteX1" fmla="*/ 1506191 w 1556536"/>
              <a:gd name="connsiteY1" fmla="*/ 287548 h 496447"/>
              <a:gd name="connsiteX2" fmla="*/ 1402559 w 1556536"/>
              <a:gd name="connsiteY2" fmla="*/ 171724 h 496447"/>
              <a:gd name="connsiteX3" fmla="*/ 1231871 w 1556536"/>
              <a:gd name="connsiteY3" fmla="*/ 129052 h 496447"/>
              <a:gd name="connsiteX4" fmla="*/ 1006319 w 1556536"/>
              <a:gd name="connsiteY4" fmla="*/ 92476 h 496447"/>
              <a:gd name="connsiteX5" fmla="*/ 860015 w 1556536"/>
              <a:gd name="connsiteY5" fmla="*/ 7132 h 496447"/>
              <a:gd name="connsiteX6" fmla="*/ 762479 w 1556536"/>
              <a:gd name="connsiteY6" fmla="*/ 7132 h 496447"/>
              <a:gd name="connsiteX7" fmla="*/ 565126 w 1556536"/>
              <a:gd name="connsiteY7" fmla="*/ 27164 h 496447"/>
              <a:gd name="connsiteX8" fmla="*/ 337052 w 1556536"/>
              <a:gd name="connsiteY8" fmla="*/ 55749 h 496447"/>
              <a:gd name="connsiteX9" fmla="*/ 384527 w 1556536"/>
              <a:gd name="connsiteY9" fmla="*/ 80284 h 496447"/>
              <a:gd name="connsiteX10" fmla="*/ 226031 w 1556536"/>
              <a:gd name="connsiteY10" fmla="*/ 98572 h 496447"/>
              <a:gd name="connsiteX11" fmla="*/ 79727 w 1556536"/>
              <a:gd name="connsiteY11" fmla="*/ 153436 h 496447"/>
              <a:gd name="connsiteX12" fmla="*/ 479 w 1556536"/>
              <a:gd name="connsiteY12" fmla="*/ 183916 h 496447"/>
              <a:gd name="connsiteX13" fmla="*/ 49247 w 1556536"/>
              <a:gd name="connsiteY13" fmla="*/ 287548 h 496447"/>
              <a:gd name="connsiteX14" fmla="*/ 104111 w 1556536"/>
              <a:gd name="connsiteY14" fmla="*/ 318028 h 496447"/>
              <a:gd name="connsiteX15" fmla="*/ 268703 w 1556536"/>
              <a:gd name="connsiteY15" fmla="*/ 336316 h 496447"/>
              <a:gd name="connsiteX16" fmla="*/ 317471 w 1556536"/>
              <a:gd name="connsiteY16" fmla="*/ 372892 h 496447"/>
              <a:gd name="connsiteX17" fmla="*/ 463775 w 1556536"/>
              <a:gd name="connsiteY17" fmla="*/ 385084 h 496447"/>
              <a:gd name="connsiteX18" fmla="*/ 616175 w 1556536"/>
              <a:gd name="connsiteY18" fmla="*/ 372892 h 496447"/>
              <a:gd name="connsiteX19" fmla="*/ 896591 w 1556536"/>
              <a:gd name="connsiteY19" fmla="*/ 348508 h 496447"/>
              <a:gd name="connsiteX20" fmla="*/ 957551 w 1556536"/>
              <a:gd name="connsiteY20" fmla="*/ 378988 h 496447"/>
              <a:gd name="connsiteX21" fmla="*/ 1116047 w 1556536"/>
              <a:gd name="connsiteY21" fmla="*/ 446044 h 496447"/>
              <a:gd name="connsiteX22" fmla="*/ 1268447 w 1556536"/>
              <a:gd name="connsiteY22" fmla="*/ 470428 h 496447"/>
              <a:gd name="connsiteX23" fmla="*/ 1451327 w 1556536"/>
              <a:gd name="connsiteY23" fmla="*/ 494812 h 496447"/>
              <a:gd name="connsiteX24" fmla="*/ 1554959 w 1556536"/>
              <a:gd name="connsiteY24" fmla="*/ 427756 h 496447"/>
              <a:gd name="connsiteX0" fmla="*/ 1554959 w 1556536"/>
              <a:gd name="connsiteY0" fmla="*/ 427756 h 496447"/>
              <a:gd name="connsiteX1" fmla="*/ 1506191 w 1556536"/>
              <a:gd name="connsiteY1" fmla="*/ 287548 h 496447"/>
              <a:gd name="connsiteX2" fmla="*/ 1402559 w 1556536"/>
              <a:gd name="connsiteY2" fmla="*/ 171724 h 496447"/>
              <a:gd name="connsiteX3" fmla="*/ 1231871 w 1556536"/>
              <a:gd name="connsiteY3" fmla="*/ 129052 h 496447"/>
              <a:gd name="connsiteX4" fmla="*/ 1006319 w 1556536"/>
              <a:gd name="connsiteY4" fmla="*/ 92476 h 496447"/>
              <a:gd name="connsiteX5" fmla="*/ 860015 w 1556536"/>
              <a:gd name="connsiteY5" fmla="*/ 7132 h 496447"/>
              <a:gd name="connsiteX6" fmla="*/ 762479 w 1556536"/>
              <a:gd name="connsiteY6" fmla="*/ 7132 h 496447"/>
              <a:gd name="connsiteX7" fmla="*/ 565126 w 1556536"/>
              <a:gd name="connsiteY7" fmla="*/ 27164 h 496447"/>
              <a:gd name="connsiteX8" fmla="*/ 337052 w 1556536"/>
              <a:gd name="connsiteY8" fmla="*/ 55749 h 496447"/>
              <a:gd name="connsiteX9" fmla="*/ 384527 w 1556536"/>
              <a:gd name="connsiteY9" fmla="*/ 80284 h 496447"/>
              <a:gd name="connsiteX10" fmla="*/ 135938 w 1556536"/>
              <a:gd name="connsiteY10" fmla="*/ 60629 h 496447"/>
              <a:gd name="connsiteX11" fmla="*/ 79727 w 1556536"/>
              <a:gd name="connsiteY11" fmla="*/ 153436 h 496447"/>
              <a:gd name="connsiteX12" fmla="*/ 479 w 1556536"/>
              <a:gd name="connsiteY12" fmla="*/ 183916 h 496447"/>
              <a:gd name="connsiteX13" fmla="*/ 49247 w 1556536"/>
              <a:gd name="connsiteY13" fmla="*/ 287548 h 496447"/>
              <a:gd name="connsiteX14" fmla="*/ 104111 w 1556536"/>
              <a:gd name="connsiteY14" fmla="*/ 318028 h 496447"/>
              <a:gd name="connsiteX15" fmla="*/ 268703 w 1556536"/>
              <a:gd name="connsiteY15" fmla="*/ 336316 h 496447"/>
              <a:gd name="connsiteX16" fmla="*/ 317471 w 1556536"/>
              <a:gd name="connsiteY16" fmla="*/ 372892 h 496447"/>
              <a:gd name="connsiteX17" fmla="*/ 463775 w 1556536"/>
              <a:gd name="connsiteY17" fmla="*/ 385084 h 496447"/>
              <a:gd name="connsiteX18" fmla="*/ 616175 w 1556536"/>
              <a:gd name="connsiteY18" fmla="*/ 372892 h 496447"/>
              <a:gd name="connsiteX19" fmla="*/ 896591 w 1556536"/>
              <a:gd name="connsiteY19" fmla="*/ 348508 h 496447"/>
              <a:gd name="connsiteX20" fmla="*/ 957551 w 1556536"/>
              <a:gd name="connsiteY20" fmla="*/ 378988 h 496447"/>
              <a:gd name="connsiteX21" fmla="*/ 1116047 w 1556536"/>
              <a:gd name="connsiteY21" fmla="*/ 446044 h 496447"/>
              <a:gd name="connsiteX22" fmla="*/ 1268447 w 1556536"/>
              <a:gd name="connsiteY22" fmla="*/ 470428 h 496447"/>
              <a:gd name="connsiteX23" fmla="*/ 1451327 w 1556536"/>
              <a:gd name="connsiteY23" fmla="*/ 494812 h 496447"/>
              <a:gd name="connsiteX24" fmla="*/ 1554959 w 1556536"/>
              <a:gd name="connsiteY24" fmla="*/ 427756 h 496447"/>
              <a:gd name="connsiteX0" fmla="*/ 1554959 w 1556536"/>
              <a:gd name="connsiteY0" fmla="*/ 427756 h 496447"/>
              <a:gd name="connsiteX1" fmla="*/ 1506191 w 1556536"/>
              <a:gd name="connsiteY1" fmla="*/ 287548 h 496447"/>
              <a:gd name="connsiteX2" fmla="*/ 1402559 w 1556536"/>
              <a:gd name="connsiteY2" fmla="*/ 171724 h 496447"/>
              <a:gd name="connsiteX3" fmla="*/ 1395676 w 1556536"/>
              <a:gd name="connsiteY3" fmla="*/ 102492 h 496447"/>
              <a:gd name="connsiteX4" fmla="*/ 1006319 w 1556536"/>
              <a:gd name="connsiteY4" fmla="*/ 92476 h 496447"/>
              <a:gd name="connsiteX5" fmla="*/ 860015 w 1556536"/>
              <a:gd name="connsiteY5" fmla="*/ 7132 h 496447"/>
              <a:gd name="connsiteX6" fmla="*/ 762479 w 1556536"/>
              <a:gd name="connsiteY6" fmla="*/ 7132 h 496447"/>
              <a:gd name="connsiteX7" fmla="*/ 565126 w 1556536"/>
              <a:gd name="connsiteY7" fmla="*/ 27164 h 496447"/>
              <a:gd name="connsiteX8" fmla="*/ 337052 w 1556536"/>
              <a:gd name="connsiteY8" fmla="*/ 55749 h 496447"/>
              <a:gd name="connsiteX9" fmla="*/ 384527 w 1556536"/>
              <a:gd name="connsiteY9" fmla="*/ 80284 h 496447"/>
              <a:gd name="connsiteX10" fmla="*/ 135938 w 1556536"/>
              <a:gd name="connsiteY10" fmla="*/ 60629 h 496447"/>
              <a:gd name="connsiteX11" fmla="*/ 79727 w 1556536"/>
              <a:gd name="connsiteY11" fmla="*/ 153436 h 496447"/>
              <a:gd name="connsiteX12" fmla="*/ 479 w 1556536"/>
              <a:gd name="connsiteY12" fmla="*/ 183916 h 496447"/>
              <a:gd name="connsiteX13" fmla="*/ 49247 w 1556536"/>
              <a:gd name="connsiteY13" fmla="*/ 287548 h 496447"/>
              <a:gd name="connsiteX14" fmla="*/ 104111 w 1556536"/>
              <a:gd name="connsiteY14" fmla="*/ 318028 h 496447"/>
              <a:gd name="connsiteX15" fmla="*/ 268703 w 1556536"/>
              <a:gd name="connsiteY15" fmla="*/ 336316 h 496447"/>
              <a:gd name="connsiteX16" fmla="*/ 317471 w 1556536"/>
              <a:gd name="connsiteY16" fmla="*/ 372892 h 496447"/>
              <a:gd name="connsiteX17" fmla="*/ 463775 w 1556536"/>
              <a:gd name="connsiteY17" fmla="*/ 385084 h 496447"/>
              <a:gd name="connsiteX18" fmla="*/ 616175 w 1556536"/>
              <a:gd name="connsiteY18" fmla="*/ 372892 h 496447"/>
              <a:gd name="connsiteX19" fmla="*/ 896591 w 1556536"/>
              <a:gd name="connsiteY19" fmla="*/ 348508 h 496447"/>
              <a:gd name="connsiteX20" fmla="*/ 957551 w 1556536"/>
              <a:gd name="connsiteY20" fmla="*/ 378988 h 496447"/>
              <a:gd name="connsiteX21" fmla="*/ 1116047 w 1556536"/>
              <a:gd name="connsiteY21" fmla="*/ 446044 h 496447"/>
              <a:gd name="connsiteX22" fmla="*/ 1268447 w 1556536"/>
              <a:gd name="connsiteY22" fmla="*/ 470428 h 496447"/>
              <a:gd name="connsiteX23" fmla="*/ 1451327 w 1556536"/>
              <a:gd name="connsiteY23" fmla="*/ 494812 h 496447"/>
              <a:gd name="connsiteX24" fmla="*/ 1554959 w 1556536"/>
              <a:gd name="connsiteY24" fmla="*/ 427756 h 496447"/>
              <a:gd name="connsiteX0" fmla="*/ 1554959 w 1556536"/>
              <a:gd name="connsiteY0" fmla="*/ 425546 h 494237"/>
              <a:gd name="connsiteX1" fmla="*/ 1506191 w 1556536"/>
              <a:gd name="connsiteY1" fmla="*/ 285338 h 494237"/>
              <a:gd name="connsiteX2" fmla="*/ 1402559 w 1556536"/>
              <a:gd name="connsiteY2" fmla="*/ 169514 h 494237"/>
              <a:gd name="connsiteX3" fmla="*/ 1395676 w 1556536"/>
              <a:gd name="connsiteY3" fmla="*/ 100282 h 494237"/>
              <a:gd name="connsiteX4" fmla="*/ 1039080 w 1556536"/>
              <a:gd name="connsiteY4" fmla="*/ 59911 h 494237"/>
              <a:gd name="connsiteX5" fmla="*/ 860015 w 1556536"/>
              <a:gd name="connsiteY5" fmla="*/ 4922 h 494237"/>
              <a:gd name="connsiteX6" fmla="*/ 762479 w 1556536"/>
              <a:gd name="connsiteY6" fmla="*/ 4922 h 494237"/>
              <a:gd name="connsiteX7" fmla="*/ 565126 w 1556536"/>
              <a:gd name="connsiteY7" fmla="*/ 24954 h 494237"/>
              <a:gd name="connsiteX8" fmla="*/ 337052 w 1556536"/>
              <a:gd name="connsiteY8" fmla="*/ 53539 h 494237"/>
              <a:gd name="connsiteX9" fmla="*/ 384527 w 1556536"/>
              <a:gd name="connsiteY9" fmla="*/ 78074 h 494237"/>
              <a:gd name="connsiteX10" fmla="*/ 135938 w 1556536"/>
              <a:gd name="connsiteY10" fmla="*/ 58419 h 494237"/>
              <a:gd name="connsiteX11" fmla="*/ 79727 w 1556536"/>
              <a:gd name="connsiteY11" fmla="*/ 151226 h 494237"/>
              <a:gd name="connsiteX12" fmla="*/ 479 w 1556536"/>
              <a:gd name="connsiteY12" fmla="*/ 181706 h 494237"/>
              <a:gd name="connsiteX13" fmla="*/ 49247 w 1556536"/>
              <a:gd name="connsiteY13" fmla="*/ 285338 h 494237"/>
              <a:gd name="connsiteX14" fmla="*/ 104111 w 1556536"/>
              <a:gd name="connsiteY14" fmla="*/ 315818 h 494237"/>
              <a:gd name="connsiteX15" fmla="*/ 268703 w 1556536"/>
              <a:gd name="connsiteY15" fmla="*/ 334106 h 494237"/>
              <a:gd name="connsiteX16" fmla="*/ 317471 w 1556536"/>
              <a:gd name="connsiteY16" fmla="*/ 370682 h 494237"/>
              <a:gd name="connsiteX17" fmla="*/ 463775 w 1556536"/>
              <a:gd name="connsiteY17" fmla="*/ 382874 h 494237"/>
              <a:gd name="connsiteX18" fmla="*/ 616175 w 1556536"/>
              <a:gd name="connsiteY18" fmla="*/ 370682 h 494237"/>
              <a:gd name="connsiteX19" fmla="*/ 896591 w 1556536"/>
              <a:gd name="connsiteY19" fmla="*/ 346298 h 494237"/>
              <a:gd name="connsiteX20" fmla="*/ 957551 w 1556536"/>
              <a:gd name="connsiteY20" fmla="*/ 376778 h 494237"/>
              <a:gd name="connsiteX21" fmla="*/ 1116047 w 1556536"/>
              <a:gd name="connsiteY21" fmla="*/ 443834 h 494237"/>
              <a:gd name="connsiteX22" fmla="*/ 1268447 w 1556536"/>
              <a:gd name="connsiteY22" fmla="*/ 468218 h 494237"/>
              <a:gd name="connsiteX23" fmla="*/ 1451327 w 1556536"/>
              <a:gd name="connsiteY23" fmla="*/ 492602 h 494237"/>
              <a:gd name="connsiteX24" fmla="*/ 1554959 w 1556536"/>
              <a:gd name="connsiteY24" fmla="*/ 425546 h 494237"/>
              <a:gd name="connsiteX0" fmla="*/ 1554959 w 1556066"/>
              <a:gd name="connsiteY0" fmla="*/ 425546 h 494237"/>
              <a:gd name="connsiteX1" fmla="*/ 1506191 w 1556066"/>
              <a:gd name="connsiteY1" fmla="*/ 285338 h 494237"/>
              <a:gd name="connsiteX2" fmla="*/ 1509033 w 1556066"/>
              <a:gd name="connsiteY2" fmla="*/ 154337 h 494237"/>
              <a:gd name="connsiteX3" fmla="*/ 1395676 w 1556066"/>
              <a:gd name="connsiteY3" fmla="*/ 100282 h 494237"/>
              <a:gd name="connsiteX4" fmla="*/ 1039080 w 1556066"/>
              <a:gd name="connsiteY4" fmla="*/ 59911 h 494237"/>
              <a:gd name="connsiteX5" fmla="*/ 860015 w 1556066"/>
              <a:gd name="connsiteY5" fmla="*/ 4922 h 494237"/>
              <a:gd name="connsiteX6" fmla="*/ 762479 w 1556066"/>
              <a:gd name="connsiteY6" fmla="*/ 4922 h 494237"/>
              <a:gd name="connsiteX7" fmla="*/ 565126 w 1556066"/>
              <a:gd name="connsiteY7" fmla="*/ 24954 h 494237"/>
              <a:gd name="connsiteX8" fmla="*/ 337052 w 1556066"/>
              <a:gd name="connsiteY8" fmla="*/ 53539 h 494237"/>
              <a:gd name="connsiteX9" fmla="*/ 384527 w 1556066"/>
              <a:gd name="connsiteY9" fmla="*/ 78074 h 494237"/>
              <a:gd name="connsiteX10" fmla="*/ 135938 w 1556066"/>
              <a:gd name="connsiteY10" fmla="*/ 58419 h 494237"/>
              <a:gd name="connsiteX11" fmla="*/ 79727 w 1556066"/>
              <a:gd name="connsiteY11" fmla="*/ 151226 h 494237"/>
              <a:gd name="connsiteX12" fmla="*/ 479 w 1556066"/>
              <a:gd name="connsiteY12" fmla="*/ 181706 h 494237"/>
              <a:gd name="connsiteX13" fmla="*/ 49247 w 1556066"/>
              <a:gd name="connsiteY13" fmla="*/ 285338 h 494237"/>
              <a:gd name="connsiteX14" fmla="*/ 104111 w 1556066"/>
              <a:gd name="connsiteY14" fmla="*/ 315818 h 494237"/>
              <a:gd name="connsiteX15" fmla="*/ 268703 w 1556066"/>
              <a:gd name="connsiteY15" fmla="*/ 334106 h 494237"/>
              <a:gd name="connsiteX16" fmla="*/ 317471 w 1556066"/>
              <a:gd name="connsiteY16" fmla="*/ 370682 h 494237"/>
              <a:gd name="connsiteX17" fmla="*/ 463775 w 1556066"/>
              <a:gd name="connsiteY17" fmla="*/ 382874 h 494237"/>
              <a:gd name="connsiteX18" fmla="*/ 616175 w 1556066"/>
              <a:gd name="connsiteY18" fmla="*/ 370682 h 494237"/>
              <a:gd name="connsiteX19" fmla="*/ 896591 w 1556066"/>
              <a:gd name="connsiteY19" fmla="*/ 346298 h 494237"/>
              <a:gd name="connsiteX20" fmla="*/ 957551 w 1556066"/>
              <a:gd name="connsiteY20" fmla="*/ 376778 h 494237"/>
              <a:gd name="connsiteX21" fmla="*/ 1116047 w 1556066"/>
              <a:gd name="connsiteY21" fmla="*/ 443834 h 494237"/>
              <a:gd name="connsiteX22" fmla="*/ 1268447 w 1556066"/>
              <a:gd name="connsiteY22" fmla="*/ 468218 h 494237"/>
              <a:gd name="connsiteX23" fmla="*/ 1451327 w 1556066"/>
              <a:gd name="connsiteY23" fmla="*/ 492602 h 494237"/>
              <a:gd name="connsiteX24" fmla="*/ 1554959 w 1556066"/>
              <a:gd name="connsiteY24" fmla="*/ 425546 h 494237"/>
              <a:gd name="connsiteX0" fmla="*/ 1554959 w 1556066"/>
              <a:gd name="connsiteY0" fmla="*/ 425546 h 494237"/>
              <a:gd name="connsiteX1" fmla="*/ 1506191 w 1556066"/>
              <a:gd name="connsiteY1" fmla="*/ 285338 h 494237"/>
              <a:gd name="connsiteX2" fmla="*/ 1509033 w 1556066"/>
              <a:gd name="connsiteY2" fmla="*/ 154337 h 494237"/>
              <a:gd name="connsiteX3" fmla="*/ 1395676 w 1556066"/>
              <a:gd name="connsiteY3" fmla="*/ 100282 h 494237"/>
              <a:gd name="connsiteX4" fmla="*/ 1039080 w 1556066"/>
              <a:gd name="connsiteY4" fmla="*/ 59911 h 494237"/>
              <a:gd name="connsiteX5" fmla="*/ 860015 w 1556066"/>
              <a:gd name="connsiteY5" fmla="*/ 4922 h 494237"/>
              <a:gd name="connsiteX6" fmla="*/ 762479 w 1556066"/>
              <a:gd name="connsiteY6" fmla="*/ 4922 h 494237"/>
              <a:gd name="connsiteX7" fmla="*/ 565126 w 1556066"/>
              <a:gd name="connsiteY7" fmla="*/ 24954 h 494237"/>
              <a:gd name="connsiteX8" fmla="*/ 337052 w 1556066"/>
              <a:gd name="connsiteY8" fmla="*/ 53539 h 494237"/>
              <a:gd name="connsiteX9" fmla="*/ 384527 w 1556066"/>
              <a:gd name="connsiteY9" fmla="*/ 78074 h 494237"/>
              <a:gd name="connsiteX10" fmla="*/ 135938 w 1556066"/>
              <a:gd name="connsiteY10" fmla="*/ 58419 h 494237"/>
              <a:gd name="connsiteX11" fmla="*/ 79727 w 1556066"/>
              <a:gd name="connsiteY11" fmla="*/ 151226 h 494237"/>
              <a:gd name="connsiteX12" fmla="*/ 479 w 1556066"/>
              <a:gd name="connsiteY12" fmla="*/ 181706 h 494237"/>
              <a:gd name="connsiteX13" fmla="*/ 49247 w 1556066"/>
              <a:gd name="connsiteY13" fmla="*/ 285338 h 494237"/>
              <a:gd name="connsiteX14" fmla="*/ 104111 w 1556066"/>
              <a:gd name="connsiteY14" fmla="*/ 315818 h 494237"/>
              <a:gd name="connsiteX15" fmla="*/ 268703 w 1556066"/>
              <a:gd name="connsiteY15" fmla="*/ 334106 h 494237"/>
              <a:gd name="connsiteX16" fmla="*/ 317471 w 1556066"/>
              <a:gd name="connsiteY16" fmla="*/ 370682 h 494237"/>
              <a:gd name="connsiteX17" fmla="*/ 463775 w 1556066"/>
              <a:gd name="connsiteY17" fmla="*/ 382874 h 494237"/>
              <a:gd name="connsiteX18" fmla="*/ 616175 w 1556066"/>
              <a:gd name="connsiteY18" fmla="*/ 370682 h 494237"/>
              <a:gd name="connsiteX19" fmla="*/ 855640 w 1556066"/>
              <a:gd name="connsiteY19" fmla="*/ 395624 h 494237"/>
              <a:gd name="connsiteX20" fmla="*/ 957551 w 1556066"/>
              <a:gd name="connsiteY20" fmla="*/ 376778 h 494237"/>
              <a:gd name="connsiteX21" fmla="*/ 1116047 w 1556066"/>
              <a:gd name="connsiteY21" fmla="*/ 443834 h 494237"/>
              <a:gd name="connsiteX22" fmla="*/ 1268447 w 1556066"/>
              <a:gd name="connsiteY22" fmla="*/ 468218 h 494237"/>
              <a:gd name="connsiteX23" fmla="*/ 1451327 w 1556066"/>
              <a:gd name="connsiteY23" fmla="*/ 492602 h 494237"/>
              <a:gd name="connsiteX24" fmla="*/ 1554959 w 1556066"/>
              <a:gd name="connsiteY24" fmla="*/ 425546 h 494237"/>
              <a:gd name="connsiteX0" fmla="*/ 1554959 w 1556066"/>
              <a:gd name="connsiteY0" fmla="*/ 425546 h 494237"/>
              <a:gd name="connsiteX1" fmla="*/ 1506191 w 1556066"/>
              <a:gd name="connsiteY1" fmla="*/ 285338 h 494237"/>
              <a:gd name="connsiteX2" fmla="*/ 1509033 w 1556066"/>
              <a:gd name="connsiteY2" fmla="*/ 154337 h 494237"/>
              <a:gd name="connsiteX3" fmla="*/ 1395676 w 1556066"/>
              <a:gd name="connsiteY3" fmla="*/ 100282 h 494237"/>
              <a:gd name="connsiteX4" fmla="*/ 1039080 w 1556066"/>
              <a:gd name="connsiteY4" fmla="*/ 59911 h 494237"/>
              <a:gd name="connsiteX5" fmla="*/ 860015 w 1556066"/>
              <a:gd name="connsiteY5" fmla="*/ 4922 h 494237"/>
              <a:gd name="connsiteX6" fmla="*/ 762479 w 1556066"/>
              <a:gd name="connsiteY6" fmla="*/ 4922 h 494237"/>
              <a:gd name="connsiteX7" fmla="*/ 565126 w 1556066"/>
              <a:gd name="connsiteY7" fmla="*/ 24954 h 494237"/>
              <a:gd name="connsiteX8" fmla="*/ 337052 w 1556066"/>
              <a:gd name="connsiteY8" fmla="*/ 53539 h 494237"/>
              <a:gd name="connsiteX9" fmla="*/ 384527 w 1556066"/>
              <a:gd name="connsiteY9" fmla="*/ 78074 h 494237"/>
              <a:gd name="connsiteX10" fmla="*/ 135938 w 1556066"/>
              <a:gd name="connsiteY10" fmla="*/ 58419 h 494237"/>
              <a:gd name="connsiteX11" fmla="*/ 79727 w 1556066"/>
              <a:gd name="connsiteY11" fmla="*/ 151226 h 494237"/>
              <a:gd name="connsiteX12" fmla="*/ 479 w 1556066"/>
              <a:gd name="connsiteY12" fmla="*/ 181706 h 494237"/>
              <a:gd name="connsiteX13" fmla="*/ 49247 w 1556066"/>
              <a:gd name="connsiteY13" fmla="*/ 285338 h 494237"/>
              <a:gd name="connsiteX14" fmla="*/ 104111 w 1556066"/>
              <a:gd name="connsiteY14" fmla="*/ 315818 h 494237"/>
              <a:gd name="connsiteX15" fmla="*/ 268703 w 1556066"/>
              <a:gd name="connsiteY15" fmla="*/ 334106 h 494237"/>
              <a:gd name="connsiteX16" fmla="*/ 317471 w 1556066"/>
              <a:gd name="connsiteY16" fmla="*/ 370682 h 494237"/>
              <a:gd name="connsiteX17" fmla="*/ 463775 w 1556066"/>
              <a:gd name="connsiteY17" fmla="*/ 382874 h 494237"/>
              <a:gd name="connsiteX18" fmla="*/ 616175 w 1556066"/>
              <a:gd name="connsiteY18" fmla="*/ 370682 h 494237"/>
              <a:gd name="connsiteX19" fmla="*/ 855640 w 1556066"/>
              <a:gd name="connsiteY19" fmla="*/ 395624 h 494237"/>
              <a:gd name="connsiteX20" fmla="*/ 965741 w 1556066"/>
              <a:gd name="connsiteY20" fmla="*/ 410927 h 494237"/>
              <a:gd name="connsiteX21" fmla="*/ 1116047 w 1556066"/>
              <a:gd name="connsiteY21" fmla="*/ 443834 h 494237"/>
              <a:gd name="connsiteX22" fmla="*/ 1268447 w 1556066"/>
              <a:gd name="connsiteY22" fmla="*/ 468218 h 494237"/>
              <a:gd name="connsiteX23" fmla="*/ 1451327 w 1556066"/>
              <a:gd name="connsiteY23" fmla="*/ 492602 h 494237"/>
              <a:gd name="connsiteX24" fmla="*/ 1554959 w 1556066"/>
              <a:gd name="connsiteY24" fmla="*/ 425546 h 494237"/>
              <a:gd name="connsiteX0" fmla="*/ 1554502 w 1555609"/>
              <a:gd name="connsiteY0" fmla="*/ 425546 h 494237"/>
              <a:gd name="connsiteX1" fmla="*/ 1505734 w 1555609"/>
              <a:gd name="connsiteY1" fmla="*/ 285338 h 494237"/>
              <a:gd name="connsiteX2" fmla="*/ 1508576 w 1555609"/>
              <a:gd name="connsiteY2" fmla="*/ 154337 h 494237"/>
              <a:gd name="connsiteX3" fmla="*/ 1395219 w 1555609"/>
              <a:gd name="connsiteY3" fmla="*/ 100282 h 494237"/>
              <a:gd name="connsiteX4" fmla="*/ 1038623 w 1555609"/>
              <a:gd name="connsiteY4" fmla="*/ 59911 h 494237"/>
              <a:gd name="connsiteX5" fmla="*/ 859558 w 1555609"/>
              <a:gd name="connsiteY5" fmla="*/ 4922 h 494237"/>
              <a:gd name="connsiteX6" fmla="*/ 762022 w 1555609"/>
              <a:gd name="connsiteY6" fmla="*/ 4922 h 494237"/>
              <a:gd name="connsiteX7" fmla="*/ 564669 w 1555609"/>
              <a:gd name="connsiteY7" fmla="*/ 24954 h 494237"/>
              <a:gd name="connsiteX8" fmla="*/ 336595 w 1555609"/>
              <a:gd name="connsiteY8" fmla="*/ 53539 h 494237"/>
              <a:gd name="connsiteX9" fmla="*/ 384070 w 1555609"/>
              <a:gd name="connsiteY9" fmla="*/ 78074 h 494237"/>
              <a:gd name="connsiteX10" fmla="*/ 135481 w 1555609"/>
              <a:gd name="connsiteY10" fmla="*/ 58419 h 494237"/>
              <a:gd name="connsiteX11" fmla="*/ 54699 w 1555609"/>
              <a:gd name="connsiteY11" fmla="*/ 132255 h 494237"/>
              <a:gd name="connsiteX12" fmla="*/ 22 w 1555609"/>
              <a:gd name="connsiteY12" fmla="*/ 181706 h 494237"/>
              <a:gd name="connsiteX13" fmla="*/ 48790 w 1555609"/>
              <a:gd name="connsiteY13" fmla="*/ 285338 h 494237"/>
              <a:gd name="connsiteX14" fmla="*/ 103654 w 1555609"/>
              <a:gd name="connsiteY14" fmla="*/ 315818 h 494237"/>
              <a:gd name="connsiteX15" fmla="*/ 268246 w 1555609"/>
              <a:gd name="connsiteY15" fmla="*/ 334106 h 494237"/>
              <a:gd name="connsiteX16" fmla="*/ 317014 w 1555609"/>
              <a:gd name="connsiteY16" fmla="*/ 370682 h 494237"/>
              <a:gd name="connsiteX17" fmla="*/ 463318 w 1555609"/>
              <a:gd name="connsiteY17" fmla="*/ 382874 h 494237"/>
              <a:gd name="connsiteX18" fmla="*/ 615718 w 1555609"/>
              <a:gd name="connsiteY18" fmla="*/ 370682 h 494237"/>
              <a:gd name="connsiteX19" fmla="*/ 855183 w 1555609"/>
              <a:gd name="connsiteY19" fmla="*/ 395624 h 494237"/>
              <a:gd name="connsiteX20" fmla="*/ 965284 w 1555609"/>
              <a:gd name="connsiteY20" fmla="*/ 410927 h 494237"/>
              <a:gd name="connsiteX21" fmla="*/ 1115590 w 1555609"/>
              <a:gd name="connsiteY21" fmla="*/ 443834 h 494237"/>
              <a:gd name="connsiteX22" fmla="*/ 1267990 w 1555609"/>
              <a:gd name="connsiteY22" fmla="*/ 468218 h 494237"/>
              <a:gd name="connsiteX23" fmla="*/ 1450870 w 1555609"/>
              <a:gd name="connsiteY23" fmla="*/ 492602 h 494237"/>
              <a:gd name="connsiteX24" fmla="*/ 1554502 w 1555609"/>
              <a:gd name="connsiteY24" fmla="*/ 425546 h 494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55609" h="494237">
                <a:moveTo>
                  <a:pt x="1554502" y="425546"/>
                </a:moveTo>
                <a:cubicBezTo>
                  <a:pt x="1563646" y="391002"/>
                  <a:pt x="1513388" y="330539"/>
                  <a:pt x="1505734" y="285338"/>
                </a:cubicBezTo>
                <a:cubicBezTo>
                  <a:pt x="1498080" y="240137"/>
                  <a:pt x="1526995" y="185180"/>
                  <a:pt x="1508576" y="154337"/>
                </a:cubicBezTo>
                <a:cubicBezTo>
                  <a:pt x="1490157" y="123494"/>
                  <a:pt x="1473545" y="116020"/>
                  <a:pt x="1395219" y="100282"/>
                </a:cubicBezTo>
                <a:cubicBezTo>
                  <a:pt x="1316894" y="84544"/>
                  <a:pt x="1127900" y="75804"/>
                  <a:pt x="1038623" y="59911"/>
                </a:cubicBezTo>
                <a:cubicBezTo>
                  <a:pt x="949346" y="44018"/>
                  <a:pt x="905658" y="14087"/>
                  <a:pt x="859558" y="4922"/>
                </a:cubicBezTo>
                <a:cubicBezTo>
                  <a:pt x="813458" y="-4243"/>
                  <a:pt x="811170" y="1583"/>
                  <a:pt x="762022" y="4922"/>
                </a:cubicBezTo>
                <a:cubicBezTo>
                  <a:pt x="712874" y="8261"/>
                  <a:pt x="635574" y="16851"/>
                  <a:pt x="564669" y="24954"/>
                </a:cubicBezTo>
                <a:cubicBezTo>
                  <a:pt x="493765" y="33057"/>
                  <a:pt x="366695" y="44686"/>
                  <a:pt x="336595" y="53539"/>
                </a:cubicBezTo>
                <a:cubicBezTo>
                  <a:pt x="306495" y="62392"/>
                  <a:pt x="417589" y="77261"/>
                  <a:pt x="384070" y="78074"/>
                </a:cubicBezTo>
                <a:cubicBezTo>
                  <a:pt x="350551" y="78887"/>
                  <a:pt x="190376" y="49389"/>
                  <a:pt x="135481" y="58419"/>
                </a:cubicBezTo>
                <a:cubicBezTo>
                  <a:pt x="80586" y="67449"/>
                  <a:pt x="77276" y="111707"/>
                  <a:pt x="54699" y="132255"/>
                </a:cubicBezTo>
                <a:cubicBezTo>
                  <a:pt x="32123" y="152803"/>
                  <a:pt x="1007" y="156192"/>
                  <a:pt x="22" y="181706"/>
                </a:cubicBezTo>
                <a:cubicBezTo>
                  <a:pt x="-963" y="207220"/>
                  <a:pt x="31518" y="262986"/>
                  <a:pt x="48790" y="285338"/>
                </a:cubicBezTo>
                <a:cubicBezTo>
                  <a:pt x="66062" y="307690"/>
                  <a:pt x="67078" y="307690"/>
                  <a:pt x="103654" y="315818"/>
                </a:cubicBezTo>
                <a:cubicBezTo>
                  <a:pt x="140230" y="323946"/>
                  <a:pt x="232686" y="324962"/>
                  <a:pt x="268246" y="334106"/>
                </a:cubicBezTo>
                <a:cubicBezTo>
                  <a:pt x="303806" y="343250"/>
                  <a:pt x="284502" y="362554"/>
                  <a:pt x="317014" y="370682"/>
                </a:cubicBezTo>
                <a:cubicBezTo>
                  <a:pt x="349526" y="378810"/>
                  <a:pt x="413534" y="382874"/>
                  <a:pt x="463318" y="382874"/>
                </a:cubicBezTo>
                <a:cubicBezTo>
                  <a:pt x="513102" y="382874"/>
                  <a:pt x="550407" y="368557"/>
                  <a:pt x="615718" y="370682"/>
                </a:cubicBezTo>
                <a:cubicBezTo>
                  <a:pt x="681029" y="372807"/>
                  <a:pt x="796922" y="388917"/>
                  <a:pt x="855183" y="395624"/>
                </a:cubicBezTo>
                <a:cubicBezTo>
                  <a:pt x="913444" y="402331"/>
                  <a:pt x="921883" y="402892"/>
                  <a:pt x="965284" y="410927"/>
                </a:cubicBezTo>
                <a:cubicBezTo>
                  <a:pt x="1008685" y="418962"/>
                  <a:pt x="1065139" y="434286"/>
                  <a:pt x="1115590" y="443834"/>
                </a:cubicBezTo>
                <a:cubicBezTo>
                  <a:pt x="1166041" y="453382"/>
                  <a:pt x="1212110" y="460090"/>
                  <a:pt x="1267990" y="468218"/>
                </a:cubicBezTo>
                <a:cubicBezTo>
                  <a:pt x="1323870" y="476346"/>
                  <a:pt x="1403118" y="500730"/>
                  <a:pt x="1450870" y="492602"/>
                </a:cubicBezTo>
                <a:cubicBezTo>
                  <a:pt x="1498622" y="484474"/>
                  <a:pt x="1545358" y="460090"/>
                  <a:pt x="1554502" y="425546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Flowchart: Decision 31"/>
          <p:cNvSpPr/>
          <p:nvPr/>
        </p:nvSpPr>
        <p:spPr>
          <a:xfrm>
            <a:off x="8608619" y="3013599"/>
            <a:ext cx="279690" cy="238662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Flowchart: Decision 32"/>
          <p:cNvSpPr/>
          <p:nvPr/>
        </p:nvSpPr>
        <p:spPr>
          <a:xfrm>
            <a:off x="7632682" y="3021637"/>
            <a:ext cx="279690" cy="238662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4" name="Flowchart: Decision 33"/>
          <p:cNvSpPr/>
          <p:nvPr/>
        </p:nvSpPr>
        <p:spPr>
          <a:xfrm>
            <a:off x="6876598" y="2902306"/>
            <a:ext cx="279690" cy="238662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Flowchart: Decision 35"/>
          <p:cNvSpPr/>
          <p:nvPr/>
        </p:nvSpPr>
        <p:spPr>
          <a:xfrm>
            <a:off x="187976" y="5661248"/>
            <a:ext cx="279690" cy="238662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Flowchart: Decision 36"/>
          <p:cNvSpPr/>
          <p:nvPr/>
        </p:nvSpPr>
        <p:spPr>
          <a:xfrm>
            <a:off x="187976" y="5949280"/>
            <a:ext cx="279690" cy="238662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8" name="Flowchart: Decision 37"/>
          <p:cNvSpPr/>
          <p:nvPr/>
        </p:nvSpPr>
        <p:spPr>
          <a:xfrm>
            <a:off x="179512" y="6237312"/>
            <a:ext cx="279690" cy="238662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Flowchart: Decision 40"/>
          <p:cNvSpPr/>
          <p:nvPr/>
        </p:nvSpPr>
        <p:spPr>
          <a:xfrm>
            <a:off x="8494466" y="6108224"/>
            <a:ext cx="279690" cy="238662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42" name="Flowchart: Decision 41"/>
          <p:cNvSpPr/>
          <p:nvPr/>
        </p:nvSpPr>
        <p:spPr>
          <a:xfrm>
            <a:off x="8494466" y="6396736"/>
            <a:ext cx="279690" cy="238662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en-US"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Flowchart: Decision 42"/>
          <p:cNvSpPr/>
          <p:nvPr/>
        </p:nvSpPr>
        <p:spPr>
          <a:xfrm>
            <a:off x="8494466" y="5539870"/>
            <a:ext cx="279690" cy="238662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00" rtlCol="0" anchor="ctr">
            <a:noAutofit/>
          </a:bodyPr>
          <a:lstStyle/>
          <a:p>
            <a:pPr algn="ctr"/>
            <a:r>
              <a:rPr lang="en-US" sz="1000" smtClean="0">
                <a:latin typeface="Times New Roman" pitchFamily="18" charset="0"/>
                <a:cs typeface="Times New Roman" pitchFamily="18" charset="0"/>
              </a:rPr>
              <a:t>4a</a:t>
            </a:r>
            <a:endParaRPr lang="en-US"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Flowchart: Decision 43"/>
          <p:cNvSpPr/>
          <p:nvPr/>
        </p:nvSpPr>
        <p:spPr>
          <a:xfrm>
            <a:off x="8494466" y="5823339"/>
            <a:ext cx="279690" cy="238662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00" rtlCol="0" anchor="ctr">
            <a:noAutofit/>
          </a:bodyPr>
          <a:lstStyle/>
          <a:p>
            <a:pPr algn="ctr"/>
            <a:r>
              <a:rPr lang="en-US" sz="1000" smtClean="0">
                <a:latin typeface="Times New Roman" pitchFamily="18" charset="0"/>
                <a:cs typeface="Times New Roman" pitchFamily="18" charset="0"/>
              </a:rPr>
              <a:t>4b</a:t>
            </a:r>
            <a:endParaRPr lang="en-US"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Flowchart: Decision 44"/>
          <p:cNvSpPr/>
          <p:nvPr/>
        </p:nvSpPr>
        <p:spPr>
          <a:xfrm>
            <a:off x="5051341" y="2697338"/>
            <a:ext cx="279690" cy="238662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00" rtlCol="0" anchor="ctr">
            <a:noAutofit/>
          </a:bodyPr>
          <a:lstStyle/>
          <a:p>
            <a:pPr algn="ctr"/>
            <a:r>
              <a:rPr lang="en-US" sz="1000" smtClean="0">
                <a:latin typeface="Times New Roman" pitchFamily="18" charset="0"/>
                <a:cs typeface="Times New Roman" pitchFamily="18" charset="0"/>
              </a:rPr>
              <a:t>4a</a:t>
            </a:r>
            <a:endParaRPr lang="en-US"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Flowchart: Decision 45"/>
          <p:cNvSpPr/>
          <p:nvPr/>
        </p:nvSpPr>
        <p:spPr>
          <a:xfrm>
            <a:off x="3339864" y="2827017"/>
            <a:ext cx="279690" cy="238662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00" rtlCol="0" anchor="ctr">
            <a:noAutofit/>
          </a:bodyPr>
          <a:lstStyle/>
          <a:p>
            <a:pPr algn="ctr"/>
            <a:r>
              <a:rPr lang="en-US" sz="1000" smtClean="0">
                <a:latin typeface="Times New Roman" pitchFamily="18" charset="0"/>
                <a:cs typeface="Times New Roman" pitchFamily="18" charset="0"/>
              </a:rPr>
              <a:t>4b</a:t>
            </a:r>
            <a:endParaRPr lang="en-US"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Flowchart: Decision 46"/>
          <p:cNvSpPr/>
          <p:nvPr/>
        </p:nvSpPr>
        <p:spPr>
          <a:xfrm>
            <a:off x="2115728" y="4005064"/>
            <a:ext cx="279690" cy="238662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48" name="Flowchart: Decision 47"/>
          <p:cNvSpPr/>
          <p:nvPr/>
        </p:nvSpPr>
        <p:spPr>
          <a:xfrm>
            <a:off x="192486" y="3740404"/>
            <a:ext cx="279690" cy="238662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en-US"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 rot="19482163">
            <a:off x="8760943" y="3356440"/>
            <a:ext cx="96966" cy="1080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Oval 48"/>
          <p:cNvSpPr/>
          <p:nvPr/>
        </p:nvSpPr>
        <p:spPr>
          <a:xfrm rot="19482163">
            <a:off x="8887027" y="3239020"/>
            <a:ext cx="96966" cy="1080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Oval 49"/>
          <p:cNvSpPr/>
          <p:nvPr/>
        </p:nvSpPr>
        <p:spPr>
          <a:xfrm rot="19482163">
            <a:off x="8899207" y="3375653"/>
            <a:ext cx="96966" cy="1080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Oval 50"/>
          <p:cNvSpPr/>
          <p:nvPr/>
        </p:nvSpPr>
        <p:spPr>
          <a:xfrm rot="19482163">
            <a:off x="9038000" y="3379245"/>
            <a:ext cx="96966" cy="1080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Oval 51"/>
          <p:cNvSpPr/>
          <p:nvPr/>
        </p:nvSpPr>
        <p:spPr>
          <a:xfrm rot="19482163">
            <a:off x="8908640" y="3510826"/>
            <a:ext cx="96966" cy="1080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 flipV="1">
            <a:off x="8560838" y="3351370"/>
            <a:ext cx="113734" cy="11373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83344" y="5692330"/>
            <a:ext cx="2016224" cy="1666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Nhóm Đạt và Điển gặp nhau</a:t>
            </a:r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47912" y="5979760"/>
            <a:ext cx="2634908" cy="1666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Hải quay xe chạy về hướng Móng Cái</a:t>
            </a:r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35772" y="6268394"/>
            <a:ext cx="2580044" cy="1666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Phạm Tuấn, Tài nhảy xuống bỏ chạy</a:t>
            </a:r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694246" y="5577921"/>
            <a:ext cx="2796068" cy="1666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Nhóm Đạt phát hiện nhóm Điển bị tai nạn</a:t>
            </a:r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069040" y="5848538"/>
            <a:ext cx="1465919" cy="1666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Nhóm Đạt quay đầu</a:t>
            </a:r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308304" y="6130274"/>
            <a:ext cx="1236328" cy="1666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Điển bị tai nạn</a:t>
            </a:r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092280" y="6412410"/>
            <a:ext cx="1541171" cy="1666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Đức Anh quay đầu</a:t>
            </a:r>
          </a:p>
        </p:txBody>
      </p:sp>
      <p:sp>
        <p:nvSpPr>
          <p:cNvPr id="64" name="Freeform 63"/>
          <p:cNvSpPr/>
          <p:nvPr/>
        </p:nvSpPr>
        <p:spPr>
          <a:xfrm>
            <a:off x="3917832" y="5764161"/>
            <a:ext cx="1296486" cy="359991"/>
          </a:xfrm>
          <a:custGeom>
            <a:avLst/>
            <a:gdLst>
              <a:gd name="connsiteX0" fmla="*/ 1554959 w 1556536"/>
              <a:gd name="connsiteY0" fmla="*/ 430544 h 499235"/>
              <a:gd name="connsiteX1" fmla="*/ 1506191 w 1556536"/>
              <a:gd name="connsiteY1" fmla="*/ 290336 h 499235"/>
              <a:gd name="connsiteX2" fmla="*/ 1402559 w 1556536"/>
              <a:gd name="connsiteY2" fmla="*/ 174512 h 499235"/>
              <a:gd name="connsiteX3" fmla="*/ 1231871 w 1556536"/>
              <a:gd name="connsiteY3" fmla="*/ 131840 h 499235"/>
              <a:gd name="connsiteX4" fmla="*/ 1006319 w 1556536"/>
              <a:gd name="connsiteY4" fmla="*/ 95264 h 499235"/>
              <a:gd name="connsiteX5" fmla="*/ 860015 w 1556536"/>
              <a:gd name="connsiteY5" fmla="*/ 9920 h 499235"/>
              <a:gd name="connsiteX6" fmla="*/ 762479 w 1556536"/>
              <a:gd name="connsiteY6" fmla="*/ 9920 h 499235"/>
              <a:gd name="connsiteX7" fmla="*/ 597887 w 1556536"/>
              <a:gd name="connsiteY7" fmla="*/ 83072 h 499235"/>
              <a:gd name="connsiteX8" fmla="*/ 384527 w 1556536"/>
              <a:gd name="connsiteY8" fmla="*/ 83072 h 499235"/>
              <a:gd name="connsiteX9" fmla="*/ 226031 w 1556536"/>
              <a:gd name="connsiteY9" fmla="*/ 101360 h 499235"/>
              <a:gd name="connsiteX10" fmla="*/ 79727 w 1556536"/>
              <a:gd name="connsiteY10" fmla="*/ 156224 h 499235"/>
              <a:gd name="connsiteX11" fmla="*/ 479 w 1556536"/>
              <a:gd name="connsiteY11" fmla="*/ 186704 h 499235"/>
              <a:gd name="connsiteX12" fmla="*/ 49247 w 1556536"/>
              <a:gd name="connsiteY12" fmla="*/ 290336 h 499235"/>
              <a:gd name="connsiteX13" fmla="*/ 104111 w 1556536"/>
              <a:gd name="connsiteY13" fmla="*/ 320816 h 499235"/>
              <a:gd name="connsiteX14" fmla="*/ 268703 w 1556536"/>
              <a:gd name="connsiteY14" fmla="*/ 339104 h 499235"/>
              <a:gd name="connsiteX15" fmla="*/ 317471 w 1556536"/>
              <a:gd name="connsiteY15" fmla="*/ 375680 h 499235"/>
              <a:gd name="connsiteX16" fmla="*/ 463775 w 1556536"/>
              <a:gd name="connsiteY16" fmla="*/ 387872 h 499235"/>
              <a:gd name="connsiteX17" fmla="*/ 616175 w 1556536"/>
              <a:gd name="connsiteY17" fmla="*/ 375680 h 499235"/>
              <a:gd name="connsiteX18" fmla="*/ 896591 w 1556536"/>
              <a:gd name="connsiteY18" fmla="*/ 351296 h 499235"/>
              <a:gd name="connsiteX19" fmla="*/ 957551 w 1556536"/>
              <a:gd name="connsiteY19" fmla="*/ 381776 h 499235"/>
              <a:gd name="connsiteX20" fmla="*/ 1116047 w 1556536"/>
              <a:gd name="connsiteY20" fmla="*/ 448832 h 499235"/>
              <a:gd name="connsiteX21" fmla="*/ 1268447 w 1556536"/>
              <a:gd name="connsiteY21" fmla="*/ 473216 h 499235"/>
              <a:gd name="connsiteX22" fmla="*/ 1451327 w 1556536"/>
              <a:gd name="connsiteY22" fmla="*/ 497600 h 499235"/>
              <a:gd name="connsiteX23" fmla="*/ 1554959 w 1556536"/>
              <a:gd name="connsiteY23" fmla="*/ 430544 h 499235"/>
              <a:gd name="connsiteX0" fmla="*/ 1554959 w 1556536"/>
              <a:gd name="connsiteY0" fmla="*/ 427756 h 496447"/>
              <a:gd name="connsiteX1" fmla="*/ 1506191 w 1556536"/>
              <a:gd name="connsiteY1" fmla="*/ 287548 h 496447"/>
              <a:gd name="connsiteX2" fmla="*/ 1402559 w 1556536"/>
              <a:gd name="connsiteY2" fmla="*/ 171724 h 496447"/>
              <a:gd name="connsiteX3" fmla="*/ 1231871 w 1556536"/>
              <a:gd name="connsiteY3" fmla="*/ 129052 h 496447"/>
              <a:gd name="connsiteX4" fmla="*/ 1006319 w 1556536"/>
              <a:gd name="connsiteY4" fmla="*/ 92476 h 496447"/>
              <a:gd name="connsiteX5" fmla="*/ 860015 w 1556536"/>
              <a:gd name="connsiteY5" fmla="*/ 7132 h 496447"/>
              <a:gd name="connsiteX6" fmla="*/ 762479 w 1556536"/>
              <a:gd name="connsiteY6" fmla="*/ 7132 h 496447"/>
              <a:gd name="connsiteX7" fmla="*/ 565126 w 1556536"/>
              <a:gd name="connsiteY7" fmla="*/ 27164 h 496447"/>
              <a:gd name="connsiteX8" fmla="*/ 384527 w 1556536"/>
              <a:gd name="connsiteY8" fmla="*/ 80284 h 496447"/>
              <a:gd name="connsiteX9" fmla="*/ 226031 w 1556536"/>
              <a:gd name="connsiteY9" fmla="*/ 98572 h 496447"/>
              <a:gd name="connsiteX10" fmla="*/ 79727 w 1556536"/>
              <a:gd name="connsiteY10" fmla="*/ 153436 h 496447"/>
              <a:gd name="connsiteX11" fmla="*/ 479 w 1556536"/>
              <a:gd name="connsiteY11" fmla="*/ 183916 h 496447"/>
              <a:gd name="connsiteX12" fmla="*/ 49247 w 1556536"/>
              <a:gd name="connsiteY12" fmla="*/ 287548 h 496447"/>
              <a:gd name="connsiteX13" fmla="*/ 104111 w 1556536"/>
              <a:gd name="connsiteY13" fmla="*/ 318028 h 496447"/>
              <a:gd name="connsiteX14" fmla="*/ 268703 w 1556536"/>
              <a:gd name="connsiteY14" fmla="*/ 336316 h 496447"/>
              <a:gd name="connsiteX15" fmla="*/ 317471 w 1556536"/>
              <a:gd name="connsiteY15" fmla="*/ 372892 h 496447"/>
              <a:gd name="connsiteX16" fmla="*/ 463775 w 1556536"/>
              <a:gd name="connsiteY16" fmla="*/ 385084 h 496447"/>
              <a:gd name="connsiteX17" fmla="*/ 616175 w 1556536"/>
              <a:gd name="connsiteY17" fmla="*/ 372892 h 496447"/>
              <a:gd name="connsiteX18" fmla="*/ 896591 w 1556536"/>
              <a:gd name="connsiteY18" fmla="*/ 348508 h 496447"/>
              <a:gd name="connsiteX19" fmla="*/ 957551 w 1556536"/>
              <a:gd name="connsiteY19" fmla="*/ 378988 h 496447"/>
              <a:gd name="connsiteX20" fmla="*/ 1116047 w 1556536"/>
              <a:gd name="connsiteY20" fmla="*/ 446044 h 496447"/>
              <a:gd name="connsiteX21" fmla="*/ 1268447 w 1556536"/>
              <a:gd name="connsiteY21" fmla="*/ 470428 h 496447"/>
              <a:gd name="connsiteX22" fmla="*/ 1451327 w 1556536"/>
              <a:gd name="connsiteY22" fmla="*/ 494812 h 496447"/>
              <a:gd name="connsiteX23" fmla="*/ 1554959 w 1556536"/>
              <a:gd name="connsiteY23" fmla="*/ 427756 h 496447"/>
              <a:gd name="connsiteX0" fmla="*/ 1554959 w 1556536"/>
              <a:gd name="connsiteY0" fmla="*/ 427756 h 496447"/>
              <a:gd name="connsiteX1" fmla="*/ 1506191 w 1556536"/>
              <a:gd name="connsiteY1" fmla="*/ 287548 h 496447"/>
              <a:gd name="connsiteX2" fmla="*/ 1402559 w 1556536"/>
              <a:gd name="connsiteY2" fmla="*/ 171724 h 496447"/>
              <a:gd name="connsiteX3" fmla="*/ 1231871 w 1556536"/>
              <a:gd name="connsiteY3" fmla="*/ 129052 h 496447"/>
              <a:gd name="connsiteX4" fmla="*/ 1006319 w 1556536"/>
              <a:gd name="connsiteY4" fmla="*/ 92476 h 496447"/>
              <a:gd name="connsiteX5" fmla="*/ 860015 w 1556536"/>
              <a:gd name="connsiteY5" fmla="*/ 7132 h 496447"/>
              <a:gd name="connsiteX6" fmla="*/ 762479 w 1556536"/>
              <a:gd name="connsiteY6" fmla="*/ 7132 h 496447"/>
              <a:gd name="connsiteX7" fmla="*/ 565126 w 1556536"/>
              <a:gd name="connsiteY7" fmla="*/ 27164 h 496447"/>
              <a:gd name="connsiteX8" fmla="*/ 337052 w 1556536"/>
              <a:gd name="connsiteY8" fmla="*/ 55749 h 496447"/>
              <a:gd name="connsiteX9" fmla="*/ 384527 w 1556536"/>
              <a:gd name="connsiteY9" fmla="*/ 80284 h 496447"/>
              <a:gd name="connsiteX10" fmla="*/ 226031 w 1556536"/>
              <a:gd name="connsiteY10" fmla="*/ 98572 h 496447"/>
              <a:gd name="connsiteX11" fmla="*/ 79727 w 1556536"/>
              <a:gd name="connsiteY11" fmla="*/ 153436 h 496447"/>
              <a:gd name="connsiteX12" fmla="*/ 479 w 1556536"/>
              <a:gd name="connsiteY12" fmla="*/ 183916 h 496447"/>
              <a:gd name="connsiteX13" fmla="*/ 49247 w 1556536"/>
              <a:gd name="connsiteY13" fmla="*/ 287548 h 496447"/>
              <a:gd name="connsiteX14" fmla="*/ 104111 w 1556536"/>
              <a:gd name="connsiteY14" fmla="*/ 318028 h 496447"/>
              <a:gd name="connsiteX15" fmla="*/ 268703 w 1556536"/>
              <a:gd name="connsiteY15" fmla="*/ 336316 h 496447"/>
              <a:gd name="connsiteX16" fmla="*/ 317471 w 1556536"/>
              <a:gd name="connsiteY16" fmla="*/ 372892 h 496447"/>
              <a:gd name="connsiteX17" fmla="*/ 463775 w 1556536"/>
              <a:gd name="connsiteY17" fmla="*/ 385084 h 496447"/>
              <a:gd name="connsiteX18" fmla="*/ 616175 w 1556536"/>
              <a:gd name="connsiteY18" fmla="*/ 372892 h 496447"/>
              <a:gd name="connsiteX19" fmla="*/ 896591 w 1556536"/>
              <a:gd name="connsiteY19" fmla="*/ 348508 h 496447"/>
              <a:gd name="connsiteX20" fmla="*/ 957551 w 1556536"/>
              <a:gd name="connsiteY20" fmla="*/ 378988 h 496447"/>
              <a:gd name="connsiteX21" fmla="*/ 1116047 w 1556536"/>
              <a:gd name="connsiteY21" fmla="*/ 446044 h 496447"/>
              <a:gd name="connsiteX22" fmla="*/ 1268447 w 1556536"/>
              <a:gd name="connsiteY22" fmla="*/ 470428 h 496447"/>
              <a:gd name="connsiteX23" fmla="*/ 1451327 w 1556536"/>
              <a:gd name="connsiteY23" fmla="*/ 494812 h 496447"/>
              <a:gd name="connsiteX24" fmla="*/ 1554959 w 1556536"/>
              <a:gd name="connsiteY24" fmla="*/ 427756 h 496447"/>
              <a:gd name="connsiteX0" fmla="*/ 1554959 w 1556536"/>
              <a:gd name="connsiteY0" fmla="*/ 427756 h 496447"/>
              <a:gd name="connsiteX1" fmla="*/ 1506191 w 1556536"/>
              <a:gd name="connsiteY1" fmla="*/ 287548 h 496447"/>
              <a:gd name="connsiteX2" fmla="*/ 1402559 w 1556536"/>
              <a:gd name="connsiteY2" fmla="*/ 171724 h 496447"/>
              <a:gd name="connsiteX3" fmla="*/ 1231871 w 1556536"/>
              <a:gd name="connsiteY3" fmla="*/ 129052 h 496447"/>
              <a:gd name="connsiteX4" fmla="*/ 1006319 w 1556536"/>
              <a:gd name="connsiteY4" fmla="*/ 92476 h 496447"/>
              <a:gd name="connsiteX5" fmla="*/ 860015 w 1556536"/>
              <a:gd name="connsiteY5" fmla="*/ 7132 h 496447"/>
              <a:gd name="connsiteX6" fmla="*/ 762479 w 1556536"/>
              <a:gd name="connsiteY6" fmla="*/ 7132 h 496447"/>
              <a:gd name="connsiteX7" fmla="*/ 565126 w 1556536"/>
              <a:gd name="connsiteY7" fmla="*/ 27164 h 496447"/>
              <a:gd name="connsiteX8" fmla="*/ 337052 w 1556536"/>
              <a:gd name="connsiteY8" fmla="*/ 55749 h 496447"/>
              <a:gd name="connsiteX9" fmla="*/ 384527 w 1556536"/>
              <a:gd name="connsiteY9" fmla="*/ 80284 h 496447"/>
              <a:gd name="connsiteX10" fmla="*/ 135938 w 1556536"/>
              <a:gd name="connsiteY10" fmla="*/ 60629 h 496447"/>
              <a:gd name="connsiteX11" fmla="*/ 79727 w 1556536"/>
              <a:gd name="connsiteY11" fmla="*/ 153436 h 496447"/>
              <a:gd name="connsiteX12" fmla="*/ 479 w 1556536"/>
              <a:gd name="connsiteY12" fmla="*/ 183916 h 496447"/>
              <a:gd name="connsiteX13" fmla="*/ 49247 w 1556536"/>
              <a:gd name="connsiteY13" fmla="*/ 287548 h 496447"/>
              <a:gd name="connsiteX14" fmla="*/ 104111 w 1556536"/>
              <a:gd name="connsiteY14" fmla="*/ 318028 h 496447"/>
              <a:gd name="connsiteX15" fmla="*/ 268703 w 1556536"/>
              <a:gd name="connsiteY15" fmla="*/ 336316 h 496447"/>
              <a:gd name="connsiteX16" fmla="*/ 317471 w 1556536"/>
              <a:gd name="connsiteY16" fmla="*/ 372892 h 496447"/>
              <a:gd name="connsiteX17" fmla="*/ 463775 w 1556536"/>
              <a:gd name="connsiteY17" fmla="*/ 385084 h 496447"/>
              <a:gd name="connsiteX18" fmla="*/ 616175 w 1556536"/>
              <a:gd name="connsiteY18" fmla="*/ 372892 h 496447"/>
              <a:gd name="connsiteX19" fmla="*/ 896591 w 1556536"/>
              <a:gd name="connsiteY19" fmla="*/ 348508 h 496447"/>
              <a:gd name="connsiteX20" fmla="*/ 957551 w 1556536"/>
              <a:gd name="connsiteY20" fmla="*/ 378988 h 496447"/>
              <a:gd name="connsiteX21" fmla="*/ 1116047 w 1556536"/>
              <a:gd name="connsiteY21" fmla="*/ 446044 h 496447"/>
              <a:gd name="connsiteX22" fmla="*/ 1268447 w 1556536"/>
              <a:gd name="connsiteY22" fmla="*/ 470428 h 496447"/>
              <a:gd name="connsiteX23" fmla="*/ 1451327 w 1556536"/>
              <a:gd name="connsiteY23" fmla="*/ 494812 h 496447"/>
              <a:gd name="connsiteX24" fmla="*/ 1554959 w 1556536"/>
              <a:gd name="connsiteY24" fmla="*/ 427756 h 496447"/>
              <a:gd name="connsiteX0" fmla="*/ 1554959 w 1556536"/>
              <a:gd name="connsiteY0" fmla="*/ 427756 h 496447"/>
              <a:gd name="connsiteX1" fmla="*/ 1506191 w 1556536"/>
              <a:gd name="connsiteY1" fmla="*/ 287548 h 496447"/>
              <a:gd name="connsiteX2" fmla="*/ 1402559 w 1556536"/>
              <a:gd name="connsiteY2" fmla="*/ 171724 h 496447"/>
              <a:gd name="connsiteX3" fmla="*/ 1395676 w 1556536"/>
              <a:gd name="connsiteY3" fmla="*/ 102492 h 496447"/>
              <a:gd name="connsiteX4" fmla="*/ 1006319 w 1556536"/>
              <a:gd name="connsiteY4" fmla="*/ 92476 h 496447"/>
              <a:gd name="connsiteX5" fmla="*/ 860015 w 1556536"/>
              <a:gd name="connsiteY5" fmla="*/ 7132 h 496447"/>
              <a:gd name="connsiteX6" fmla="*/ 762479 w 1556536"/>
              <a:gd name="connsiteY6" fmla="*/ 7132 h 496447"/>
              <a:gd name="connsiteX7" fmla="*/ 565126 w 1556536"/>
              <a:gd name="connsiteY7" fmla="*/ 27164 h 496447"/>
              <a:gd name="connsiteX8" fmla="*/ 337052 w 1556536"/>
              <a:gd name="connsiteY8" fmla="*/ 55749 h 496447"/>
              <a:gd name="connsiteX9" fmla="*/ 384527 w 1556536"/>
              <a:gd name="connsiteY9" fmla="*/ 80284 h 496447"/>
              <a:gd name="connsiteX10" fmla="*/ 135938 w 1556536"/>
              <a:gd name="connsiteY10" fmla="*/ 60629 h 496447"/>
              <a:gd name="connsiteX11" fmla="*/ 79727 w 1556536"/>
              <a:gd name="connsiteY11" fmla="*/ 153436 h 496447"/>
              <a:gd name="connsiteX12" fmla="*/ 479 w 1556536"/>
              <a:gd name="connsiteY12" fmla="*/ 183916 h 496447"/>
              <a:gd name="connsiteX13" fmla="*/ 49247 w 1556536"/>
              <a:gd name="connsiteY13" fmla="*/ 287548 h 496447"/>
              <a:gd name="connsiteX14" fmla="*/ 104111 w 1556536"/>
              <a:gd name="connsiteY14" fmla="*/ 318028 h 496447"/>
              <a:gd name="connsiteX15" fmla="*/ 268703 w 1556536"/>
              <a:gd name="connsiteY15" fmla="*/ 336316 h 496447"/>
              <a:gd name="connsiteX16" fmla="*/ 317471 w 1556536"/>
              <a:gd name="connsiteY16" fmla="*/ 372892 h 496447"/>
              <a:gd name="connsiteX17" fmla="*/ 463775 w 1556536"/>
              <a:gd name="connsiteY17" fmla="*/ 385084 h 496447"/>
              <a:gd name="connsiteX18" fmla="*/ 616175 w 1556536"/>
              <a:gd name="connsiteY18" fmla="*/ 372892 h 496447"/>
              <a:gd name="connsiteX19" fmla="*/ 896591 w 1556536"/>
              <a:gd name="connsiteY19" fmla="*/ 348508 h 496447"/>
              <a:gd name="connsiteX20" fmla="*/ 957551 w 1556536"/>
              <a:gd name="connsiteY20" fmla="*/ 378988 h 496447"/>
              <a:gd name="connsiteX21" fmla="*/ 1116047 w 1556536"/>
              <a:gd name="connsiteY21" fmla="*/ 446044 h 496447"/>
              <a:gd name="connsiteX22" fmla="*/ 1268447 w 1556536"/>
              <a:gd name="connsiteY22" fmla="*/ 470428 h 496447"/>
              <a:gd name="connsiteX23" fmla="*/ 1451327 w 1556536"/>
              <a:gd name="connsiteY23" fmla="*/ 494812 h 496447"/>
              <a:gd name="connsiteX24" fmla="*/ 1554959 w 1556536"/>
              <a:gd name="connsiteY24" fmla="*/ 427756 h 496447"/>
              <a:gd name="connsiteX0" fmla="*/ 1554959 w 1556536"/>
              <a:gd name="connsiteY0" fmla="*/ 425546 h 494237"/>
              <a:gd name="connsiteX1" fmla="*/ 1506191 w 1556536"/>
              <a:gd name="connsiteY1" fmla="*/ 285338 h 494237"/>
              <a:gd name="connsiteX2" fmla="*/ 1402559 w 1556536"/>
              <a:gd name="connsiteY2" fmla="*/ 169514 h 494237"/>
              <a:gd name="connsiteX3" fmla="*/ 1395676 w 1556536"/>
              <a:gd name="connsiteY3" fmla="*/ 100282 h 494237"/>
              <a:gd name="connsiteX4" fmla="*/ 1039080 w 1556536"/>
              <a:gd name="connsiteY4" fmla="*/ 59911 h 494237"/>
              <a:gd name="connsiteX5" fmla="*/ 860015 w 1556536"/>
              <a:gd name="connsiteY5" fmla="*/ 4922 h 494237"/>
              <a:gd name="connsiteX6" fmla="*/ 762479 w 1556536"/>
              <a:gd name="connsiteY6" fmla="*/ 4922 h 494237"/>
              <a:gd name="connsiteX7" fmla="*/ 565126 w 1556536"/>
              <a:gd name="connsiteY7" fmla="*/ 24954 h 494237"/>
              <a:gd name="connsiteX8" fmla="*/ 337052 w 1556536"/>
              <a:gd name="connsiteY8" fmla="*/ 53539 h 494237"/>
              <a:gd name="connsiteX9" fmla="*/ 384527 w 1556536"/>
              <a:gd name="connsiteY9" fmla="*/ 78074 h 494237"/>
              <a:gd name="connsiteX10" fmla="*/ 135938 w 1556536"/>
              <a:gd name="connsiteY10" fmla="*/ 58419 h 494237"/>
              <a:gd name="connsiteX11" fmla="*/ 79727 w 1556536"/>
              <a:gd name="connsiteY11" fmla="*/ 151226 h 494237"/>
              <a:gd name="connsiteX12" fmla="*/ 479 w 1556536"/>
              <a:gd name="connsiteY12" fmla="*/ 181706 h 494237"/>
              <a:gd name="connsiteX13" fmla="*/ 49247 w 1556536"/>
              <a:gd name="connsiteY13" fmla="*/ 285338 h 494237"/>
              <a:gd name="connsiteX14" fmla="*/ 104111 w 1556536"/>
              <a:gd name="connsiteY14" fmla="*/ 315818 h 494237"/>
              <a:gd name="connsiteX15" fmla="*/ 268703 w 1556536"/>
              <a:gd name="connsiteY15" fmla="*/ 334106 h 494237"/>
              <a:gd name="connsiteX16" fmla="*/ 317471 w 1556536"/>
              <a:gd name="connsiteY16" fmla="*/ 370682 h 494237"/>
              <a:gd name="connsiteX17" fmla="*/ 463775 w 1556536"/>
              <a:gd name="connsiteY17" fmla="*/ 382874 h 494237"/>
              <a:gd name="connsiteX18" fmla="*/ 616175 w 1556536"/>
              <a:gd name="connsiteY18" fmla="*/ 370682 h 494237"/>
              <a:gd name="connsiteX19" fmla="*/ 896591 w 1556536"/>
              <a:gd name="connsiteY19" fmla="*/ 346298 h 494237"/>
              <a:gd name="connsiteX20" fmla="*/ 957551 w 1556536"/>
              <a:gd name="connsiteY20" fmla="*/ 376778 h 494237"/>
              <a:gd name="connsiteX21" fmla="*/ 1116047 w 1556536"/>
              <a:gd name="connsiteY21" fmla="*/ 443834 h 494237"/>
              <a:gd name="connsiteX22" fmla="*/ 1268447 w 1556536"/>
              <a:gd name="connsiteY22" fmla="*/ 468218 h 494237"/>
              <a:gd name="connsiteX23" fmla="*/ 1451327 w 1556536"/>
              <a:gd name="connsiteY23" fmla="*/ 492602 h 494237"/>
              <a:gd name="connsiteX24" fmla="*/ 1554959 w 1556536"/>
              <a:gd name="connsiteY24" fmla="*/ 425546 h 494237"/>
              <a:gd name="connsiteX0" fmla="*/ 1554959 w 1556066"/>
              <a:gd name="connsiteY0" fmla="*/ 425546 h 494237"/>
              <a:gd name="connsiteX1" fmla="*/ 1506191 w 1556066"/>
              <a:gd name="connsiteY1" fmla="*/ 285338 h 494237"/>
              <a:gd name="connsiteX2" fmla="*/ 1509033 w 1556066"/>
              <a:gd name="connsiteY2" fmla="*/ 154337 h 494237"/>
              <a:gd name="connsiteX3" fmla="*/ 1395676 w 1556066"/>
              <a:gd name="connsiteY3" fmla="*/ 100282 h 494237"/>
              <a:gd name="connsiteX4" fmla="*/ 1039080 w 1556066"/>
              <a:gd name="connsiteY4" fmla="*/ 59911 h 494237"/>
              <a:gd name="connsiteX5" fmla="*/ 860015 w 1556066"/>
              <a:gd name="connsiteY5" fmla="*/ 4922 h 494237"/>
              <a:gd name="connsiteX6" fmla="*/ 762479 w 1556066"/>
              <a:gd name="connsiteY6" fmla="*/ 4922 h 494237"/>
              <a:gd name="connsiteX7" fmla="*/ 565126 w 1556066"/>
              <a:gd name="connsiteY7" fmla="*/ 24954 h 494237"/>
              <a:gd name="connsiteX8" fmla="*/ 337052 w 1556066"/>
              <a:gd name="connsiteY8" fmla="*/ 53539 h 494237"/>
              <a:gd name="connsiteX9" fmla="*/ 384527 w 1556066"/>
              <a:gd name="connsiteY9" fmla="*/ 78074 h 494237"/>
              <a:gd name="connsiteX10" fmla="*/ 135938 w 1556066"/>
              <a:gd name="connsiteY10" fmla="*/ 58419 h 494237"/>
              <a:gd name="connsiteX11" fmla="*/ 79727 w 1556066"/>
              <a:gd name="connsiteY11" fmla="*/ 151226 h 494237"/>
              <a:gd name="connsiteX12" fmla="*/ 479 w 1556066"/>
              <a:gd name="connsiteY12" fmla="*/ 181706 h 494237"/>
              <a:gd name="connsiteX13" fmla="*/ 49247 w 1556066"/>
              <a:gd name="connsiteY13" fmla="*/ 285338 h 494237"/>
              <a:gd name="connsiteX14" fmla="*/ 104111 w 1556066"/>
              <a:gd name="connsiteY14" fmla="*/ 315818 h 494237"/>
              <a:gd name="connsiteX15" fmla="*/ 268703 w 1556066"/>
              <a:gd name="connsiteY15" fmla="*/ 334106 h 494237"/>
              <a:gd name="connsiteX16" fmla="*/ 317471 w 1556066"/>
              <a:gd name="connsiteY16" fmla="*/ 370682 h 494237"/>
              <a:gd name="connsiteX17" fmla="*/ 463775 w 1556066"/>
              <a:gd name="connsiteY17" fmla="*/ 382874 h 494237"/>
              <a:gd name="connsiteX18" fmla="*/ 616175 w 1556066"/>
              <a:gd name="connsiteY18" fmla="*/ 370682 h 494237"/>
              <a:gd name="connsiteX19" fmla="*/ 896591 w 1556066"/>
              <a:gd name="connsiteY19" fmla="*/ 346298 h 494237"/>
              <a:gd name="connsiteX20" fmla="*/ 957551 w 1556066"/>
              <a:gd name="connsiteY20" fmla="*/ 376778 h 494237"/>
              <a:gd name="connsiteX21" fmla="*/ 1116047 w 1556066"/>
              <a:gd name="connsiteY21" fmla="*/ 443834 h 494237"/>
              <a:gd name="connsiteX22" fmla="*/ 1268447 w 1556066"/>
              <a:gd name="connsiteY22" fmla="*/ 468218 h 494237"/>
              <a:gd name="connsiteX23" fmla="*/ 1451327 w 1556066"/>
              <a:gd name="connsiteY23" fmla="*/ 492602 h 494237"/>
              <a:gd name="connsiteX24" fmla="*/ 1554959 w 1556066"/>
              <a:gd name="connsiteY24" fmla="*/ 425546 h 494237"/>
              <a:gd name="connsiteX0" fmla="*/ 1554959 w 1556066"/>
              <a:gd name="connsiteY0" fmla="*/ 425546 h 494237"/>
              <a:gd name="connsiteX1" fmla="*/ 1506191 w 1556066"/>
              <a:gd name="connsiteY1" fmla="*/ 285338 h 494237"/>
              <a:gd name="connsiteX2" fmla="*/ 1509033 w 1556066"/>
              <a:gd name="connsiteY2" fmla="*/ 154337 h 494237"/>
              <a:gd name="connsiteX3" fmla="*/ 1395676 w 1556066"/>
              <a:gd name="connsiteY3" fmla="*/ 100282 h 494237"/>
              <a:gd name="connsiteX4" fmla="*/ 1039080 w 1556066"/>
              <a:gd name="connsiteY4" fmla="*/ 59911 h 494237"/>
              <a:gd name="connsiteX5" fmla="*/ 860015 w 1556066"/>
              <a:gd name="connsiteY5" fmla="*/ 4922 h 494237"/>
              <a:gd name="connsiteX6" fmla="*/ 762479 w 1556066"/>
              <a:gd name="connsiteY6" fmla="*/ 4922 h 494237"/>
              <a:gd name="connsiteX7" fmla="*/ 565126 w 1556066"/>
              <a:gd name="connsiteY7" fmla="*/ 24954 h 494237"/>
              <a:gd name="connsiteX8" fmla="*/ 337052 w 1556066"/>
              <a:gd name="connsiteY8" fmla="*/ 53539 h 494237"/>
              <a:gd name="connsiteX9" fmla="*/ 384527 w 1556066"/>
              <a:gd name="connsiteY9" fmla="*/ 78074 h 494237"/>
              <a:gd name="connsiteX10" fmla="*/ 135938 w 1556066"/>
              <a:gd name="connsiteY10" fmla="*/ 58419 h 494237"/>
              <a:gd name="connsiteX11" fmla="*/ 79727 w 1556066"/>
              <a:gd name="connsiteY11" fmla="*/ 151226 h 494237"/>
              <a:gd name="connsiteX12" fmla="*/ 479 w 1556066"/>
              <a:gd name="connsiteY12" fmla="*/ 181706 h 494237"/>
              <a:gd name="connsiteX13" fmla="*/ 49247 w 1556066"/>
              <a:gd name="connsiteY13" fmla="*/ 285338 h 494237"/>
              <a:gd name="connsiteX14" fmla="*/ 104111 w 1556066"/>
              <a:gd name="connsiteY14" fmla="*/ 315818 h 494237"/>
              <a:gd name="connsiteX15" fmla="*/ 268703 w 1556066"/>
              <a:gd name="connsiteY15" fmla="*/ 334106 h 494237"/>
              <a:gd name="connsiteX16" fmla="*/ 317471 w 1556066"/>
              <a:gd name="connsiteY16" fmla="*/ 370682 h 494237"/>
              <a:gd name="connsiteX17" fmla="*/ 463775 w 1556066"/>
              <a:gd name="connsiteY17" fmla="*/ 382874 h 494237"/>
              <a:gd name="connsiteX18" fmla="*/ 616175 w 1556066"/>
              <a:gd name="connsiteY18" fmla="*/ 370682 h 494237"/>
              <a:gd name="connsiteX19" fmla="*/ 855640 w 1556066"/>
              <a:gd name="connsiteY19" fmla="*/ 395624 h 494237"/>
              <a:gd name="connsiteX20" fmla="*/ 957551 w 1556066"/>
              <a:gd name="connsiteY20" fmla="*/ 376778 h 494237"/>
              <a:gd name="connsiteX21" fmla="*/ 1116047 w 1556066"/>
              <a:gd name="connsiteY21" fmla="*/ 443834 h 494237"/>
              <a:gd name="connsiteX22" fmla="*/ 1268447 w 1556066"/>
              <a:gd name="connsiteY22" fmla="*/ 468218 h 494237"/>
              <a:gd name="connsiteX23" fmla="*/ 1451327 w 1556066"/>
              <a:gd name="connsiteY23" fmla="*/ 492602 h 494237"/>
              <a:gd name="connsiteX24" fmla="*/ 1554959 w 1556066"/>
              <a:gd name="connsiteY24" fmla="*/ 425546 h 494237"/>
              <a:gd name="connsiteX0" fmla="*/ 1554959 w 1556066"/>
              <a:gd name="connsiteY0" fmla="*/ 425546 h 494237"/>
              <a:gd name="connsiteX1" fmla="*/ 1506191 w 1556066"/>
              <a:gd name="connsiteY1" fmla="*/ 285338 h 494237"/>
              <a:gd name="connsiteX2" fmla="*/ 1509033 w 1556066"/>
              <a:gd name="connsiteY2" fmla="*/ 154337 h 494237"/>
              <a:gd name="connsiteX3" fmla="*/ 1395676 w 1556066"/>
              <a:gd name="connsiteY3" fmla="*/ 100282 h 494237"/>
              <a:gd name="connsiteX4" fmla="*/ 1039080 w 1556066"/>
              <a:gd name="connsiteY4" fmla="*/ 59911 h 494237"/>
              <a:gd name="connsiteX5" fmla="*/ 860015 w 1556066"/>
              <a:gd name="connsiteY5" fmla="*/ 4922 h 494237"/>
              <a:gd name="connsiteX6" fmla="*/ 762479 w 1556066"/>
              <a:gd name="connsiteY6" fmla="*/ 4922 h 494237"/>
              <a:gd name="connsiteX7" fmla="*/ 565126 w 1556066"/>
              <a:gd name="connsiteY7" fmla="*/ 24954 h 494237"/>
              <a:gd name="connsiteX8" fmla="*/ 337052 w 1556066"/>
              <a:gd name="connsiteY8" fmla="*/ 53539 h 494237"/>
              <a:gd name="connsiteX9" fmla="*/ 384527 w 1556066"/>
              <a:gd name="connsiteY9" fmla="*/ 78074 h 494237"/>
              <a:gd name="connsiteX10" fmla="*/ 135938 w 1556066"/>
              <a:gd name="connsiteY10" fmla="*/ 58419 h 494237"/>
              <a:gd name="connsiteX11" fmla="*/ 79727 w 1556066"/>
              <a:gd name="connsiteY11" fmla="*/ 151226 h 494237"/>
              <a:gd name="connsiteX12" fmla="*/ 479 w 1556066"/>
              <a:gd name="connsiteY12" fmla="*/ 181706 h 494237"/>
              <a:gd name="connsiteX13" fmla="*/ 49247 w 1556066"/>
              <a:gd name="connsiteY13" fmla="*/ 285338 h 494237"/>
              <a:gd name="connsiteX14" fmla="*/ 104111 w 1556066"/>
              <a:gd name="connsiteY14" fmla="*/ 315818 h 494237"/>
              <a:gd name="connsiteX15" fmla="*/ 268703 w 1556066"/>
              <a:gd name="connsiteY15" fmla="*/ 334106 h 494237"/>
              <a:gd name="connsiteX16" fmla="*/ 317471 w 1556066"/>
              <a:gd name="connsiteY16" fmla="*/ 370682 h 494237"/>
              <a:gd name="connsiteX17" fmla="*/ 463775 w 1556066"/>
              <a:gd name="connsiteY17" fmla="*/ 382874 h 494237"/>
              <a:gd name="connsiteX18" fmla="*/ 616175 w 1556066"/>
              <a:gd name="connsiteY18" fmla="*/ 370682 h 494237"/>
              <a:gd name="connsiteX19" fmla="*/ 855640 w 1556066"/>
              <a:gd name="connsiteY19" fmla="*/ 395624 h 494237"/>
              <a:gd name="connsiteX20" fmla="*/ 965741 w 1556066"/>
              <a:gd name="connsiteY20" fmla="*/ 410927 h 494237"/>
              <a:gd name="connsiteX21" fmla="*/ 1116047 w 1556066"/>
              <a:gd name="connsiteY21" fmla="*/ 443834 h 494237"/>
              <a:gd name="connsiteX22" fmla="*/ 1268447 w 1556066"/>
              <a:gd name="connsiteY22" fmla="*/ 468218 h 494237"/>
              <a:gd name="connsiteX23" fmla="*/ 1451327 w 1556066"/>
              <a:gd name="connsiteY23" fmla="*/ 492602 h 494237"/>
              <a:gd name="connsiteX24" fmla="*/ 1554959 w 1556066"/>
              <a:gd name="connsiteY24" fmla="*/ 425546 h 494237"/>
              <a:gd name="connsiteX0" fmla="*/ 1554502 w 1555609"/>
              <a:gd name="connsiteY0" fmla="*/ 425546 h 494237"/>
              <a:gd name="connsiteX1" fmla="*/ 1505734 w 1555609"/>
              <a:gd name="connsiteY1" fmla="*/ 285338 h 494237"/>
              <a:gd name="connsiteX2" fmla="*/ 1508576 w 1555609"/>
              <a:gd name="connsiteY2" fmla="*/ 154337 h 494237"/>
              <a:gd name="connsiteX3" fmla="*/ 1395219 w 1555609"/>
              <a:gd name="connsiteY3" fmla="*/ 100282 h 494237"/>
              <a:gd name="connsiteX4" fmla="*/ 1038623 w 1555609"/>
              <a:gd name="connsiteY4" fmla="*/ 59911 h 494237"/>
              <a:gd name="connsiteX5" fmla="*/ 859558 w 1555609"/>
              <a:gd name="connsiteY5" fmla="*/ 4922 h 494237"/>
              <a:gd name="connsiteX6" fmla="*/ 762022 w 1555609"/>
              <a:gd name="connsiteY6" fmla="*/ 4922 h 494237"/>
              <a:gd name="connsiteX7" fmla="*/ 564669 w 1555609"/>
              <a:gd name="connsiteY7" fmla="*/ 24954 h 494237"/>
              <a:gd name="connsiteX8" fmla="*/ 336595 w 1555609"/>
              <a:gd name="connsiteY8" fmla="*/ 53539 h 494237"/>
              <a:gd name="connsiteX9" fmla="*/ 384070 w 1555609"/>
              <a:gd name="connsiteY9" fmla="*/ 78074 h 494237"/>
              <a:gd name="connsiteX10" fmla="*/ 135481 w 1555609"/>
              <a:gd name="connsiteY10" fmla="*/ 58419 h 494237"/>
              <a:gd name="connsiteX11" fmla="*/ 54699 w 1555609"/>
              <a:gd name="connsiteY11" fmla="*/ 132255 h 494237"/>
              <a:gd name="connsiteX12" fmla="*/ 22 w 1555609"/>
              <a:gd name="connsiteY12" fmla="*/ 181706 h 494237"/>
              <a:gd name="connsiteX13" fmla="*/ 48790 w 1555609"/>
              <a:gd name="connsiteY13" fmla="*/ 285338 h 494237"/>
              <a:gd name="connsiteX14" fmla="*/ 103654 w 1555609"/>
              <a:gd name="connsiteY14" fmla="*/ 315818 h 494237"/>
              <a:gd name="connsiteX15" fmla="*/ 268246 w 1555609"/>
              <a:gd name="connsiteY15" fmla="*/ 334106 h 494237"/>
              <a:gd name="connsiteX16" fmla="*/ 317014 w 1555609"/>
              <a:gd name="connsiteY16" fmla="*/ 370682 h 494237"/>
              <a:gd name="connsiteX17" fmla="*/ 463318 w 1555609"/>
              <a:gd name="connsiteY17" fmla="*/ 382874 h 494237"/>
              <a:gd name="connsiteX18" fmla="*/ 615718 w 1555609"/>
              <a:gd name="connsiteY18" fmla="*/ 370682 h 494237"/>
              <a:gd name="connsiteX19" fmla="*/ 855183 w 1555609"/>
              <a:gd name="connsiteY19" fmla="*/ 395624 h 494237"/>
              <a:gd name="connsiteX20" fmla="*/ 965284 w 1555609"/>
              <a:gd name="connsiteY20" fmla="*/ 410927 h 494237"/>
              <a:gd name="connsiteX21" fmla="*/ 1115590 w 1555609"/>
              <a:gd name="connsiteY21" fmla="*/ 443834 h 494237"/>
              <a:gd name="connsiteX22" fmla="*/ 1267990 w 1555609"/>
              <a:gd name="connsiteY22" fmla="*/ 468218 h 494237"/>
              <a:gd name="connsiteX23" fmla="*/ 1450870 w 1555609"/>
              <a:gd name="connsiteY23" fmla="*/ 492602 h 494237"/>
              <a:gd name="connsiteX24" fmla="*/ 1554502 w 1555609"/>
              <a:gd name="connsiteY24" fmla="*/ 425546 h 494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55609" h="494237">
                <a:moveTo>
                  <a:pt x="1554502" y="425546"/>
                </a:moveTo>
                <a:cubicBezTo>
                  <a:pt x="1563646" y="391002"/>
                  <a:pt x="1513388" y="330539"/>
                  <a:pt x="1505734" y="285338"/>
                </a:cubicBezTo>
                <a:cubicBezTo>
                  <a:pt x="1498080" y="240137"/>
                  <a:pt x="1526995" y="185180"/>
                  <a:pt x="1508576" y="154337"/>
                </a:cubicBezTo>
                <a:cubicBezTo>
                  <a:pt x="1490157" y="123494"/>
                  <a:pt x="1473545" y="116020"/>
                  <a:pt x="1395219" y="100282"/>
                </a:cubicBezTo>
                <a:cubicBezTo>
                  <a:pt x="1316894" y="84544"/>
                  <a:pt x="1127900" y="75804"/>
                  <a:pt x="1038623" y="59911"/>
                </a:cubicBezTo>
                <a:cubicBezTo>
                  <a:pt x="949346" y="44018"/>
                  <a:pt x="905658" y="14087"/>
                  <a:pt x="859558" y="4922"/>
                </a:cubicBezTo>
                <a:cubicBezTo>
                  <a:pt x="813458" y="-4243"/>
                  <a:pt x="811170" y="1583"/>
                  <a:pt x="762022" y="4922"/>
                </a:cubicBezTo>
                <a:cubicBezTo>
                  <a:pt x="712874" y="8261"/>
                  <a:pt x="635574" y="16851"/>
                  <a:pt x="564669" y="24954"/>
                </a:cubicBezTo>
                <a:cubicBezTo>
                  <a:pt x="493765" y="33057"/>
                  <a:pt x="366695" y="44686"/>
                  <a:pt x="336595" y="53539"/>
                </a:cubicBezTo>
                <a:cubicBezTo>
                  <a:pt x="306495" y="62392"/>
                  <a:pt x="417589" y="77261"/>
                  <a:pt x="384070" y="78074"/>
                </a:cubicBezTo>
                <a:cubicBezTo>
                  <a:pt x="350551" y="78887"/>
                  <a:pt x="190376" y="49389"/>
                  <a:pt x="135481" y="58419"/>
                </a:cubicBezTo>
                <a:cubicBezTo>
                  <a:pt x="80586" y="67449"/>
                  <a:pt x="77276" y="111707"/>
                  <a:pt x="54699" y="132255"/>
                </a:cubicBezTo>
                <a:cubicBezTo>
                  <a:pt x="32123" y="152803"/>
                  <a:pt x="1007" y="156192"/>
                  <a:pt x="22" y="181706"/>
                </a:cubicBezTo>
                <a:cubicBezTo>
                  <a:pt x="-963" y="207220"/>
                  <a:pt x="31518" y="262986"/>
                  <a:pt x="48790" y="285338"/>
                </a:cubicBezTo>
                <a:cubicBezTo>
                  <a:pt x="66062" y="307690"/>
                  <a:pt x="67078" y="307690"/>
                  <a:pt x="103654" y="315818"/>
                </a:cubicBezTo>
                <a:cubicBezTo>
                  <a:pt x="140230" y="323946"/>
                  <a:pt x="232686" y="324962"/>
                  <a:pt x="268246" y="334106"/>
                </a:cubicBezTo>
                <a:cubicBezTo>
                  <a:pt x="303806" y="343250"/>
                  <a:pt x="284502" y="362554"/>
                  <a:pt x="317014" y="370682"/>
                </a:cubicBezTo>
                <a:cubicBezTo>
                  <a:pt x="349526" y="378810"/>
                  <a:pt x="413534" y="382874"/>
                  <a:pt x="463318" y="382874"/>
                </a:cubicBezTo>
                <a:cubicBezTo>
                  <a:pt x="513102" y="382874"/>
                  <a:pt x="550407" y="368557"/>
                  <a:pt x="615718" y="370682"/>
                </a:cubicBezTo>
                <a:cubicBezTo>
                  <a:pt x="681029" y="372807"/>
                  <a:pt x="796922" y="388917"/>
                  <a:pt x="855183" y="395624"/>
                </a:cubicBezTo>
                <a:cubicBezTo>
                  <a:pt x="913444" y="402331"/>
                  <a:pt x="921883" y="402892"/>
                  <a:pt x="965284" y="410927"/>
                </a:cubicBezTo>
                <a:cubicBezTo>
                  <a:pt x="1008685" y="418962"/>
                  <a:pt x="1065139" y="434286"/>
                  <a:pt x="1115590" y="443834"/>
                </a:cubicBezTo>
                <a:cubicBezTo>
                  <a:pt x="1166041" y="453382"/>
                  <a:pt x="1212110" y="460090"/>
                  <a:pt x="1267990" y="468218"/>
                </a:cubicBezTo>
                <a:cubicBezTo>
                  <a:pt x="1323870" y="476346"/>
                  <a:pt x="1403118" y="500730"/>
                  <a:pt x="1450870" y="492602"/>
                </a:cubicBezTo>
                <a:cubicBezTo>
                  <a:pt x="1498622" y="484474"/>
                  <a:pt x="1545358" y="460090"/>
                  <a:pt x="1554502" y="425546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816236" y="6173522"/>
            <a:ext cx="1541756" cy="1666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Đám vỡ thủy tinh (70x4,7)m</a:t>
            </a:r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496" y="5445224"/>
            <a:ext cx="9054696" cy="141277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208692" y="4558490"/>
            <a:ext cx="900820" cy="310670"/>
            <a:chOff x="8208692" y="4414474"/>
            <a:chExt cx="900820" cy="310670"/>
          </a:xfrm>
        </p:grpSpPr>
        <p:sp>
          <p:nvSpPr>
            <p:cNvPr id="26" name="Right Arrow 25"/>
            <p:cNvSpPr/>
            <p:nvPr/>
          </p:nvSpPr>
          <p:spPr>
            <a:xfrm>
              <a:off x="8219724" y="4581128"/>
              <a:ext cx="889788" cy="144016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208692" y="4414474"/>
              <a:ext cx="881500" cy="166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latin typeface="Times New Roman" pitchFamily="18" charset="0"/>
                  <a:cs typeface="Times New Roman" pitchFamily="18" charset="0"/>
                </a:rPr>
                <a:t>Móng Cái</a:t>
              </a:r>
              <a:endParaRPr lang="en-US" sz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07504" y="2780928"/>
            <a:ext cx="887468" cy="310670"/>
            <a:chOff x="472176" y="2571741"/>
            <a:chExt cx="887468" cy="310670"/>
          </a:xfrm>
        </p:grpSpPr>
        <p:sp>
          <p:nvSpPr>
            <p:cNvPr id="27" name="Right Arrow 26"/>
            <p:cNvSpPr/>
            <p:nvPr/>
          </p:nvSpPr>
          <p:spPr>
            <a:xfrm rot="10800000">
              <a:off x="472176" y="2738395"/>
              <a:ext cx="887468" cy="144016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2176" y="2571741"/>
              <a:ext cx="881500" cy="166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latin typeface="Times New Roman" pitchFamily="18" charset="0"/>
                  <a:cs typeface="Times New Roman" pitchFamily="18" charset="0"/>
                </a:rPr>
                <a:t>Hải Hà</a:t>
              </a:r>
              <a:endParaRPr lang="en-US" sz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flipH="1" flipV="1">
            <a:off x="8157743" y="3460539"/>
            <a:ext cx="336725" cy="45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 flipV="1">
            <a:off x="7559134" y="3600138"/>
            <a:ext cx="113734" cy="11373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Oval 71"/>
          <p:cNvSpPr/>
          <p:nvPr/>
        </p:nvSpPr>
        <p:spPr>
          <a:xfrm rot="19482163">
            <a:off x="7761427" y="3478626"/>
            <a:ext cx="96966" cy="1080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Oval 72"/>
          <p:cNvSpPr/>
          <p:nvPr/>
        </p:nvSpPr>
        <p:spPr>
          <a:xfrm rot="19482163">
            <a:off x="7887511" y="3361206"/>
            <a:ext cx="96966" cy="1080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Oval 73"/>
          <p:cNvSpPr/>
          <p:nvPr/>
        </p:nvSpPr>
        <p:spPr>
          <a:xfrm rot="19482163">
            <a:off x="7899691" y="3497839"/>
            <a:ext cx="96966" cy="1080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Oval 74"/>
          <p:cNvSpPr/>
          <p:nvPr/>
        </p:nvSpPr>
        <p:spPr>
          <a:xfrm rot="19482163">
            <a:off x="8038484" y="3501431"/>
            <a:ext cx="96966" cy="1080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Oval 75"/>
          <p:cNvSpPr/>
          <p:nvPr/>
        </p:nvSpPr>
        <p:spPr>
          <a:xfrm rot="19482163">
            <a:off x="7909124" y="3633012"/>
            <a:ext cx="96966" cy="1080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Oval 76"/>
          <p:cNvSpPr/>
          <p:nvPr/>
        </p:nvSpPr>
        <p:spPr>
          <a:xfrm flipV="1">
            <a:off x="7595899" y="3319517"/>
            <a:ext cx="113734" cy="11373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Curved Connector 28"/>
          <p:cNvCxnSpPr>
            <a:stCxn id="71" idx="2"/>
          </p:cNvCxnSpPr>
          <p:nvPr/>
        </p:nvCxnSpPr>
        <p:spPr>
          <a:xfrm rot="10800000" flipH="1" flipV="1">
            <a:off x="7559134" y="3657004"/>
            <a:ext cx="527832" cy="420067"/>
          </a:xfrm>
          <a:prstGeom prst="curvedConnector3">
            <a:avLst>
              <a:gd name="adj1" fmla="val -433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87"/>
          <p:cNvSpPr/>
          <p:nvPr/>
        </p:nvSpPr>
        <p:spPr>
          <a:xfrm>
            <a:off x="9332" y="3419444"/>
            <a:ext cx="9099804" cy="657628"/>
          </a:xfrm>
          <a:custGeom>
            <a:avLst/>
            <a:gdLst>
              <a:gd name="connsiteX0" fmla="*/ 9107424 w 9107424"/>
              <a:gd name="connsiteY0" fmla="*/ 265960 h 878608"/>
              <a:gd name="connsiteX1" fmla="*/ 8156448 w 9107424"/>
              <a:gd name="connsiteY1" fmla="*/ 403120 h 878608"/>
              <a:gd name="connsiteX2" fmla="*/ 6272784 w 9107424"/>
              <a:gd name="connsiteY2" fmla="*/ 92224 h 878608"/>
              <a:gd name="connsiteX3" fmla="*/ 5010912 w 9107424"/>
              <a:gd name="connsiteY3" fmla="*/ 784 h 878608"/>
              <a:gd name="connsiteX4" fmla="*/ 3785616 w 9107424"/>
              <a:gd name="connsiteY4" fmla="*/ 55648 h 878608"/>
              <a:gd name="connsiteX5" fmla="*/ 2798064 w 9107424"/>
              <a:gd name="connsiteY5" fmla="*/ 183664 h 878608"/>
              <a:gd name="connsiteX6" fmla="*/ 0 w 9107424"/>
              <a:gd name="connsiteY6" fmla="*/ 878608 h 878608"/>
              <a:gd name="connsiteX0" fmla="*/ 9099804 w 9099804"/>
              <a:gd name="connsiteY0" fmla="*/ 265960 h 657628"/>
              <a:gd name="connsiteX1" fmla="*/ 8148828 w 9099804"/>
              <a:gd name="connsiteY1" fmla="*/ 403120 h 657628"/>
              <a:gd name="connsiteX2" fmla="*/ 6265164 w 9099804"/>
              <a:gd name="connsiteY2" fmla="*/ 92224 h 657628"/>
              <a:gd name="connsiteX3" fmla="*/ 5003292 w 9099804"/>
              <a:gd name="connsiteY3" fmla="*/ 784 h 657628"/>
              <a:gd name="connsiteX4" fmla="*/ 3777996 w 9099804"/>
              <a:gd name="connsiteY4" fmla="*/ 55648 h 657628"/>
              <a:gd name="connsiteX5" fmla="*/ 2790444 w 9099804"/>
              <a:gd name="connsiteY5" fmla="*/ 183664 h 657628"/>
              <a:gd name="connsiteX6" fmla="*/ 0 w 9099804"/>
              <a:gd name="connsiteY6" fmla="*/ 657628 h 65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99804" h="657628">
                <a:moveTo>
                  <a:pt x="9099804" y="265960"/>
                </a:moveTo>
                <a:cubicBezTo>
                  <a:pt x="8860536" y="349018"/>
                  <a:pt x="8621268" y="432076"/>
                  <a:pt x="8148828" y="403120"/>
                </a:cubicBezTo>
                <a:cubicBezTo>
                  <a:pt x="7676388" y="374164"/>
                  <a:pt x="6789420" y="159280"/>
                  <a:pt x="6265164" y="92224"/>
                </a:cubicBezTo>
                <a:cubicBezTo>
                  <a:pt x="5740908" y="25168"/>
                  <a:pt x="5417820" y="6880"/>
                  <a:pt x="5003292" y="784"/>
                </a:cubicBezTo>
                <a:cubicBezTo>
                  <a:pt x="4588764" y="-5312"/>
                  <a:pt x="4146804" y="25168"/>
                  <a:pt x="3777996" y="55648"/>
                </a:cubicBezTo>
                <a:cubicBezTo>
                  <a:pt x="3409188" y="86128"/>
                  <a:pt x="3420110" y="83334"/>
                  <a:pt x="2790444" y="183664"/>
                </a:cubicBezTo>
                <a:cubicBezTo>
                  <a:pt x="2160778" y="283994"/>
                  <a:pt x="438912" y="549424"/>
                  <a:pt x="0" y="657628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Freeform 88"/>
          <p:cNvSpPr/>
          <p:nvPr/>
        </p:nvSpPr>
        <p:spPr>
          <a:xfrm>
            <a:off x="35496" y="4139524"/>
            <a:ext cx="9099804" cy="657628"/>
          </a:xfrm>
          <a:custGeom>
            <a:avLst/>
            <a:gdLst>
              <a:gd name="connsiteX0" fmla="*/ 9107424 w 9107424"/>
              <a:gd name="connsiteY0" fmla="*/ 265960 h 878608"/>
              <a:gd name="connsiteX1" fmla="*/ 8156448 w 9107424"/>
              <a:gd name="connsiteY1" fmla="*/ 403120 h 878608"/>
              <a:gd name="connsiteX2" fmla="*/ 6272784 w 9107424"/>
              <a:gd name="connsiteY2" fmla="*/ 92224 h 878608"/>
              <a:gd name="connsiteX3" fmla="*/ 5010912 w 9107424"/>
              <a:gd name="connsiteY3" fmla="*/ 784 h 878608"/>
              <a:gd name="connsiteX4" fmla="*/ 3785616 w 9107424"/>
              <a:gd name="connsiteY4" fmla="*/ 55648 h 878608"/>
              <a:gd name="connsiteX5" fmla="*/ 2798064 w 9107424"/>
              <a:gd name="connsiteY5" fmla="*/ 183664 h 878608"/>
              <a:gd name="connsiteX6" fmla="*/ 0 w 9107424"/>
              <a:gd name="connsiteY6" fmla="*/ 878608 h 878608"/>
              <a:gd name="connsiteX0" fmla="*/ 9099804 w 9099804"/>
              <a:gd name="connsiteY0" fmla="*/ 265960 h 657628"/>
              <a:gd name="connsiteX1" fmla="*/ 8148828 w 9099804"/>
              <a:gd name="connsiteY1" fmla="*/ 403120 h 657628"/>
              <a:gd name="connsiteX2" fmla="*/ 6265164 w 9099804"/>
              <a:gd name="connsiteY2" fmla="*/ 92224 h 657628"/>
              <a:gd name="connsiteX3" fmla="*/ 5003292 w 9099804"/>
              <a:gd name="connsiteY3" fmla="*/ 784 h 657628"/>
              <a:gd name="connsiteX4" fmla="*/ 3777996 w 9099804"/>
              <a:gd name="connsiteY4" fmla="*/ 55648 h 657628"/>
              <a:gd name="connsiteX5" fmla="*/ 2790444 w 9099804"/>
              <a:gd name="connsiteY5" fmla="*/ 183664 h 657628"/>
              <a:gd name="connsiteX6" fmla="*/ 0 w 9099804"/>
              <a:gd name="connsiteY6" fmla="*/ 657628 h 65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99804" h="657628">
                <a:moveTo>
                  <a:pt x="9099804" y="265960"/>
                </a:moveTo>
                <a:cubicBezTo>
                  <a:pt x="8860536" y="349018"/>
                  <a:pt x="8621268" y="432076"/>
                  <a:pt x="8148828" y="403120"/>
                </a:cubicBezTo>
                <a:cubicBezTo>
                  <a:pt x="7676388" y="374164"/>
                  <a:pt x="6789420" y="159280"/>
                  <a:pt x="6265164" y="92224"/>
                </a:cubicBezTo>
                <a:cubicBezTo>
                  <a:pt x="5740908" y="25168"/>
                  <a:pt x="5417820" y="6880"/>
                  <a:pt x="5003292" y="784"/>
                </a:cubicBezTo>
                <a:cubicBezTo>
                  <a:pt x="4588764" y="-5312"/>
                  <a:pt x="4146804" y="25168"/>
                  <a:pt x="3777996" y="55648"/>
                </a:cubicBezTo>
                <a:cubicBezTo>
                  <a:pt x="3409188" y="86128"/>
                  <a:pt x="3420110" y="83334"/>
                  <a:pt x="2790444" y="183664"/>
                </a:cubicBezTo>
                <a:cubicBezTo>
                  <a:pt x="2160778" y="283994"/>
                  <a:pt x="438912" y="549424"/>
                  <a:pt x="0" y="65762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 rot="21294154">
            <a:off x="554367" y="3653433"/>
            <a:ext cx="1835625" cy="571691"/>
            <a:chOff x="172300" y="3883527"/>
            <a:chExt cx="1835625" cy="571691"/>
          </a:xfrm>
        </p:grpSpPr>
        <p:cxnSp>
          <p:nvCxnSpPr>
            <p:cNvPr id="98" name="Straight Arrow Connector 97"/>
            <p:cNvCxnSpPr/>
            <p:nvPr/>
          </p:nvCxnSpPr>
          <p:spPr>
            <a:xfrm flipV="1">
              <a:off x="642019" y="4105432"/>
              <a:ext cx="1086216" cy="893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Explosion 1 99"/>
            <p:cNvSpPr/>
            <p:nvPr/>
          </p:nvSpPr>
          <p:spPr>
            <a:xfrm>
              <a:off x="1728235" y="3883527"/>
              <a:ext cx="279690" cy="447593"/>
            </a:xfrm>
            <a:prstGeom prst="irregularSeal1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172300" y="4139524"/>
              <a:ext cx="657138" cy="315694"/>
              <a:chOff x="3448113" y="3564832"/>
              <a:chExt cx="657138" cy="315694"/>
            </a:xfrm>
          </p:grpSpPr>
          <p:sp>
            <p:nvSpPr>
              <p:cNvPr id="99" name="Oval 98"/>
              <p:cNvSpPr/>
              <p:nvPr/>
            </p:nvSpPr>
            <p:spPr>
              <a:xfrm rot="10800000" flipV="1">
                <a:off x="3737822" y="3564832"/>
                <a:ext cx="113734" cy="11373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448113" y="3713872"/>
                <a:ext cx="657138" cy="1666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smtClean="0">
                    <a:latin typeface="Times New Roman" pitchFamily="18" charset="0"/>
                    <a:cs typeface="Times New Roman" pitchFamily="18" charset="0"/>
                  </a:rPr>
                  <a:t>a Đăng</a:t>
                </a:r>
                <a:endParaRPr lang="en-US" sz="12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111" name="Freeform 110"/>
          <p:cNvSpPr/>
          <p:nvPr/>
        </p:nvSpPr>
        <p:spPr>
          <a:xfrm>
            <a:off x="2414016" y="3172583"/>
            <a:ext cx="5181600" cy="558169"/>
          </a:xfrm>
          <a:custGeom>
            <a:avLst/>
            <a:gdLst>
              <a:gd name="connsiteX0" fmla="*/ 5181600 w 5181600"/>
              <a:gd name="connsiteY0" fmla="*/ 289099 h 624379"/>
              <a:gd name="connsiteX1" fmla="*/ 4559808 w 5181600"/>
              <a:gd name="connsiteY1" fmla="*/ 142795 h 624379"/>
              <a:gd name="connsiteX2" fmla="*/ 3633216 w 5181600"/>
              <a:gd name="connsiteY2" fmla="*/ 33067 h 624379"/>
              <a:gd name="connsiteX3" fmla="*/ 2919984 w 5181600"/>
              <a:gd name="connsiteY3" fmla="*/ 2587 h 624379"/>
              <a:gd name="connsiteX4" fmla="*/ 1652016 w 5181600"/>
              <a:gd name="connsiteY4" fmla="*/ 87931 h 624379"/>
              <a:gd name="connsiteX5" fmla="*/ 804672 w 5181600"/>
              <a:gd name="connsiteY5" fmla="*/ 276907 h 624379"/>
              <a:gd name="connsiteX6" fmla="*/ 158496 w 5181600"/>
              <a:gd name="connsiteY6" fmla="*/ 557323 h 624379"/>
              <a:gd name="connsiteX7" fmla="*/ 0 w 5181600"/>
              <a:gd name="connsiteY7" fmla="*/ 624379 h 624379"/>
              <a:gd name="connsiteX0" fmla="*/ 5181600 w 5181600"/>
              <a:gd name="connsiteY0" fmla="*/ 286526 h 621806"/>
              <a:gd name="connsiteX1" fmla="*/ 4559808 w 5181600"/>
              <a:gd name="connsiteY1" fmla="*/ 140222 h 621806"/>
              <a:gd name="connsiteX2" fmla="*/ 3621024 w 5181600"/>
              <a:gd name="connsiteY2" fmla="*/ 79262 h 621806"/>
              <a:gd name="connsiteX3" fmla="*/ 2919984 w 5181600"/>
              <a:gd name="connsiteY3" fmla="*/ 14 h 621806"/>
              <a:gd name="connsiteX4" fmla="*/ 1652016 w 5181600"/>
              <a:gd name="connsiteY4" fmla="*/ 85358 h 621806"/>
              <a:gd name="connsiteX5" fmla="*/ 804672 w 5181600"/>
              <a:gd name="connsiteY5" fmla="*/ 274334 h 621806"/>
              <a:gd name="connsiteX6" fmla="*/ 158496 w 5181600"/>
              <a:gd name="connsiteY6" fmla="*/ 554750 h 621806"/>
              <a:gd name="connsiteX7" fmla="*/ 0 w 5181600"/>
              <a:gd name="connsiteY7" fmla="*/ 621806 h 621806"/>
              <a:gd name="connsiteX0" fmla="*/ 5181600 w 5181600"/>
              <a:gd name="connsiteY0" fmla="*/ 286526 h 621806"/>
              <a:gd name="connsiteX1" fmla="*/ 4572000 w 5181600"/>
              <a:gd name="connsiteY1" fmla="*/ 170702 h 621806"/>
              <a:gd name="connsiteX2" fmla="*/ 3621024 w 5181600"/>
              <a:gd name="connsiteY2" fmla="*/ 79262 h 621806"/>
              <a:gd name="connsiteX3" fmla="*/ 2919984 w 5181600"/>
              <a:gd name="connsiteY3" fmla="*/ 14 h 621806"/>
              <a:gd name="connsiteX4" fmla="*/ 1652016 w 5181600"/>
              <a:gd name="connsiteY4" fmla="*/ 85358 h 621806"/>
              <a:gd name="connsiteX5" fmla="*/ 804672 w 5181600"/>
              <a:gd name="connsiteY5" fmla="*/ 274334 h 621806"/>
              <a:gd name="connsiteX6" fmla="*/ 158496 w 5181600"/>
              <a:gd name="connsiteY6" fmla="*/ 554750 h 621806"/>
              <a:gd name="connsiteX7" fmla="*/ 0 w 5181600"/>
              <a:gd name="connsiteY7" fmla="*/ 621806 h 621806"/>
              <a:gd name="connsiteX0" fmla="*/ 5181600 w 5181600"/>
              <a:gd name="connsiteY0" fmla="*/ 286560 h 621840"/>
              <a:gd name="connsiteX1" fmla="*/ 4572000 w 5181600"/>
              <a:gd name="connsiteY1" fmla="*/ 170736 h 621840"/>
              <a:gd name="connsiteX2" fmla="*/ 3621024 w 5181600"/>
              <a:gd name="connsiteY2" fmla="*/ 79296 h 621840"/>
              <a:gd name="connsiteX3" fmla="*/ 2889504 w 5181600"/>
              <a:gd name="connsiteY3" fmla="*/ 73199 h 621840"/>
              <a:gd name="connsiteX4" fmla="*/ 2919984 w 5181600"/>
              <a:gd name="connsiteY4" fmla="*/ 48 h 621840"/>
              <a:gd name="connsiteX5" fmla="*/ 1652016 w 5181600"/>
              <a:gd name="connsiteY5" fmla="*/ 85392 h 621840"/>
              <a:gd name="connsiteX6" fmla="*/ 804672 w 5181600"/>
              <a:gd name="connsiteY6" fmla="*/ 274368 h 621840"/>
              <a:gd name="connsiteX7" fmla="*/ 158496 w 5181600"/>
              <a:gd name="connsiteY7" fmla="*/ 554784 h 621840"/>
              <a:gd name="connsiteX8" fmla="*/ 0 w 5181600"/>
              <a:gd name="connsiteY8" fmla="*/ 621840 h 621840"/>
              <a:gd name="connsiteX0" fmla="*/ 5181600 w 5181600"/>
              <a:gd name="connsiteY0" fmla="*/ 219710 h 554990"/>
              <a:gd name="connsiteX1" fmla="*/ 4572000 w 5181600"/>
              <a:gd name="connsiteY1" fmla="*/ 103886 h 554990"/>
              <a:gd name="connsiteX2" fmla="*/ 3621024 w 5181600"/>
              <a:gd name="connsiteY2" fmla="*/ 12446 h 554990"/>
              <a:gd name="connsiteX3" fmla="*/ 2889504 w 5181600"/>
              <a:gd name="connsiteY3" fmla="*/ 6349 h 554990"/>
              <a:gd name="connsiteX4" fmla="*/ 2602992 w 5181600"/>
              <a:gd name="connsiteY4" fmla="*/ 6350 h 554990"/>
              <a:gd name="connsiteX5" fmla="*/ 1652016 w 5181600"/>
              <a:gd name="connsiteY5" fmla="*/ 18542 h 554990"/>
              <a:gd name="connsiteX6" fmla="*/ 804672 w 5181600"/>
              <a:gd name="connsiteY6" fmla="*/ 207518 h 554990"/>
              <a:gd name="connsiteX7" fmla="*/ 158496 w 5181600"/>
              <a:gd name="connsiteY7" fmla="*/ 487934 h 554990"/>
              <a:gd name="connsiteX8" fmla="*/ 0 w 5181600"/>
              <a:gd name="connsiteY8" fmla="*/ 554990 h 554990"/>
              <a:gd name="connsiteX0" fmla="*/ 5181600 w 5181600"/>
              <a:gd name="connsiteY0" fmla="*/ 222889 h 558169"/>
              <a:gd name="connsiteX1" fmla="*/ 4572000 w 5181600"/>
              <a:gd name="connsiteY1" fmla="*/ 107065 h 558169"/>
              <a:gd name="connsiteX2" fmla="*/ 3621024 w 5181600"/>
              <a:gd name="connsiteY2" fmla="*/ 15625 h 558169"/>
              <a:gd name="connsiteX3" fmla="*/ 2889504 w 5181600"/>
              <a:gd name="connsiteY3" fmla="*/ 9528 h 558169"/>
              <a:gd name="connsiteX4" fmla="*/ 2602992 w 5181600"/>
              <a:gd name="connsiteY4" fmla="*/ 9529 h 558169"/>
              <a:gd name="connsiteX5" fmla="*/ 1621536 w 5181600"/>
              <a:gd name="connsiteY5" fmla="*/ 82681 h 558169"/>
              <a:gd name="connsiteX6" fmla="*/ 804672 w 5181600"/>
              <a:gd name="connsiteY6" fmla="*/ 210697 h 558169"/>
              <a:gd name="connsiteX7" fmla="*/ 158496 w 5181600"/>
              <a:gd name="connsiteY7" fmla="*/ 491113 h 558169"/>
              <a:gd name="connsiteX8" fmla="*/ 0 w 5181600"/>
              <a:gd name="connsiteY8" fmla="*/ 558169 h 558169"/>
              <a:gd name="connsiteX0" fmla="*/ 5181600 w 5181600"/>
              <a:gd name="connsiteY0" fmla="*/ 222889 h 558169"/>
              <a:gd name="connsiteX1" fmla="*/ 4572000 w 5181600"/>
              <a:gd name="connsiteY1" fmla="*/ 107065 h 558169"/>
              <a:gd name="connsiteX2" fmla="*/ 3621024 w 5181600"/>
              <a:gd name="connsiteY2" fmla="*/ 15625 h 558169"/>
              <a:gd name="connsiteX3" fmla="*/ 2889504 w 5181600"/>
              <a:gd name="connsiteY3" fmla="*/ 9528 h 558169"/>
              <a:gd name="connsiteX4" fmla="*/ 2602992 w 5181600"/>
              <a:gd name="connsiteY4" fmla="*/ 9529 h 558169"/>
              <a:gd name="connsiteX5" fmla="*/ 1621536 w 5181600"/>
              <a:gd name="connsiteY5" fmla="*/ 82681 h 558169"/>
              <a:gd name="connsiteX6" fmla="*/ 792480 w 5181600"/>
              <a:gd name="connsiteY6" fmla="*/ 259465 h 558169"/>
              <a:gd name="connsiteX7" fmla="*/ 158496 w 5181600"/>
              <a:gd name="connsiteY7" fmla="*/ 491113 h 558169"/>
              <a:gd name="connsiteX8" fmla="*/ 0 w 5181600"/>
              <a:gd name="connsiteY8" fmla="*/ 558169 h 558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1600" h="558169">
                <a:moveTo>
                  <a:pt x="5181600" y="222889"/>
                </a:moveTo>
                <a:cubicBezTo>
                  <a:pt x="4999736" y="171073"/>
                  <a:pt x="4832096" y="141609"/>
                  <a:pt x="4572000" y="107065"/>
                </a:cubicBezTo>
                <a:cubicBezTo>
                  <a:pt x="4311904" y="72521"/>
                  <a:pt x="3901440" y="31881"/>
                  <a:pt x="3621024" y="15625"/>
                </a:cubicBezTo>
                <a:cubicBezTo>
                  <a:pt x="3340608" y="-631"/>
                  <a:pt x="3006344" y="22736"/>
                  <a:pt x="2889504" y="9528"/>
                </a:cubicBezTo>
                <a:cubicBezTo>
                  <a:pt x="2772664" y="-3680"/>
                  <a:pt x="2814320" y="-2663"/>
                  <a:pt x="2602992" y="9529"/>
                </a:cubicBezTo>
                <a:cubicBezTo>
                  <a:pt x="2391664" y="21721"/>
                  <a:pt x="1923288" y="41025"/>
                  <a:pt x="1621536" y="82681"/>
                </a:cubicBezTo>
                <a:cubicBezTo>
                  <a:pt x="1319784" y="124337"/>
                  <a:pt x="1036320" y="191393"/>
                  <a:pt x="792480" y="259465"/>
                </a:cubicBezTo>
                <a:cubicBezTo>
                  <a:pt x="548640" y="327537"/>
                  <a:pt x="290576" y="441329"/>
                  <a:pt x="158496" y="491113"/>
                </a:cubicBezTo>
                <a:cubicBezTo>
                  <a:pt x="26416" y="540897"/>
                  <a:pt x="52832" y="535817"/>
                  <a:pt x="0" y="558169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788024" y="1894194"/>
            <a:ext cx="1440160" cy="546038"/>
            <a:chOff x="4788024" y="1894194"/>
            <a:chExt cx="1440160" cy="546038"/>
          </a:xfrm>
        </p:grpSpPr>
        <p:pic>
          <p:nvPicPr>
            <p:cNvPr id="84" name="Picture 2" descr="D:\Jobs-vsb\Office\P2_A Quốc Anh\Vụ Gây rối Hải Hà\15.9.2023_Gây rối Hải Hà\tranh-ve-ngoi-nha-dep-va-an-tuong-1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8271" y="1956567"/>
              <a:ext cx="483665" cy="483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4" name="Rectangle 113"/>
            <p:cNvSpPr/>
            <p:nvPr/>
          </p:nvSpPr>
          <p:spPr>
            <a:xfrm>
              <a:off x="4788024" y="1894194"/>
              <a:ext cx="1440160" cy="166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smtClean="0">
                  <a:latin typeface="Times New Roman" pitchFamily="18" charset="0"/>
                  <a:cs typeface="Times New Roman" pitchFamily="18" charset="0"/>
                </a:rPr>
                <a:t>Nhà hàng Hưng Hải</a:t>
              </a:r>
              <a:endParaRPr lang="en-US" sz="105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05064" y="1977521"/>
            <a:ext cx="1440160" cy="566992"/>
            <a:chOff x="5905064" y="1977521"/>
            <a:chExt cx="1440160" cy="566992"/>
          </a:xfrm>
        </p:grpSpPr>
        <p:pic>
          <p:nvPicPr>
            <p:cNvPr id="83" name="Picture 2" descr="D:\Jobs-vsb\Office\P2_A Quốc Anh\Vụ Gây rối Hải Hà\15.9.2023_Gây rối Hải Hà\tranh-ve-ngoi-nha-dep-va-an-tuong-1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4360" y="2060848"/>
              <a:ext cx="483665" cy="483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Rectangle 114"/>
            <p:cNvSpPr/>
            <p:nvPr/>
          </p:nvSpPr>
          <p:spPr>
            <a:xfrm>
              <a:off x="5905064" y="1977521"/>
              <a:ext cx="1440160" cy="166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smtClean="0">
                  <a:latin typeface="Times New Roman" pitchFamily="18" charset="0"/>
                  <a:cs typeface="Times New Roman" pitchFamily="18" charset="0"/>
                </a:rPr>
                <a:t>Tạp hóa Kiểm Thu</a:t>
              </a:r>
              <a:endParaRPr lang="en-US" sz="105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96337" y="2271970"/>
            <a:ext cx="1512800" cy="570382"/>
            <a:chOff x="7596337" y="2271970"/>
            <a:chExt cx="1512800" cy="570382"/>
          </a:xfrm>
        </p:grpSpPr>
        <p:pic>
          <p:nvPicPr>
            <p:cNvPr id="1026" name="Picture 2" descr="D:\Jobs-vsb\Office\P2_A Quốc Anh\Vụ Gây rối Hải Hà\15.9.2023_Gây rối Hải Hà\tranh-ve-ngoi-nha-dep-va-an-tuong-1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6538" y="2358687"/>
              <a:ext cx="483665" cy="483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Rectangle 115"/>
            <p:cNvSpPr/>
            <p:nvPr/>
          </p:nvSpPr>
          <p:spPr>
            <a:xfrm>
              <a:off x="7596337" y="2271970"/>
              <a:ext cx="1512800" cy="166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smtClean="0">
                  <a:latin typeface="Times New Roman" pitchFamily="18" charset="0"/>
                  <a:cs typeface="Times New Roman" pitchFamily="18" charset="0"/>
                </a:rPr>
                <a:t>Cty TNHH Hoàng Tiêu</a:t>
              </a:r>
              <a:endParaRPr lang="en-US" sz="105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97035" y="4305541"/>
            <a:ext cx="1618981" cy="689035"/>
            <a:chOff x="3097035" y="4305541"/>
            <a:chExt cx="1618981" cy="689035"/>
          </a:xfrm>
        </p:grpSpPr>
        <p:pic>
          <p:nvPicPr>
            <p:cNvPr id="1027" name="Picture 3" descr="D:\Jobs-vsb\Office\P2_A Quốc Anh\Vụ Gây rối Hải Hà\15.9.2023_Gây rối Hải Hà\pngtree-gas-station-icon-cartoon-style-png-image_1893694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8" y="4305541"/>
              <a:ext cx="588235" cy="52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" name="Rectangle 116"/>
            <p:cNvSpPr/>
            <p:nvPr/>
          </p:nvSpPr>
          <p:spPr>
            <a:xfrm>
              <a:off x="3097035" y="4827922"/>
              <a:ext cx="1618981" cy="166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smtClean="0">
                  <a:latin typeface="Times New Roman" pitchFamily="18" charset="0"/>
                  <a:cs typeface="Times New Roman" pitchFamily="18" charset="0"/>
                </a:rPr>
                <a:t>Cửa hàng xăng dầu số 15</a:t>
              </a:r>
              <a:endParaRPr lang="en-US" sz="105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23797" y="4555319"/>
            <a:ext cx="1618981" cy="612231"/>
            <a:chOff x="823797" y="4555319"/>
            <a:chExt cx="1618981" cy="612231"/>
          </a:xfrm>
        </p:grpSpPr>
        <p:pic>
          <p:nvPicPr>
            <p:cNvPr id="85" name="Picture 2" descr="D:\Jobs-vsb\Office\P2_A Quốc Anh\Vụ Gây rối Hải Hà\15.9.2023_Gây rối Hải Hà\tranh-ve-ngoi-nha-dep-va-an-tuong-1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1456" y="4555319"/>
              <a:ext cx="483665" cy="483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8" name="Rectangle 117"/>
            <p:cNvSpPr/>
            <p:nvPr/>
          </p:nvSpPr>
          <p:spPr>
            <a:xfrm>
              <a:off x="823797" y="5000896"/>
              <a:ext cx="1618981" cy="166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smtClean="0">
                  <a:latin typeface="Times New Roman" pitchFamily="18" charset="0"/>
                  <a:cs typeface="Times New Roman" pitchFamily="18" charset="0"/>
                </a:rPr>
                <a:t>Cty TNHH Đông Trang</a:t>
              </a:r>
              <a:endParaRPr lang="en-US" sz="105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151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195</Words>
  <Application>Microsoft Office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PSB</dc:creator>
  <cp:lastModifiedBy>PSB</cp:lastModifiedBy>
  <cp:revision>195</cp:revision>
  <dcterms:created xsi:type="dcterms:W3CDTF">2024-06-06T07:47:22Z</dcterms:created>
  <dcterms:modified xsi:type="dcterms:W3CDTF">2024-06-07T03:06:24Z</dcterms:modified>
</cp:coreProperties>
</file>