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Bài</a:t>
            </a:r>
            <a:r>
              <a:rPr lang="en-US" sz="7200" dirty="0"/>
              <a:t> </a:t>
            </a:r>
            <a:r>
              <a:rPr lang="en-US" sz="7200" dirty="0" err="1"/>
              <a:t>tập</a:t>
            </a:r>
            <a:r>
              <a:rPr lang="en-US" sz="7200" dirty="0"/>
              <a:t> PowerPoint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/>
              <a:t>Trần Quang Thiện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{7462BA4D-4F2C-4CB4-BDB2-93234D9D8162}TFe887d8cf-77a9-48cd-9a74-d8d08097a61c3993dec7_win32-329aa78f548b</Template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Goudy Old Style</vt:lpstr>
      <vt:lpstr>Wingdings 2</vt:lpstr>
      <vt:lpstr>SlateVTI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Thiện Trần</dc:creator>
  <cp:lastModifiedBy>Thiện Trần</cp:lastModifiedBy>
  <cp:revision>1</cp:revision>
  <dcterms:created xsi:type="dcterms:W3CDTF">2025-09-22T00:57:47Z</dcterms:created>
  <dcterms:modified xsi:type="dcterms:W3CDTF">2025-09-22T00:58:30Z</dcterms:modified>
</cp:coreProperties>
</file>