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/>
            <a:t>Nunc </a:t>
          </a:r>
          <a:r>
            <a:rPr lang="en-US" err="1"/>
            <a:t>viverra</a:t>
          </a:r>
          <a:r>
            <a:rPr lang="en-US"/>
            <a:t> </a:t>
          </a:r>
          <a:r>
            <a:rPr lang="en-US" err="1"/>
            <a:t>imperdiet</a:t>
          </a:r>
          <a:r>
            <a:rPr lang="en-US"/>
            <a:t> </a:t>
          </a:r>
          <a:r>
            <a:rPr lang="en-US" err="1"/>
            <a:t>enim</a:t>
          </a:r>
          <a:r>
            <a:rPr lang="en-US"/>
            <a:t>. </a:t>
          </a:r>
          <a:r>
            <a:rPr lang="en-US" err="1"/>
            <a:t>Fusce</a:t>
          </a:r>
          <a:r>
            <a:rPr lang="en-US"/>
            <a:t> est. </a:t>
          </a:r>
          <a:r>
            <a:rPr lang="en-US" err="1"/>
            <a:t>Vivamus</a:t>
          </a:r>
          <a:r>
            <a:rPr lang="en-US"/>
            <a:t> a </a:t>
          </a:r>
          <a:r>
            <a:rPr lang="en-US" err="1"/>
            <a:t>tellus</a:t>
          </a:r>
          <a:r>
            <a:rPr lang="en-US"/>
            <a:t>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err="1"/>
            <a:t>Pellentesque</a:t>
          </a:r>
          <a:r>
            <a:rPr lang="en-US"/>
            <a:t> habitant </a:t>
          </a:r>
          <a:r>
            <a:rPr lang="en-US" err="1"/>
            <a:t>morbi</a:t>
          </a:r>
          <a:r>
            <a:rPr lang="en-US"/>
            <a:t> </a:t>
          </a:r>
          <a:r>
            <a:rPr lang="en-US" err="1"/>
            <a:t>tristique</a:t>
          </a:r>
          <a:r>
            <a:rPr lang="en-US"/>
            <a:t> </a:t>
          </a:r>
          <a:r>
            <a:rPr lang="en-US" err="1"/>
            <a:t>senectus</a:t>
          </a:r>
          <a:r>
            <a:rPr lang="en-US"/>
            <a:t> et </a:t>
          </a:r>
          <a:r>
            <a:rPr lang="en-US" err="1"/>
            <a:t>netus</a:t>
          </a:r>
          <a:r>
            <a:rPr lang="en-US"/>
            <a:t> et </a:t>
          </a:r>
          <a:r>
            <a:rPr lang="en-US" err="1"/>
            <a:t>malesuada</a:t>
          </a:r>
          <a:r>
            <a:rPr lang="en-US"/>
            <a:t>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Lorem ipsum dolor sit amet, consectetuer adipiscing elit. Maecenas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Nunc </a:t>
          </a:r>
          <a:r>
            <a:rPr lang="en-US" sz="2100" kern="1200" err="1"/>
            <a:t>viverra</a:t>
          </a:r>
          <a:r>
            <a:rPr lang="en-US" sz="2100" kern="1200"/>
            <a:t> </a:t>
          </a:r>
          <a:r>
            <a:rPr lang="en-US" sz="2100" kern="1200" err="1"/>
            <a:t>imperdiet</a:t>
          </a:r>
          <a:r>
            <a:rPr lang="en-US" sz="2100" kern="1200"/>
            <a:t> </a:t>
          </a:r>
          <a:r>
            <a:rPr lang="en-US" sz="2100" kern="1200" err="1"/>
            <a:t>enim</a:t>
          </a:r>
          <a:r>
            <a:rPr lang="en-US" sz="2100" kern="1200"/>
            <a:t>. </a:t>
          </a:r>
          <a:r>
            <a:rPr lang="en-US" sz="2100" kern="1200" err="1"/>
            <a:t>Fusce</a:t>
          </a:r>
          <a:r>
            <a:rPr lang="en-US" sz="2100" kern="1200"/>
            <a:t> est. </a:t>
          </a:r>
          <a:r>
            <a:rPr lang="en-US" sz="2100" kern="1200" err="1"/>
            <a:t>Vivamus</a:t>
          </a:r>
          <a:r>
            <a:rPr lang="en-US" sz="2100" kern="1200"/>
            <a:t> a </a:t>
          </a:r>
          <a:r>
            <a:rPr lang="en-US" sz="2100" kern="1200" err="1"/>
            <a:t>tellus</a:t>
          </a:r>
          <a:r>
            <a:rPr lang="en-US" sz="2100" kern="1200"/>
            <a:t>.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err="1"/>
            <a:t>Pellentesque</a:t>
          </a:r>
          <a:r>
            <a:rPr lang="en-US" sz="2100" kern="1200"/>
            <a:t> habitant </a:t>
          </a:r>
          <a:r>
            <a:rPr lang="en-US" sz="2100" kern="1200" err="1"/>
            <a:t>morbi</a:t>
          </a:r>
          <a:r>
            <a:rPr lang="en-US" sz="2100" kern="1200"/>
            <a:t> </a:t>
          </a:r>
          <a:r>
            <a:rPr lang="en-US" sz="2100" kern="1200" err="1"/>
            <a:t>tristique</a:t>
          </a:r>
          <a:r>
            <a:rPr lang="en-US" sz="2100" kern="1200"/>
            <a:t> </a:t>
          </a:r>
          <a:r>
            <a:rPr lang="en-US" sz="2100" kern="1200" err="1"/>
            <a:t>senectus</a:t>
          </a:r>
          <a:r>
            <a:rPr lang="en-US" sz="2100" kern="1200"/>
            <a:t> et </a:t>
          </a:r>
          <a:r>
            <a:rPr lang="en-US" sz="2100" kern="1200" err="1"/>
            <a:t>netus</a:t>
          </a:r>
          <a:r>
            <a:rPr lang="en-US" sz="2100" kern="1200"/>
            <a:t> et </a:t>
          </a:r>
          <a:r>
            <a:rPr lang="en-US" sz="2100" kern="1200" err="1"/>
            <a:t>malesuada</a:t>
          </a:r>
          <a:r>
            <a:rPr lang="en-US" sz="2100" kern="1200"/>
            <a:t> fames.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4C05-CE8A-9317-6978-FDF6C58B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Lorem Ipsum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1C4F5-C0DA-FACD-7821-DA6A0E2D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96" y="2076450"/>
            <a:ext cx="3745282" cy="3714750"/>
          </a:xfrm>
        </p:spPr>
      </p:pic>
    </p:spTree>
    <p:extLst>
      <p:ext uri="{BB962C8B-B14F-4D97-AF65-F5344CB8AC3E}">
        <p14:creationId xmlns:p14="http://schemas.microsoft.com/office/powerpoint/2010/main" val="272261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F07B-BB37-2A36-A117-8B789FA1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A3D5F4-ED5E-E1DC-A008-246A78B2E2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44" y="2076450"/>
            <a:ext cx="3622675" cy="362267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9DE21B-5C78-19CC-C159-5ED8F5EA5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98" y="2076450"/>
            <a:ext cx="3627603" cy="3622675"/>
          </a:xfrm>
        </p:spPr>
      </p:pic>
    </p:spTree>
    <p:extLst>
      <p:ext uri="{BB962C8B-B14F-4D97-AF65-F5344CB8AC3E}">
        <p14:creationId xmlns:p14="http://schemas.microsoft.com/office/powerpoint/2010/main" val="178119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3087A-5F48-44C7-D6C1-6913874D83C9}"/>
              </a:ext>
            </a:extLst>
          </p:cNvPr>
          <p:cNvSpPr txBox="1"/>
          <p:nvPr/>
        </p:nvSpPr>
        <p:spPr>
          <a:xfrm>
            <a:off x="5298141" y="2971800"/>
            <a:ext cx="121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Helo  word</a:t>
            </a:r>
          </a:p>
        </p:txBody>
      </p:sp>
    </p:spTree>
    <p:extLst>
      <p:ext uri="{BB962C8B-B14F-4D97-AF65-F5344CB8AC3E}">
        <p14:creationId xmlns:p14="http://schemas.microsoft.com/office/powerpoint/2010/main" val="2988876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{7462BA4D-4F2C-4CB4-BDB2-93234D9D8162}TFe887d8cf-77a9-48cd-9a74-d8d08097a61c3993dec7_win32-329aa78f548b</Template>
  <TotalTime>3</TotalTime>
  <Words>63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Goudy Old Style</vt:lpstr>
      <vt:lpstr>Wingdings 2</vt:lpstr>
      <vt:lpstr>SlateVTI</vt:lpstr>
      <vt:lpstr>Title Lorem Ipsum</vt:lpstr>
      <vt:lpstr>Title Lorem Ipsum</vt:lpstr>
      <vt:lpstr>Title Lorem Ipsum</vt:lpstr>
      <vt:lpstr>Lorem ipsum dolor sit amet, consectetuer adipiscing elit. Maecenas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Thiện Trần</dc:creator>
  <cp:lastModifiedBy>Thiện Trần</cp:lastModifiedBy>
  <cp:revision>1</cp:revision>
  <dcterms:created xsi:type="dcterms:W3CDTF">2025-09-22T00:59:48Z</dcterms:created>
  <dcterms:modified xsi:type="dcterms:W3CDTF">2025-09-22T01:03:23Z</dcterms:modified>
</cp:coreProperties>
</file>