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B604-0AE0-BABB-8BFE-CCFD61BB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8E1D2-E691-F18F-05BF-6BC88E13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106" y="2341563"/>
            <a:ext cx="3633787" cy="3633787"/>
          </a:xfr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8B217CE5-DBDC-2967-A899-BCAF7CFEF299}"/>
              </a:ext>
            </a:extLst>
          </p:cNvPr>
          <p:cNvSpPr/>
          <p:nvPr/>
        </p:nvSpPr>
        <p:spPr>
          <a:xfrm>
            <a:off x="9248775" y="2600325"/>
            <a:ext cx="1647825" cy="221932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512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{65464285-F644-40A6-BCEE-BB56BF0DD1FF}TFc753ccf7-4498-4ed8-94c0-86a3b9f2a1eef843efdc_win32-c66155b11087</Template>
  <TotalTime>2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Title Lorem Ipsum</vt:lpstr>
      <vt:lpstr>Dog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Thiện Trần</dc:creator>
  <cp:lastModifiedBy>Thiện Trần</cp:lastModifiedBy>
  <cp:revision>1</cp:revision>
  <dcterms:created xsi:type="dcterms:W3CDTF">2025-09-22T01:05:13Z</dcterms:created>
  <dcterms:modified xsi:type="dcterms:W3CDTF">2025-09-22T01:07:57Z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