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28489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bf2e37d1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bf2e37d1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f2e37d1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f2e37d1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f2e37d1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f2e37d1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f2e37d1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f2e37d1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f2e37d1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bf2e37d1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ghiahsgs/Python-Automation-Course-nghiahsg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7550"/>
            <a:ext cx="8520600" cy="11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Làm tool auto với python</a:t>
            </a:r>
            <a:endParaRPr dirty="0"/>
          </a:p>
          <a:p>
            <a:pPr marL="177800" lvl="0" indent="0" algn="l" rtl="0">
              <a:lnSpc>
                <a:spcPct val="144444"/>
              </a:lnSpc>
              <a:spcBef>
                <a:spcPts val="0"/>
              </a:spcBef>
              <a:spcAft>
                <a:spcPts val="0"/>
              </a:spcAft>
              <a:buClr>
                <a:schemeClr val="dk1"/>
              </a:buClr>
              <a:buSzPts val="1100"/>
              <a:buFont typeface="Arial"/>
              <a:buNone/>
            </a:pPr>
            <a:r>
              <a:rPr lang="en" sz="1350" u="sng" dirty="0">
                <a:solidFill>
                  <a:srgbClr val="0366D6"/>
                </a:solidFill>
                <a:hlinkClick r:id="rId3"/>
              </a:rPr>
              <a:t>Python-Automation-Course-nghiahsgs</a:t>
            </a:r>
            <a:endParaRPr sz="1350" u="sng" dirty="0">
              <a:solidFill>
                <a:srgbClr val="0366D6"/>
              </a:solidFill>
              <a:hlinkClick r:id="rId3"/>
            </a:endParaRPr>
          </a:p>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Instructor: nghiahsgs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9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Sau khóa học bạn sẽ làm được gì</a:t>
            </a:r>
            <a:endParaRPr dirty="0"/>
          </a:p>
        </p:txBody>
      </p:sp>
      <p:sp>
        <p:nvSpPr>
          <p:cNvPr id="61" name="Google Shape;61;p14"/>
          <p:cNvSpPr txBox="1">
            <a:spLocks noGrp="1"/>
          </p:cNvSpPr>
          <p:nvPr>
            <p:ph type="body" idx="1"/>
          </p:nvPr>
        </p:nvSpPr>
        <p:spPr>
          <a:xfrm>
            <a:off x="311700" y="1152475"/>
            <a:ext cx="8520600" cy="3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Mở bài</a:t>
            </a:r>
            <a:endParaRPr sz="1200" b="1" dirty="0"/>
          </a:p>
          <a:p>
            <a:pPr marL="0" lvl="0" indent="0" algn="l" rtl="0">
              <a:spcBef>
                <a:spcPts val="1600"/>
              </a:spcBef>
              <a:spcAft>
                <a:spcPts val="0"/>
              </a:spcAft>
              <a:buNone/>
            </a:pPr>
            <a:r>
              <a:rPr lang="en" sz="1200" dirty="0"/>
              <a:t>Nếu bạn là người hàng ngày ngồi máy tính rất nhiều, sẽ có những công việc rất tẻ nhạt lặp đi lặp lại. Vd bạn là nhân viên văn phòng, có khi cả ngày chỉ ngồi copy paste, nhập xuất dữ liệu.Chắc hẳn các bạn ước có cái máy hoặc bảo bối kiểu doremon, nó sẽ làm hết cho bạn</a:t>
            </a:r>
            <a:endParaRPr sz="1200" dirty="0"/>
          </a:p>
          <a:p>
            <a:pPr marL="0" lvl="0" indent="0" algn="l" rtl="0">
              <a:spcBef>
                <a:spcPts val="1600"/>
              </a:spcBef>
              <a:spcAft>
                <a:spcPts val="0"/>
              </a:spcAft>
              <a:buNone/>
            </a:pPr>
            <a:r>
              <a:rPr lang="en" sz="1200" dirty="0"/>
              <a:t>Cái đó thì mk ko có, mk chỉ có kiến thức chia sẻ giúp các bạn tự code , tự làm được các tool auto cho các công việc tẻ nhạt của các bạn, giúp tăng hiệu suất công việc, năng suất lao động</a:t>
            </a:r>
            <a:endParaRPr sz="1200" dirty="0"/>
          </a:p>
          <a:p>
            <a:pPr marL="0" lvl="0" indent="0" algn="l" rtl="0">
              <a:spcBef>
                <a:spcPts val="1600"/>
              </a:spcBef>
              <a:spcAft>
                <a:spcPts val="0"/>
              </a:spcAft>
              <a:buNone/>
            </a:pPr>
            <a:r>
              <a:rPr lang="en" sz="1200" b="1" dirty="0"/>
              <a:t>Ngôn ngữ sử dụng</a:t>
            </a:r>
            <a:endParaRPr sz="1200" b="1" dirty="0"/>
          </a:p>
          <a:p>
            <a:pPr marL="0" lvl="0" indent="0" algn="l" rtl="0">
              <a:spcBef>
                <a:spcPts val="1600"/>
              </a:spcBef>
              <a:spcAft>
                <a:spcPts val="0"/>
              </a:spcAft>
              <a:buNone/>
            </a:pPr>
            <a:r>
              <a:rPr lang="en" sz="1200" dirty="0"/>
              <a:t>Autoit mk đã có 1 khóa, các bạn có thể tham khảo</a:t>
            </a:r>
            <a:endParaRPr sz="1200" dirty="0"/>
          </a:p>
          <a:p>
            <a:pPr marL="0" lvl="0" indent="0" algn="l" rtl="0">
              <a:spcBef>
                <a:spcPts val="1600"/>
              </a:spcBef>
              <a:spcAft>
                <a:spcPts val="0"/>
              </a:spcAft>
              <a:buNone/>
            </a:pPr>
            <a:r>
              <a:rPr lang="en" sz="1200" dirty="0"/>
              <a:t>Khóa này mk sẽ hướng dẫn cũng auto nhưng bằng python, các điểm hay hơn, mạnh hơn autoit thì các bạn học sẽ biết</a:t>
            </a:r>
            <a:endParaRPr sz="1200" dirty="0"/>
          </a:p>
          <a:p>
            <a:pPr marL="0" lvl="0" indent="0" algn="l" rtl="0">
              <a:spcBef>
                <a:spcPts val="1600"/>
              </a:spcBef>
              <a:spcAft>
                <a:spcPts val="0"/>
              </a:spcAft>
              <a:buNone/>
            </a:pPr>
            <a:r>
              <a:rPr lang="en" sz="1200" dirty="0"/>
              <a:t>Nhấn mạnh: ngôn ngữ ko quá quan trọng, tư duy và chăm chỉ ms quan trọng, code nhiều sẽ tự làm đc tool theo ý</a:t>
            </a:r>
            <a:endParaRPr sz="1200" dirty="0"/>
          </a:p>
          <a:p>
            <a:pPr marL="0" lvl="0" indent="0" algn="l" rtl="0">
              <a:spcBef>
                <a:spcPts val="1600"/>
              </a:spcBef>
              <a:spcAft>
                <a:spcPts val="0"/>
              </a:spcAft>
              <a:buNone/>
            </a:pPr>
            <a:r>
              <a:rPr lang="en" sz="1200" dirty="0"/>
              <a:t>Học phí: free, chia sẻ , giúp đỡ nhau là chính, cho đi để nhận lại :v</a:t>
            </a:r>
            <a:endParaRPr sz="1200" dirty="0"/>
          </a:p>
          <a:p>
            <a:pPr marL="0" lvl="0" indent="0" algn="l" rtl="0">
              <a:spcBef>
                <a:spcPts val="1600"/>
              </a:spcBef>
              <a:spcAft>
                <a:spcPts val="160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27724" y="904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của khóa </a:t>
            </a:r>
            <a:r>
              <a:rPr lang="en" dirty="0" smtClean="0"/>
              <a:t>(khung chương trình)</a:t>
            </a:r>
            <a:endParaRPr dirty="0"/>
          </a:p>
        </p:txBody>
      </p:sp>
      <p:sp>
        <p:nvSpPr>
          <p:cNvPr id="67" name="Google Shape;67;p15"/>
          <p:cNvSpPr txBox="1">
            <a:spLocks noGrp="1"/>
          </p:cNvSpPr>
          <p:nvPr>
            <p:ph type="body" idx="1"/>
          </p:nvPr>
        </p:nvSpPr>
        <p:spPr>
          <a:xfrm>
            <a:off x="265047" y="65795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err="1" smtClean="0"/>
              <a:t>Đây</a:t>
            </a:r>
            <a:r>
              <a:rPr lang="en-US" sz="1200" dirty="0" smtClean="0"/>
              <a:t> </a:t>
            </a:r>
            <a:r>
              <a:rPr lang="en-US" sz="1200" dirty="0" err="1" smtClean="0"/>
              <a:t>là</a:t>
            </a:r>
            <a:r>
              <a:rPr lang="en-US" sz="1200" dirty="0" smtClean="0"/>
              <a:t> </a:t>
            </a:r>
            <a:r>
              <a:rPr lang="en-US" sz="1200" dirty="0" err="1" smtClean="0"/>
              <a:t>những</a:t>
            </a:r>
            <a:r>
              <a:rPr lang="en-US" sz="1200" dirty="0" smtClean="0"/>
              <a:t> </a:t>
            </a:r>
            <a:r>
              <a:rPr lang="en-US" sz="1200" dirty="0" err="1" smtClean="0"/>
              <a:t>gì</a:t>
            </a:r>
            <a:r>
              <a:rPr lang="en-US" sz="1200" dirty="0" smtClean="0"/>
              <a:t> </a:t>
            </a:r>
            <a:r>
              <a:rPr lang="en-US" sz="1200" dirty="0" err="1" smtClean="0"/>
              <a:t>mk</a:t>
            </a:r>
            <a:r>
              <a:rPr lang="en-US" sz="1200" dirty="0" smtClean="0"/>
              <a:t> list </a:t>
            </a:r>
            <a:r>
              <a:rPr lang="en-US" sz="1200" dirty="0" err="1" smtClean="0"/>
              <a:t>ra</a:t>
            </a:r>
            <a:r>
              <a:rPr lang="en-US" sz="1200" dirty="0" smtClean="0"/>
              <a:t> </a:t>
            </a:r>
            <a:r>
              <a:rPr lang="en-US" sz="1200" dirty="0" err="1" smtClean="0"/>
              <a:t>sẽ</a:t>
            </a:r>
            <a:r>
              <a:rPr lang="en-US" sz="1200" dirty="0" smtClean="0"/>
              <a:t> </a:t>
            </a:r>
            <a:r>
              <a:rPr lang="en-US" sz="1200" dirty="0" err="1" smtClean="0"/>
              <a:t>dạy</a:t>
            </a:r>
            <a:r>
              <a:rPr lang="en-US" sz="1200" dirty="0" smtClean="0"/>
              <a:t>, </a:t>
            </a:r>
            <a:r>
              <a:rPr lang="en-US" sz="1200" dirty="0" err="1" smtClean="0"/>
              <a:t>trc</a:t>
            </a:r>
            <a:r>
              <a:rPr lang="en-US" sz="1200" dirty="0" smtClean="0"/>
              <a:t> </a:t>
            </a:r>
            <a:r>
              <a:rPr lang="en-US" sz="1200" dirty="0" err="1" smtClean="0"/>
              <a:t>mắt</a:t>
            </a:r>
            <a:r>
              <a:rPr lang="en-US" sz="1200" dirty="0" smtClean="0"/>
              <a:t> </a:t>
            </a:r>
            <a:r>
              <a:rPr lang="en-US" sz="1200" dirty="0" err="1" smtClean="0"/>
              <a:t>chỉ</a:t>
            </a:r>
            <a:r>
              <a:rPr lang="en-US" sz="1200" dirty="0" smtClean="0"/>
              <a:t> </a:t>
            </a:r>
            <a:r>
              <a:rPr lang="en-US" sz="1200" dirty="0" err="1" smtClean="0"/>
              <a:t>nghĩ</a:t>
            </a:r>
            <a:r>
              <a:rPr lang="en-US" sz="1200" dirty="0" smtClean="0"/>
              <a:t> </a:t>
            </a:r>
            <a:r>
              <a:rPr lang="en-US" sz="1200" dirty="0" err="1" smtClean="0"/>
              <a:t>được</a:t>
            </a:r>
            <a:r>
              <a:rPr lang="en-US" sz="1200" dirty="0" smtClean="0"/>
              <a:t> </a:t>
            </a:r>
            <a:r>
              <a:rPr lang="en-US" sz="1200" dirty="0" err="1" smtClean="0"/>
              <a:t>như</a:t>
            </a:r>
            <a:r>
              <a:rPr lang="en-US" sz="1200" dirty="0" smtClean="0"/>
              <a:t> </a:t>
            </a:r>
            <a:r>
              <a:rPr lang="en-US" sz="1200" dirty="0" err="1" smtClean="0"/>
              <a:t>vậy</a:t>
            </a:r>
            <a:r>
              <a:rPr lang="en-US" sz="1200" dirty="0" smtClean="0"/>
              <a:t>, </a:t>
            </a:r>
            <a:r>
              <a:rPr lang="en-US" sz="1200" dirty="0" err="1" smtClean="0"/>
              <a:t>trong</a:t>
            </a:r>
            <a:r>
              <a:rPr lang="en-US" sz="1200" dirty="0" smtClean="0"/>
              <a:t> </a:t>
            </a:r>
            <a:r>
              <a:rPr lang="en-US" sz="1200" dirty="0" err="1" smtClean="0"/>
              <a:t>quá</a:t>
            </a:r>
            <a:r>
              <a:rPr lang="en-US" sz="1200" dirty="0" smtClean="0"/>
              <a:t> </a:t>
            </a:r>
            <a:r>
              <a:rPr lang="en-US" sz="1200" dirty="0" err="1" smtClean="0"/>
              <a:t>trình</a:t>
            </a:r>
            <a:r>
              <a:rPr lang="en-US" sz="1200" dirty="0" smtClean="0"/>
              <a:t> </a:t>
            </a:r>
            <a:r>
              <a:rPr lang="en-US" sz="1200" dirty="0" err="1" smtClean="0"/>
              <a:t>học</a:t>
            </a:r>
            <a:r>
              <a:rPr lang="en-US" sz="1200" dirty="0" smtClean="0"/>
              <a:t>, </a:t>
            </a:r>
            <a:r>
              <a:rPr lang="en-US" sz="1200" dirty="0" err="1" smtClean="0"/>
              <a:t>ae</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góp</a:t>
            </a:r>
            <a:r>
              <a:rPr lang="en-US" sz="1200" dirty="0" smtClean="0"/>
              <a:t> ý </a:t>
            </a:r>
            <a:r>
              <a:rPr lang="en-US" sz="1200" dirty="0" err="1" smtClean="0"/>
              <a:t>ra</a:t>
            </a:r>
            <a:r>
              <a:rPr lang="en-US" sz="1200" dirty="0" smtClean="0"/>
              <a:t> </a:t>
            </a:r>
            <a:r>
              <a:rPr lang="en-US" sz="1200" dirty="0" err="1" smtClean="0"/>
              <a:t>thêm</a:t>
            </a:r>
            <a:r>
              <a:rPr lang="en-US" sz="1200" dirty="0" smtClean="0"/>
              <a:t> video </a:t>
            </a:r>
            <a:r>
              <a:rPr lang="en-US" sz="1200" dirty="0" err="1" smtClean="0"/>
              <a:t>về</a:t>
            </a:r>
            <a:r>
              <a:rPr lang="en-US" sz="1200" dirty="0" smtClean="0"/>
              <a:t> </a:t>
            </a:r>
            <a:r>
              <a:rPr lang="en-US" sz="1200" dirty="0" err="1" smtClean="0"/>
              <a:t>cái</a:t>
            </a:r>
            <a:r>
              <a:rPr lang="en-US" sz="1200" dirty="0" smtClean="0"/>
              <a:t> j </a:t>
            </a:r>
            <a:r>
              <a:rPr lang="en-US" sz="1200" dirty="0" err="1" smtClean="0"/>
              <a:t>đó</a:t>
            </a:r>
            <a:r>
              <a:rPr lang="en-US" sz="1200" dirty="0" smtClean="0"/>
              <a:t> </a:t>
            </a:r>
            <a:r>
              <a:rPr lang="en-US" sz="1200" dirty="0" err="1" smtClean="0"/>
              <a:t>sâu</a:t>
            </a:r>
            <a:r>
              <a:rPr lang="en-US" sz="1200" dirty="0" smtClean="0"/>
              <a:t> </a:t>
            </a:r>
            <a:r>
              <a:rPr lang="en-US" sz="1200" dirty="0" err="1" smtClean="0"/>
              <a:t>hơn</a:t>
            </a:r>
            <a:endParaRPr lang="en-US" sz="1200" dirty="0" smtClean="0"/>
          </a:p>
          <a:p>
            <a:pPr marL="0" lvl="0" indent="0" algn="l" rtl="0">
              <a:spcBef>
                <a:spcPts val="0"/>
              </a:spcBef>
              <a:spcAft>
                <a:spcPts val="1600"/>
              </a:spcAft>
              <a:buNone/>
            </a:pPr>
            <a:r>
              <a:rPr lang="en-US" sz="1200" dirty="0" smtClean="0"/>
              <a:t>1.Regex (</a:t>
            </a:r>
            <a:r>
              <a:rPr lang="en-US" sz="1200" dirty="0" err="1" smtClean="0"/>
              <a:t>phần</a:t>
            </a:r>
            <a:r>
              <a:rPr lang="en-US" sz="1200" dirty="0" smtClean="0"/>
              <a:t> </a:t>
            </a:r>
            <a:r>
              <a:rPr lang="en-US" sz="1200" dirty="0" err="1" smtClean="0"/>
              <a:t>này</a:t>
            </a:r>
            <a:r>
              <a:rPr lang="en-US" sz="1200" dirty="0" smtClean="0"/>
              <a:t> </a:t>
            </a:r>
            <a:r>
              <a:rPr lang="en-US" sz="1200" dirty="0" err="1" smtClean="0"/>
              <a:t>khá</a:t>
            </a:r>
            <a:r>
              <a:rPr lang="en-US" sz="1200" dirty="0" smtClean="0"/>
              <a:t> </a:t>
            </a:r>
            <a:r>
              <a:rPr lang="en-US" sz="1200" dirty="0" err="1" smtClean="0"/>
              <a:t>quan</a:t>
            </a:r>
            <a:r>
              <a:rPr lang="en-US" sz="1200" dirty="0" smtClean="0"/>
              <a:t> </a:t>
            </a:r>
            <a:r>
              <a:rPr lang="en-US" sz="1200" dirty="0" err="1" smtClean="0"/>
              <a:t>trọng</a:t>
            </a:r>
            <a:r>
              <a:rPr lang="en-US" sz="1200" dirty="0" smtClean="0"/>
              <a:t>, </a:t>
            </a:r>
            <a:r>
              <a:rPr lang="en-US" sz="1200" dirty="0" err="1" smtClean="0"/>
              <a:t>hầu</a:t>
            </a:r>
            <a:r>
              <a:rPr lang="en-US" sz="1200" dirty="0" smtClean="0"/>
              <a:t> </a:t>
            </a:r>
            <a:r>
              <a:rPr lang="en-US" sz="1200" dirty="0" err="1" smtClean="0"/>
              <a:t>như</a:t>
            </a:r>
            <a:r>
              <a:rPr lang="en-US" sz="1200" dirty="0" smtClean="0"/>
              <a:t> </a:t>
            </a:r>
            <a:r>
              <a:rPr lang="en-US" sz="1200" dirty="0" err="1" smtClean="0"/>
              <a:t>ngôn</a:t>
            </a:r>
            <a:r>
              <a:rPr lang="en-US" sz="1200" dirty="0" smtClean="0"/>
              <a:t> </a:t>
            </a:r>
            <a:r>
              <a:rPr lang="en-US" sz="1200" dirty="0" err="1" smtClean="0"/>
              <a:t>ngữ</a:t>
            </a:r>
            <a:r>
              <a:rPr lang="en-US" sz="1200" dirty="0" smtClean="0"/>
              <a:t> </a:t>
            </a:r>
            <a:r>
              <a:rPr lang="en-US" sz="1200" dirty="0" err="1" smtClean="0"/>
              <a:t>nào</a:t>
            </a:r>
            <a:r>
              <a:rPr lang="en-US" sz="1200" dirty="0" smtClean="0"/>
              <a:t> </a:t>
            </a:r>
            <a:r>
              <a:rPr lang="en-US" sz="1200" dirty="0" err="1" smtClean="0"/>
              <a:t>cũng</a:t>
            </a:r>
            <a:r>
              <a:rPr lang="en-US" sz="1200" dirty="0" smtClean="0"/>
              <a:t> </a:t>
            </a:r>
            <a:r>
              <a:rPr lang="en-US" sz="1200" dirty="0" err="1" smtClean="0"/>
              <a:t>có</a:t>
            </a:r>
            <a:r>
              <a:rPr lang="en-US" sz="1200" dirty="0" smtClean="0"/>
              <a:t> regex)</a:t>
            </a:r>
          </a:p>
          <a:p>
            <a:pPr marL="0" lvl="0" indent="0" algn="l" rtl="0">
              <a:spcBef>
                <a:spcPts val="0"/>
              </a:spcBef>
              <a:spcAft>
                <a:spcPts val="1600"/>
              </a:spcAft>
              <a:buNone/>
            </a:pPr>
            <a:r>
              <a:rPr lang="en-US" sz="1200" dirty="0" smtClean="0"/>
              <a:t>2.Files (</a:t>
            </a:r>
            <a:r>
              <a:rPr lang="en-US" sz="1200" dirty="0" err="1" smtClean="0"/>
              <a:t>read,write</a:t>
            </a:r>
            <a:r>
              <a:rPr lang="en-US" sz="1200" dirty="0" smtClean="0"/>
              <a:t>, copy, </a:t>
            </a:r>
            <a:r>
              <a:rPr lang="en-US" sz="1200" dirty="0" err="1" smtClean="0"/>
              <a:t>move,delete</a:t>
            </a:r>
            <a:r>
              <a:rPr lang="en-US" sz="1200" dirty="0" smtClean="0"/>
              <a:t>)</a:t>
            </a:r>
          </a:p>
          <a:p>
            <a:pPr marL="0" lvl="0" indent="0" algn="l" rtl="0">
              <a:spcBef>
                <a:spcPts val="0"/>
              </a:spcBef>
              <a:spcAft>
                <a:spcPts val="1600"/>
              </a:spcAft>
              <a:buNone/>
            </a:pPr>
            <a:r>
              <a:rPr lang="en-US" sz="1200" dirty="0" smtClean="0"/>
              <a:t>3.Requets (</a:t>
            </a:r>
            <a:r>
              <a:rPr lang="en-US" sz="1200" dirty="0" err="1" smtClean="0"/>
              <a:t>giả</a:t>
            </a:r>
            <a:r>
              <a:rPr lang="en-US" sz="1200" dirty="0" smtClean="0"/>
              <a:t> </a:t>
            </a:r>
            <a:r>
              <a:rPr lang="en-US" sz="1200" dirty="0" err="1" smtClean="0"/>
              <a:t>lập</a:t>
            </a:r>
            <a:r>
              <a:rPr lang="en-US" sz="1200" dirty="0" smtClean="0"/>
              <a:t> </a:t>
            </a:r>
            <a:r>
              <a:rPr lang="en-US" sz="1200" dirty="0" err="1" smtClean="0"/>
              <a:t>các</a:t>
            </a:r>
            <a:r>
              <a:rPr lang="en-US" sz="1200" dirty="0" smtClean="0"/>
              <a:t> htt</a:t>
            </a:r>
            <a:r>
              <a:rPr lang="en-US" sz="1200" dirty="0"/>
              <a:t>p</a:t>
            </a:r>
            <a:r>
              <a:rPr lang="en-US" sz="1200" dirty="0" smtClean="0"/>
              <a:t>), beautiful soup =&gt; parse html</a:t>
            </a:r>
          </a:p>
          <a:p>
            <a:pPr marL="0" lvl="0" indent="0" algn="l" rtl="0">
              <a:spcBef>
                <a:spcPts val="0"/>
              </a:spcBef>
              <a:spcAft>
                <a:spcPts val="1600"/>
              </a:spcAft>
              <a:buNone/>
            </a:pPr>
            <a:r>
              <a:rPr lang="en-US" sz="1200" dirty="0" smtClean="0"/>
              <a:t>4. Selenium =&gt; </a:t>
            </a:r>
            <a:r>
              <a:rPr lang="en-US" sz="1200" dirty="0" err="1" smtClean="0"/>
              <a:t>dieu</a:t>
            </a:r>
            <a:r>
              <a:rPr lang="en-US" sz="1200" dirty="0" smtClean="0"/>
              <a:t> </a:t>
            </a:r>
            <a:r>
              <a:rPr lang="en-US" sz="1200" dirty="0" err="1" smtClean="0"/>
              <a:t>khien</a:t>
            </a:r>
            <a:r>
              <a:rPr lang="en-US" sz="1200" dirty="0" smtClean="0"/>
              <a:t> </a:t>
            </a:r>
            <a:r>
              <a:rPr lang="en-US" sz="1200" dirty="0" err="1" smtClean="0"/>
              <a:t>trinh</a:t>
            </a:r>
            <a:r>
              <a:rPr lang="en-US" sz="1200" dirty="0" smtClean="0"/>
              <a:t> </a:t>
            </a:r>
            <a:r>
              <a:rPr lang="en-US" sz="1200" dirty="0" err="1" smtClean="0"/>
              <a:t>duyet</a:t>
            </a:r>
            <a:r>
              <a:rPr lang="en-US" sz="1200" dirty="0" smtClean="0"/>
              <a:t> chrome (</a:t>
            </a:r>
            <a:r>
              <a:rPr lang="en-US" sz="1200" dirty="0" err="1" smtClean="0"/>
              <a:t>firefox</a:t>
            </a:r>
            <a:r>
              <a:rPr lang="en-US" sz="1200" dirty="0" smtClean="0"/>
              <a:t>)</a:t>
            </a:r>
          </a:p>
          <a:p>
            <a:pPr marL="0" lvl="0" indent="0" algn="l" rtl="0">
              <a:spcBef>
                <a:spcPts val="0"/>
              </a:spcBef>
              <a:spcAft>
                <a:spcPts val="1600"/>
              </a:spcAft>
              <a:buNone/>
            </a:pPr>
            <a:r>
              <a:rPr lang="en-US" sz="1200" dirty="0" smtClean="0"/>
              <a:t>3+4 =&gt; hoc </a:t>
            </a:r>
            <a:r>
              <a:rPr lang="en-US" sz="1200" dirty="0" err="1" smtClean="0"/>
              <a:t>xong</a:t>
            </a:r>
            <a:r>
              <a:rPr lang="en-US" sz="1200" dirty="0" smtClean="0"/>
              <a:t> co the lam dc 1 </a:t>
            </a:r>
            <a:r>
              <a:rPr lang="en-US" sz="1200" dirty="0" err="1" smtClean="0"/>
              <a:t>cai</a:t>
            </a:r>
            <a:r>
              <a:rPr lang="en-US" sz="1200" dirty="0" smtClean="0"/>
              <a:t> j do </a:t>
            </a:r>
            <a:r>
              <a:rPr lang="en-US" sz="1200" dirty="0" err="1" smtClean="0"/>
              <a:t>roi</a:t>
            </a:r>
            <a:r>
              <a:rPr lang="en-US" sz="1200" dirty="0" smtClean="0"/>
              <a:t>, auto dc </a:t>
            </a:r>
            <a:r>
              <a:rPr lang="en-US" sz="1200" dirty="0" err="1" smtClean="0"/>
              <a:t>kha</a:t>
            </a:r>
            <a:r>
              <a:rPr lang="en-US" sz="1200" dirty="0" smtClean="0"/>
              <a:t> </a:t>
            </a:r>
            <a:r>
              <a:rPr lang="en-US" sz="1200" dirty="0" err="1" smtClean="0"/>
              <a:t>nhieu</a:t>
            </a:r>
            <a:r>
              <a:rPr lang="en-US" sz="1200" dirty="0" smtClean="0"/>
              <a:t> </a:t>
            </a:r>
            <a:r>
              <a:rPr lang="en-US" sz="1200" dirty="0" err="1" smtClean="0"/>
              <a:t>thu</a:t>
            </a:r>
            <a:r>
              <a:rPr lang="en-US" sz="1200" dirty="0" smtClean="0"/>
              <a:t>, </a:t>
            </a:r>
            <a:r>
              <a:rPr lang="en-US" sz="1200" dirty="0" err="1" smtClean="0"/>
              <a:t>mk</a:t>
            </a:r>
            <a:r>
              <a:rPr lang="en-US" sz="1200" dirty="0" smtClean="0"/>
              <a:t> se </a:t>
            </a:r>
            <a:r>
              <a:rPr lang="en-US" sz="1200" dirty="0" err="1" smtClean="0"/>
              <a:t>nghi</a:t>
            </a:r>
            <a:r>
              <a:rPr lang="en-US" sz="1200" dirty="0" smtClean="0"/>
              <a:t> 1 project</a:t>
            </a:r>
          </a:p>
          <a:p>
            <a:pPr marL="0" lvl="0" indent="0" algn="l" rtl="0">
              <a:spcBef>
                <a:spcPts val="0"/>
              </a:spcBef>
              <a:spcAft>
                <a:spcPts val="1600"/>
              </a:spcAft>
              <a:buNone/>
            </a:pPr>
            <a:r>
              <a:rPr lang="en-US" sz="1200" dirty="0" smtClean="0"/>
              <a:t>5.Excel ,word, </a:t>
            </a:r>
            <a:r>
              <a:rPr lang="en-US" sz="1200" dirty="0" err="1" smtClean="0"/>
              <a:t>pdf</a:t>
            </a:r>
            <a:r>
              <a:rPr lang="en-US" sz="1200" dirty="0" smtClean="0"/>
              <a:t> (micro office 2010)</a:t>
            </a:r>
          </a:p>
          <a:p>
            <a:pPr marL="0" lvl="0" indent="0" algn="l" rtl="0">
              <a:spcBef>
                <a:spcPts val="0"/>
              </a:spcBef>
              <a:spcAft>
                <a:spcPts val="1600"/>
              </a:spcAft>
              <a:buNone/>
            </a:pPr>
            <a:r>
              <a:rPr lang="en-US" sz="1200" dirty="0" smtClean="0"/>
              <a:t>6.Send mail, read mail =&gt; </a:t>
            </a:r>
            <a:r>
              <a:rPr lang="en-US" sz="1200" dirty="0" err="1" smtClean="0"/>
              <a:t>bạn</a:t>
            </a:r>
            <a:r>
              <a:rPr lang="en-US" sz="1200" dirty="0" smtClean="0"/>
              <a:t> </a:t>
            </a:r>
            <a:r>
              <a:rPr lang="en-US" sz="1200" dirty="0" err="1" smtClean="0"/>
              <a:t>nào</a:t>
            </a:r>
            <a:r>
              <a:rPr lang="en-US" sz="1200" dirty="0" smtClean="0"/>
              <a:t> </a:t>
            </a:r>
            <a:r>
              <a:rPr lang="en-US" sz="1200" dirty="0" err="1" smtClean="0"/>
              <a:t>trâu</a:t>
            </a:r>
            <a:r>
              <a:rPr lang="en-US" sz="1200" dirty="0" smtClean="0"/>
              <a:t> </a:t>
            </a:r>
            <a:r>
              <a:rPr lang="en-US" sz="1200" dirty="0" err="1" smtClean="0"/>
              <a:t>thì</a:t>
            </a:r>
            <a:r>
              <a:rPr lang="en-US" sz="1200" dirty="0" smtClean="0"/>
              <a:t> </a:t>
            </a:r>
            <a:r>
              <a:rPr lang="en-US" sz="1200" dirty="0" err="1" smtClean="0"/>
              <a:t>thể</a:t>
            </a:r>
            <a:r>
              <a:rPr lang="en-US" sz="1200" dirty="0" smtClean="0"/>
              <a:t> </a:t>
            </a:r>
            <a:r>
              <a:rPr lang="en-US" sz="1200" dirty="0" err="1" smtClean="0"/>
              <a:t>dựa</a:t>
            </a:r>
            <a:r>
              <a:rPr lang="en-US" sz="1200" dirty="0" smtClean="0"/>
              <a:t> </a:t>
            </a:r>
            <a:r>
              <a:rPr lang="en-US" sz="1200" dirty="0" err="1" smtClean="0"/>
              <a:t>vào</a:t>
            </a:r>
            <a:r>
              <a:rPr lang="en-US" sz="1200" dirty="0" smtClean="0"/>
              <a:t> </a:t>
            </a:r>
            <a:r>
              <a:rPr lang="en-US" sz="1200" dirty="0" err="1" smtClean="0"/>
              <a:t>đây</a:t>
            </a:r>
            <a:r>
              <a:rPr lang="en-US" sz="1200" dirty="0" smtClean="0"/>
              <a:t> </a:t>
            </a:r>
            <a:r>
              <a:rPr lang="en-US" sz="1200" dirty="0" err="1" smtClean="0"/>
              <a:t>làm</a:t>
            </a:r>
            <a:r>
              <a:rPr lang="en-US" sz="1200" dirty="0" smtClean="0"/>
              <a:t> </a:t>
            </a:r>
            <a:r>
              <a:rPr lang="en-US" sz="1200" dirty="0" err="1" smtClean="0"/>
              <a:t>thành</a:t>
            </a:r>
            <a:r>
              <a:rPr lang="en-US" sz="1200" dirty="0" smtClean="0"/>
              <a:t> 1 server </a:t>
            </a:r>
            <a:r>
              <a:rPr lang="en-US" sz="1200" dirty="0" err="1" smtClean="0"/>
              <a:t>đọc</a:t>
            </a:r>
            <a:r>
              <a:rPr lang="en-US" sz="1200" dirty="0" smtClean="0"/>
              <a:t> mail, </a:t>
            </a:r>
            <a:r>
              <a:rPr lang="en-US" sz="1200" dirty="0" err="1" smtClean="0"/>
              <a:t>nhận</a:t>
            </a:r>
            <a:r>
              <a:rPr lang="en-US" sz="1200" dirty="0" smtClean="0"/>
              <a:t> mail </a:t>
            </a:r>
            <a:r>
              <a:rPr lang="en-US" sz="1200" dirty="0" err="1" smtClean="0"/>
              <a:t>như</a:t>
            </a:r>
            <a:r>
              <a:rPr lang="en-US" sz="1200" dirty="0" smtClean="0"/>
              <a:t> mail 10p</a:t>
            </a:r>
          </a:p>
          <a:p>
            <a:pPr marL="0" lvl="0" indent="0" algn="l" rtl="0">
              <a:spcBef>
                <a:spcPts val="0"/>
              </a:spcBef>
              <a:spcAft>
                <a:spcPts val="1600"/>
              </a:spcAft>
              <a:buNone/>
            </a:pPr>
            <a:r>
              <a:rPr lang="en-US" sz="1200" dirty="0" smtClean="0"/>
              <a:t>7.Gui automation =&gt; </a:t>
            </a:r>
            <a:r>
              <a:rPr lang="en-US" sz="1200" dirty="0" err="1" smtClean="0"/>
              <a:t>cơ</a:t>
            </a:r>
            <a:r>
              <a:rPr lang="en-US" sz="1200" dirty="0" smtClean="0"/>
              <a:t> </a:t>
            </a:r>
            <a:r>
              <a:rPr lang="en-US" sz="1200" dirty="0" err="1" smtClean="0"/>
              <a:t>bản</a:t>
            </a:r>
            <a:r>
              <a:rPr lang="en-US" sz="1200" dirty="0" smtClean="0"/>
              <a:t> </a:t>
            </a:r>
            <a:r>
              <a:rPr lang="en-US" sz="1200" dirty="0" err="1" smtClean="0"/>
              <a:t>giống</a:t>
            </a:r>
            <a:r>
              <a:rPr lang="en-US" sz="1200" dirty="0" smtClean="0"/>
              <a:t> auto =&gt; </a:t>
            </a:r>
            <a:r>
              <a:rPr lang="en-US" sz="1200" dirty="0" err="1" smtClean="0"/>
              <a:t>giả</a:t>
            </a:r>
            <a:r>
              <a:rPr lang="en-US" sz="1200" dirty="0" smtClean="0"/>
              <a:t> </a:t>
            </a:r>
            <a:r>
              <a:rPr lang="en-US" sz="1200" dirty="0" err="1" smtClean="0"/>
              <a:t>lập</a:t>
            </a:r>
            <a:r>
              <a:rPr lang="en-US" sz="1200" dirty="0" smtClean="0"/>
              <a:t> </a:t>
            </a:r>
            <a:r>
              <a:rPr lang="en-US" sz="1200" dirty="0" err="1" smtClean="0"/>
              <a:t>bàn</a:t>
            </a:r>
            <a:r>
              <a:rPr lang="en-US" sz="1200" dirty="0" smtClean="0"/>
              <a:t> </a:t>
            </a:r>
            <a:r>
              <a:rPr lang="en-US" sz="1200" dirty="0" err="1" smtClean="0"/>
              <a:t>phím</a:t>
            </a:r>
            <a:r>
              <a:rPr lang="en-US" sz="1200" dirty="0" smtClean="0"/>
              <a:t>, </a:t>
            </a:r>
            <a:r>
              <a:rPr lang="en-US" sz="1200" dirty="0" err="1" smtClean="0"/>
              <a:t>chuột</a:t>
            </a:r>
            <a:endParaRPr lang="en-US" sz="1200" dirty="0" smtClean="0"/>
          </a:p>
          <a:p>
            <a:pPr marL="0" lvl="0" indent="0" algn="l" rtl="0">
              <a:spcBef>
                <a:spcPts val="0"/>
              </a:spcBef>
              <a:spcAft>
                <a:spcPts val="1600"/>
              </a:spcAft>
              <a:buNone/>
            </a:pPr>
            <a:r>
              <a:rPr lang="en-US" sz="1200" dirty="0" smtClean="0"/>
              <a:t>8.Xử </a:t>
            </a:r>
            <a:r>
              <a:rPr lang="en-US" sz="1200" dirty="0" err="1" smtClean="0"/>
              <a:t>lý</a:t>
            </a:r>
            <a:r>
              <a:rPr lang="en-US" sz="1200" dirty="0" smtClean="0"/>
              <a:t> </a:t>
            </a:r>
            <a:r>
              <a:rPr lang="en-US" sz="1200" dirty="0" err="1" smtClean="0"/>
              <a:t>ảnh</a:t>
            </a:r>
            <a:r>
              <a:rPr lang="en-US" sz="1200" dirty="0" smtClean="0"/>
              <a:t>, </a:t>
            </a:r>
            <a:r>
              <a:rPr lang="en-US" sz="1200" dirty="0" err="1" smtClean="0"/>
              <a:t>hướng</a:t>
            </a:r>
            <a:r>
              <a:rPr lang="en-US" sz="1200" dirty="0" smtClean="0"/>
              <a:t> </a:t>
            </a:r>
            <a:r>
              <a:rPr lang="en-US" sz="1200" dirty="0" err="1" smtClean="0"/>
              <a:t>đến</a:t>
            </a:r>
            <a:r>
              <a:rPr lang="en-US" sz="1200" dirty="0" smtClean="0"/>
              <a:t> </a:t>
            </a:r>
            <a:r>
              <a:rPr lang="en-US" sz="1200" dirty="0" err="1" smtClean="0"/>
              <a:t>xử</a:t>
            </a:r>
            <a:r>
              <a:rPr lang="en-US" sz="1200" dirty="0" smtClean="0"/>
              <a:t> </a:t>
            </a:r>
            <a:r>
              <a:rPr lang="en-US" sz="1200" dirty="0" err="1" smtClean="0"/>
              <a:t>lý</a:t>
            </a:r>
            <a:r>
              <a:rPr lang="en-US" sz="1200" dirty="0" smtClean="0"/>
              <a:t> </a:t>
            </a:r>
            <a:r>
              <a:rPr lang="en-US" sz="1200" dirty="0" err="1" smtClean="0"/>
              <a:t>vượt</a:t>
            </a:r>
            <a:r>
              <a:rPr lang="en-US" sz="1200" dirty="0" smtClean="0"/>
              <a:t> </a:t>
            </a:r>
            <a:r>
              <a:rPr lang="en-US" sz="1200" dirty="0" err="1" smtClean="0"/>
              <a:t>capcha</a:t>
            </a:r>
            <a:r>
              <a:rPr lang="en-US" sz="1200" dirty="0" smtClean="0"/>
              <a:t> </a:t>
            </a:r>
            <a:r>
              <a:rPr lang="en-US" sz="1200" dirty="0" err="1" smtClean="0"/>
              <a:t>đơn</a:t>
            </a:r>
            <a:r>
              <a:rPr lang="en-US" sz="1200" dirty="0" smtClean="0"/>
              <a:t> </a:t>
            </a:r>
            <a:r>
              <a:rPr lang="en-US" sz="1200" dirty="0" err="1" smtClean="0"/>
              <a:t>giản</a:t>
            </a:r>
            <a:r>
              <a:rPr lang="en-US" sz="1200" dirty="0" smtClean="0"/>
              <a:t>, </a:t>
            </a:r>
            <a:r>
              <a:rPr lang="en-US" sz="1200" dirty="0" err="1" smtClean="0"/>
              <a:t>hầu</a:t>
            </a:r>
            <a:r>
              <a:rPr lang="en-US" sz="1200" dirty="0" smtClean="0"/>
              <a:t> </a:t>
            </a:r>
            <a:r>
              <a:rPr lang="en-US" sz="1200" dirty="0" err="1" smtClean="0"/>
              <a:t>như</a:t>
            </a:r>
            <a:r>
              <a:rPr lang="en-US" sz="1200" dirty="0" smtClean="0"/>
              <a:t> </a:t>
            </a:r>
            <a:r>
              <a:rPr lang="en-US" sz="1200" dirty="0" err="1" smtClean="0"/>
              <a:t>các</a:t>
            </a:r>
            <a:r>
              <a:rPr lang="en-US" sz="1200" dirty="0" smtClean="0"/>
              <a:t> </a:t>
            </a:r>
            <a:r>
              <a:rPr lang="en-US" sz="1200" dirty="0" err="1" smtClean="0"/>
              <a:t>capcha</a:t>
            </a:r>
            <a:r>
              <a:rPr lang="en-US" sz="1200" dirty="0" smtClean="0"/>
              <a:t> text </a:t>
            </a:r>
            <a:r>
              <a:rPr lang="en-US" sz="1200" dirty="0" err="1" smtClean="0"/>
              <a:t>bây</a:t>
            </a:r>
            <a:r>
              <a:rPr lang="en-US" sz="1200" dirty="0" smtClean="0"/>
              <a:t> h </a:t>
            </a:r>
            <a:r>
              <a:rPr lang="en-US" sz="1200" dirty="0" err="1" smtClean="0"/>
              <a:t>là</a:t>
            </a:r>
            <a:r>
              <a:rPr lang="en-US" sz="1200" dirty="0" smtClean="0"/>
              <a:t> </a:t>
            </a:r>
            <a:r>
              <a:rPr lang="en-US" sz="1200" dirty="0" err="1" smtClean="0"/>
              <a:t>ez</a:t>
            </a:r>
            <a:r>
              <a:rPr lang="en-US" sz="1200" dirty="0" smtClean="0"/>
              <a:t> game </a:t>
            </a:r>
            <a:r>
              <a:rPr lang="en-US" sz="1200" dirty="0" err="1" smtClean="0"/>
              <a:t>rồi</a:t>
            </a:r>
            <a:r>
              <a:rPr lang="en-US" sz="1200" dirty="0" smtClean="0"/>
              <a:t> (</a:t>
            </a:r>
            <a:r>
              <a:rPr lang="en-US" sz="1200" dirty="0" err="1" smtClean="0"/>
              <a:t>cân</a:t>
            </a:r>
            <a:r>
              <a:rPr lang="en-US" sz="1200" dirty="0" smtClean="0"/>
              <a:t> </a:t>
            </a:r>
            <a:r>
              <a:rPr lang="en-US" sz="1200" dirty="0" err="1" smtClean="0"/>
              <a:t>nhắc</a:t>
            </a:r>
            <a:r>
              <a:rPr lang="en-US" sz="1200" dirty="0" smtClean="0"/>
              <a:t> </a:t>
            </a:r>
            <a:r>
              <a:rPr lang="en-US" sz="1200" dirty="0" err="1" smtClean="0"/>
              <a:t>phần</a:t>
            </a:r>
            <a:r>
              <a:rPr lang="en-US" sz="1200" dirty="0" smtClean="0"/>
              <a:t> </a:t>
            </a:r>
            <a:r>
              <a:rPr lang="en-US" sz="1200" dirty="0" err="1" smtClean="0"/>
              <a:t>này</a:t>
            </a:r>
            <a:r>
              <a:rPr lang="en-US" sz="1200" dirty="0" smtClean="0"/>
              <a:t>, </a:t>
            </a:r>
            <a:r>
              <a:rPr lang="en-US" sz="1200" dirty="0" err="1" smtClean="0"/>
              <a:t>nếu</a:t>
            </a:r>
            <a:r>
              <a:rPr lang="en-US" sz="1200" dirty="0" smtClean="0"/>
              <a:t> </a:t>
            </a:r>
            <a:r>
              <a:rPr lang="en-US" sz="1200" dirty="0" err="1" smtClean="0"/>
              <a:t>có</a:t>
            </a:r>
            <a:r>
              <a:rPr lang="en-US" sz="1200" dirty="0" smtClean="0"/>
              <a:t> </a:t>
            </a:r>
            <a:r>
              <a:rPr lang="en-US" sz="1200" dirty="0" err="1" smtClean="0"/>
              <a:t>thì</a:t>
            </a:r>
            <a:r>
              <a:rPr lang="en-US" sz="1200" dirty="0" smtClean="0"/>
              <a:t> </a:t>
            </a:r>
            <a:r>
              <a:rPr lang="en-US" sz="1200" dirty="0" err="1" smtClean="0"/>
              <a:t>chủ</a:t>
            </a:r>
            <a:r>
              <a:rPr lang="en-US" sz="1200" dirty="0" smtClean="0"/>
              <a:t> </a:t>
            </a:r>
            <a:r>
              <a:rPr lang="en-US" sz="1200" dirty="0" err="1" smtClean="0"/>
              <a:t>yếu</a:t>
            </a:r>
            <a:r>
              <a:rPr lang="en-US" sz="1200" dirty="0" smtClean="0"/>
              <a:t> </a:t>
            </a:r>
            <a:r>
              <a:rPr lang="en-US" sz="1200" dirty="0" err="1" smtClean="0"/>
              <a:t>mang</a:t>
            </a:r>
            <a:r>
              <a:rPr lang="en-US" sz="1200" dirty="0" smtClean="0"/>
              <a:t> </a:t>
            </a:r>
            <a:r>
              <a:rPr lang="en-US" sz="1200" dirty="0" err="1" smtClean="0"/>
              <a:t>tính</a:t>
            </a:r>
            <a:r>
              <a:rPr lang="en-US" sz="1200" dirty="0" smtClean="0"/>
              <a:t> </a:t>
            </a:r>
            <a:r>
              <a:rPr lang="en-US" sz="1200" dirty="0" err="1" smtClean="0"/>
              <a:t>chất</a:t>
            </a:r>
            <a:r>
              <a:rPr lang="en-US" sz="1200" dirty="0" smtClean="0"/>
              <a:t> </a:t>
            </a:r>
            <a:r>
              <a:rPr lang="en-US" sz="1200" dirty="0" err="1" smtClean="0"/>
              <a:t>học</a:t>
            </a:r>
            <a:r>
              <a:rPr lang="en-US" sz="1200" dirty="0" smtClean="0"/>
              <a:t> </a:t>
            </a:r>
            <a:r>
              <a:rPr lang="en-US" sz="1200" dirty="0" err="1" smtClean="0"/>
              <a:t>thuật</a:t>
            </a:r>
            <a:r>
              <a:rPr lang="en-US" sz="1200" dirty="0" smtClean="0"/>
              <a:t>) pillow</a:t>
            </a:r>
          </a:p>
          <a:p>
            <a:pPr marL="171450" lvl="0" indent="-171450" algn="l" rtl="0">
              <a:spcBef>
                <a:spcPts val="0"/>
              </a:spcBef>
              <a:spcAft>
                <a:spcPts val="1600"/>
              </a:spcAft>
              <a:buFont typeface="Wingdings"/>
              <a:buChar char="Ø"/>
            </a:pPr>
            <a:r>
              <a:rPr lang="en-US" sz="1200" dirty="0" smtClean="0"/>
              <a:t>Co the co </a:t>
            </a:r>
            <a:r>
              <a:rPr lang="en-US" sz="1200" dirty="0" err="1" smtClean="0"/>
              <a:t>projeect</a:t>
            </a:r>
            <a:r>
              <a:rPr lang="en-US" sz="1200" dirty="0" smtClean="0"/>
              <a:t> auto co </a:t>
            </a:r>
            <a:r>
              <a:rPr lang="en-US" sz="1200" dirty="0" err="1" smtClean="0"/>
              <a:t>capcha</a:t>
            </a:r>
            <a:r>
              <a:rPr lang="en-US" sz="1200" dirty="0" smtClean="0"/>
              <a:t> || project </a:t>
            </a:r>
            <a:r>
              <a:rPr lang="en-US" sz="1200" dirty="0" err="1" smtClean="0"/>
              <a:t>cuối</a:t>
            </a:r>
            <a:r>
              <a:rPr lang="en-US" sz="1200" dirty="0" smtClean="0"/>
              <a:t> </a:t>
            </a:r>
            <a:r>
              <a:rPr lang="en-US" sz="1200" dirty="0" err="1" smtClean="0"/>
              <a:t>khóa</a:t>
            </a:r>
            <a:r>
              <a:rPr lang="en-US" sz="1200" dirty="0" smtClean="0"/>
              <a:t> lien </a:t>
            </a:r>
            <a:r>
              <a:rPr lang="en-US" sz="1200" dirty="0" err="1" smtClean="0"/>
              <a:t>quan</a:t>
            </a:r>
            <a:r>
              <a:rPr lang="en-US" sz="1200" dirty="0" smtClean="0"/>
              <a:t> </a:t>
            </a:r>
            <a:r>
              <a:rPr lang="en-US" sz="1200" dirty="0" err="1" smtClean="0"/>
              <a:t>gia</a:t>
            </a:r>
            <a:r>
              <a:rPr lang="en-US" sz="1200" dirty="0" smtClean="0"/>
              <a:t> lap </a:t>
            </a:r>
            <a:r>
              <a:rPr lang="en-US" sz="1200" dirty="0" err="1" smtClean="0"/>
              <a:t>nua</a:t>
            </a:r>
            <a:endParaRPr lang="en-US" sz="1200" dirty="0" smtClean="0"/>
          </a:p>
          <a:p>
            <a:pPr marL="171450" lvl="0" indent="-171450" algn="l" rtl="0">
              <a:spcBef>
                <a:spcPts val="0"/>
              </a:spcBef>
              <a:spcAft>
                <a:spcPts val="1600"/>
              </a:spcAft>
              <a:buFont typeface="Wingdings"/>
              <a:buChar char="Ø"/>
            </a:pPr>
            <a:r>
              <a:rPr lang="en-US" sz="1200" dirty="0" smtClean="0"/>
              <a:t>10: doc </a:t>
            </a:r>
            <a:r>
              <a:rPr lang="en-US" sz="1200" dirty="0" err="1" smtClean="0"/>
              <a:t>bo</a:t>
            </a:r>
            <a:r>
              <a:rPr lang="en-US" sz="1200" dirty="0" smtClean="0"/>
              <a:t> </a:t>
            </a:r>
            <a:r>
              <a:rPr lang="en-US" sz="1200" dirty="0" err="1" smtClean="0"/>
              <a:t>nho</a:t>
            </a:r>
            <a:r>
              <a:rPr lang="en-US" sz="1200" dirty="0" smtClean="0"/>
              <a:t> game</a:t>
            </a:r>
            <a:endParaRPr lang="en-US" sz="1200" dirty="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Đối tượng học và kết quả kỳ vọng</a:t>
            </a:r>
            <a:endParaRPr dirty="0"/>
          </a:p>
          <a:p>
            <a:pPr marL="0" lvl="0" indent="0" algn="l" rtl="0">
              <a:spcBef>
                <a:spcPts val="0"/>
              </a:spcBef>
              <a:spcAft>
                <a:spcPts val="0"/>
              </a:spcAft>
              <a:buNone/>
            </a:pP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-Mọi người chán ngấy công việc lặp lại, cố học rồi code được cái tool cho nhàn người</a:t>
            </a:r>
            <a:endParaRPr sz="1200" dirty="0"/>
          </a:p>
          <a:p>
            <a:pPr marL="0" lvl="0" indent="0" algn="l" rtl="0">
              <a:spcBef>
                <a:spcPts val="1600"/>
              </a:spcBef>
              <a:spcAft>
                <a:spcPts val="0"/>
              </a:spcAft>
              <a:buNone/>
            </a:pPr>
            <a:r>
              <a:rPr lang="en" sz="1200" dirty="0"/>
              <a:t>-ae auto muốn tìm hiểu công nghệ mới</a:t>
            </a:r>
            <a:endParaRPr sz="1200" dirty="0"/>
          </a:p>
          <a:p>
            <a:pPr marL="0" lvl="0" indent="0" algn="l" rtl="0">
              <a:spcBef>
                <a:spcPts val="1600"/>
              </a:spcBef>
              <a:spcAft>
                <a:spcPts val="0"/>
              </a:spcAft>
              <a:buNone/>
            </a:pPr>
            <a:r>
              <a:rPr lang="en" sz="1200" dirty="0"/>
              <a:t>-ae đang chênh vênh muốn học nghề hay nghiệp gì đó :v</a:t>
            </a:r>
            <a:endParaRPr sz="1200" dirty="0"/>
          </a:p>
          <a:p>
            <a:pPr marL="0" lvl="0" indent="0" algn="l" rtl="0">
              <a:spcBef>
                <a:spcPts val="1600"/>
              </a:spcBef>
              <a:spcAft>
                <a:spcPts val="0"/>
              </a:spcAft>
              <a:buNone/>
            </a:pPr>
            <a:r>
              <a:rPr lang="en" sz="1200" dirty="0"/>
              <a:t>-ae kiếm tiền trên mạng, (mmo) đã là dân mmo thì lúc nào cũng cần tool, từ nhỏ đến to, mà để tiết kiệm ngân sách đi mua tool hoặc tự code đc những tool nhỏ thì nên tự học code :v mk cũng là từ mmo mà ra</a:t>
            </a:r>
            <a:endParaRPr sz="1200" dirty="0"/>
          </a:p>
          <a:p>
            <a:pPr marL="0" lvl="0" indent="0" algn="l" rtl="0">
              <a:spcBef>
                <a:spcPts val="1600"/>
              </a:spcBef>
              <a:spcAft>
                <a:spcPts val="1600"/>
              </a:spcAft>
              <a:buNone/>
            </a:pPr>
            <a:r>
              <a:rPr lang="en" sz="1200" dirty="0"/>
              <a:t>-ngoài ra auto tạo cảm hứng cho ae code hơn =)) (dành cho ai mất niềm tin vào code :v) </a:t>
            </a:r>
            <a:endParaRPr lang="en" sz="1200" dirty="0" smtClean="0"/>
          </a:p>
          <a:p>
            <a:pPr marL="0" lvl="0" indent="0" algn="l" rtl="0">
              <a:spcBef>
                <a:spcPts val="1600"/>
              </a:spcBef>
              <a:spcAft>
                <a:spcPts val="1600"/>
              </a:spcAft>
              <a:buNone/>
            </a:pPr>
            <a:r>
              <a:rPr lang="en" sz="1200" dirty="0" smtClean="0"/>
              <a:t>-lưu ý: code nó giống như võ công, auto giống như tuyệt kỹ, dùng vào việc xấu thì bạn là người xấu, ko phải do code.Vì vậy mong muốn ae hãy dùng những gì mình học, auto tăng năng suất lao động, làm những việc tốt, chứ đừng chỉ chăm chăm, nhăm nhe học auto để đi phá hoại, cheat game , khai thác lỗ hổng trang web để chuộc lợi cho bản thân.</a:t>
            </a:r>
          </a:p>
          <a:p>
            <a:pPr marL="0" lvl="0" indent="0" algn="l" rtl="0">
              <a:spcBef>
                <a:spcPts val="1600"/>
              </a:spcBef>
              <a:spcAft>
                <a:spcPts val="1600"/>
              </a:spcAft>
              <a:buNone/>
            </a:pPr>
            <a:r>
              <a:rPr lang="en" sz="1200" dirty="0"/>
              <a:t>-</a:t>
            </a:r>
            <a:r>
              <a:rPr lang="en" sz="1200" dirty="0" smtClean="0"/>
              <a:t>Ns chung vấn đề đạo đức rất khó ns và ranh giới cũng ko rõ ràng, miễn ae làm gì cảm thấy đúng và chia sẻ cho mn, từ đó ae nào hứng thú có thể học sâu về lập trình, chứ những kiến thức này, thực chất nhỏ bé lắm</a:t>
            </a:r>
          </a:p>
          <a:p>
            <a:pPr marL="0" lvl="0" indent="0" algn="l" rtl="0">
              <a:spcBef>
                <a:spcPts val="1600"/>
              </a:spcBef>
              <a:spcAft>
                <a:spcPts val="160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Kiến thức yêu cầu</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-Nếu là người chưa từng code bao giờ, cần nắm được cơ bản lập trình,(tự chọn 1 ngôn ngữ lập trình để bắt đầu học code (C hoặc python)) (mk có khóa python cơ bản, định dạy C cơ bản nhưng suy nghĩ kỹ thì nó ko cần thiết), (xem thêm trên mạng nữa cho đa dạng, tránh bias. Lập trình chủ yếu là tự học và trao đổi vs nhau)</a:t>
            </a:r>
            <a:endParaRPr sz="1200" dirty="0"/>
          </a:p>
          <a:p>
            <a:pPr marL="0" lvl="0" indent="0" algn="l" rtl="0">
              <a:spcBef>
                <a:spcPts val="1600"/>
              </a:spcBef>
              <a:spcAft>
                <a:spcPts val="0"/>
              </a:spcAft>
              <a:buNone/>
            </a:pPr>
            <a:r>
              <a:rPr lang="en" sz="1200" dirty="0"/>
              <a:t>-Do khóa này , ngôn ngữ sử dụng để viết tool là python, nên cần học khóa python basic của mk (option)</a:t>
            </a:r>
            <a:endParaRPr sz="1200" dirty="0"/>
          </a:p>
          <a:p>
            <a:pPr marL="0" lvl="0" indent="0" algn="l" rtl="0">
              <a:spcBef>
                <a:spcPts val="1600"/>
              </a:spcBef>
              <a:spcAft>
                <a:spcPts val="0"/>
              </a:spcAft>
              <a:buNone/>
            </a:pPr>
            <a:r>
              <a:rPr lang="en" sz="1200" dirty="0"/>
              <a:t>-ai chăm nữa thì học thêm </a:t>
            </a:r>
            <a:r>
              <a:rPr lang="en" sz="1200" b="1" dirty="0"/>
              <a:t>python hướng đối tượng,</a:t>
            </a:r>
            <a:r>
              <a:rPr lang="en" sz="1200" dirty="0"/>
              <a:t> mk hơi dị ứng với cái hướng đối tượng của python :((</a:t>
            </a:r>
            <a:endParaRPr sz="1200" dirty="0"/>
          </a:p>
          <a:p>
            <a:pPr marL="0" lvl="0" indent="0" algn="l" rtl="0">
              <a:spcBef>
                <a:spcPts val="1600"/>
              </a:spcBef>
              <a:spcAft>
                <a:spcPts val="0"/>
              </a:spcAft>
              <a:buNone/>
            </a:pPr>
            <a:r>
              <a:rPr lang="en" sz="1200" dirty="0"/>
              <a:t>-những cái cơ bản ae cố gắng tự học, để khỏi loãng, khóa này chỉ nói về auto trong python</a:t>
            </a:r>
            <a:endParaRPr sz="1200" dirty="0"/>
          </a:p>
          <a:p>
            <a:pPr marL="0" lvl="0" indent="0" algn="l" rtl="0">
              <a:spcBef>
                <a:spcPts val="1600"/>
              </a:spcBef>
              <a:spcAft>
                <a:spcPts val="0"/>
              </a:spcAft>
              <a:buNone/>
            </a:pPr>
            <a:r>
              <a:rPr lang="en" sz="1200" dirty="0"/>
              <a:t>-ngoài kiến thức học được, ae cần nắm thêm khả năng tự học, cách giải quyết vấn đề, cái đó mới quan trọng, đừng chạy theo công nghệ (mệt lắm :v) (mk tư duy yếu cần toàn phải cố gắng chạy để bù đắp những cái cơ bản :( )</a:t>
            </a:r>
            <a:endParaRPr sz="1200" dirty="0"/>
          </a:p>
          <a:p>
            <a:pPr marL="0" lvl="0" indent="0" algn="l" rtl="0">
              <a:spcBef>
                <a:spcPts val="1600"/>
              </a:spcBef>
              <a:spcAft>
                <a:spcPts val="1600"/>
              </a:spcAft>
              <a:buNone/>
            </a:pPr>
            <a:r>
              <a:rPr lang="en" sz="1200" dirty="0"/>
              <a:t>- video sẽ going to ngắn gọn, súc tích, đề cao tinh thần tự học và tự tìm hiểu, nên ae xem cần hoạt động nhiều, (suy nghĩ + code thực hành + gg)</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latin typeface="Arial"/>
                <a:ea typeface="Arial"/>
                <a:cs typeface="Arial"/>
                <a:sym typeface="Arial"/>
              </a:rPr>
              <a:t>C</a:t>
            </a:r>
            <a:r>
              <a:rPr lang="en" dirty="0" smtClean="0"/>
              <a:t>ách học: vừa xem video vừa code vừa thực hành, bạn nào trình độ cao thì xem xong cả video mới code lại, bạn nào còn yếu thì xem 5 phút , pause video rồi code lại, tránh tình trạng chỉ ngồi xem ko, như thế nó là giải trí chứ không phải ngồi học :v</a:t>
            </a:r>
          </a:p>
          <a:p>
            <a:pPr marL="0" lvl="0" indent="0" algn="l" rtl="0">
              <a:spcBef>
                <a:spcPts val="0"/>
              </a:spcBef>
              <a:spcAft>
                <a:spcPts val="0"/>
              </a:spcAft>
              <a:buNone/>
            </a:pPr>
            <a:endParaRPr lang="en" sz="1800" dirty="0" smtClean="0">
              <a:latin typeface="Arial"/>
              <a:ea typeface="Arial"/>
              <a:cs typeface="Arial"/>
              <a:sym typeface="Arial"/>
            </a:endParaRPr>
          </a:p>
          <a:p>
            <a:pPr marL="0" lvl="0" indent="0" algn="l" rtl="0">
              <a:spcBef>
                <a:spcPts val="0"/>
              </a:spcBef>
              <a:spcAft>
                <a:spcPts val="0"/>
              </a:spcAft>
              <a:buNone/>
            </a:pPr>
            <a:r>
              <a:rPr lang="en" sz="1800" dirty="0" smtClean="0">
                <a:latin typeface="Arial"/>
                <a:ea typeface="Arial"/>
                <a:cs typeface="Arial"/>
                <a:sym typeface="Arial"/>
              </a:rPr>
              <a:t>Chúc </a:t>
            </a:r>
            <a:r>
              <a:rPr lang="en" sz="1800" dirty="0">
                <a:latin typeface="Arial"/>
                <a:ea typeface="Arial"/>
                <a:cs typeface="Arial"/>
                <a:sym typeface="Arial"/>
              </a:rPr>
              <a:t>các bạn học đc cái gì đó hữu ích từ khóa của mình</a:t>
            </a:r>
            <a:endParaRPr sz="1800" dirty="0">
              <a:latin typeface="Arial"/>
              <a:ea typeface="Arial"/>
              <a:cs typeface="Arial"/>
              <a:sym typeface="Arial"/>
            </a:endParaRPr>
          </a:p>
          <a:p>
            <a:pPr marL="0" lvl="0" indent="0" algn="l" rtl="0">
              <a:spcBef>
                <a:spcPts val="1600"/>
              </a:spcBef>
              <a:spcAft>
                <a:spcPts val="0"/>
              </a:spcAft>
              <a:buNone/>
            </a:pPr>
            <a:r>
              <a:rPr lang="en" sz="1800" dirty="0">
                <a:latin typeface="Arial"/>
                <a:ea typeface="Arial"/>
                <a:cs typeface="Arial"/>
                <a:sym typeface="Arial"/>
              </a:rPr>
              <a:t>Học xong nhớ chia sẻ, giúp đỡ người khác, đó ms là mục đích cuối của khóa học =)))</a:t>
            </a:r>
            <a:endParaRPr sz="1800" dirty="0">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1086</Words>
  <Application>Microsoft Office PowerPoint</Application>
  <PresentationFormat>On-screen Show (16:9)</PresentationFormat>
  <Paragraphs>46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Làm tool auto với python Python-Automation-Course-nghiahsgs </vt:lpstr>
      <vt:lpstr>Sau khóa học bạn sẽ làm được gì</vt:lpstr>
      <vt:lpstr>Content của khóa (khung chương trình)</vt:lpstr>
      <vt:lpstr>Đối tượng học và kết quả kỳ vọng </vt:lpstr>
      <vt:lpstr>Kiến thức yêu cầu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Làm tool auto với python Python-Automation-Course-nghiahsgs </dc:title>
  <cp:lastModifiedBy>nghiahsgs</cp:lastModifiedBy>
  <cp:revision>13</cp:revision>
  <dcterms:modified xsi:type="dcterms:W3CDTF">2019-06-24T05:38:24Z</dcterms:modified>
</cp:coreProperties>
</file>