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5DBC-FF1F-2721-2568-D2C5539B5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5E4E4-D2DD-1371-AB54-CA66A1C61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447F-F34D-CB72-4714-8EBCB46D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7E9B-C1DF-CAAB-B4E8-4AD764A2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7ACB-5F0E-479E-0FEF-A5FC9702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7E3D-026D-CE76-8E88-07ACB4E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C3BDE-CEC8-B545-2865-8B1D55E8F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B159-3B84-E06C-E735-A479681A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4DE91-8428-741F-77FE-6DBACBC8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D7D81-A3B2-4445-9B1D-6D7A1290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93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9BB30-7318-274F-C5AC-774F8773C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C6410-7DD5-9CCC-9BD9-C6F865067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FB01-AC63-E98F-1675-B0013419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EABD7-9AF1-8108-533C-46233932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6BF27-7C0F-26E5-2379-1713AC5E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5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63FA-CE90-CFD1-8D7B-9845789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B0E8-8726-D714-87FD-2306B3AC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E38D-D9E3-2D12-F1E2-884FF35E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79BB-699C-9028-4775-DBA6B3D6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3109-A95D-B836-12DD-81E70F0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8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8D65-A199-7142-64B3-D1753141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66A3-45B4-D366-3F1F-A4D51607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2C22-522D-139B-3AE1-784CAF75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72F9-8E48-0A66-1171-8349D553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1E1B-46C0-EEFB-2776-7952DAFC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8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E316-2F3C-F7CA-F94D-55017D9F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0E83-3B4A-AAC4-9B4E-0AD1DBB6B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D8FFB-8A1C-D070-355D-BBF8A0FD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E7137-7F24-D411-5246-9934E425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A0826-5B01-5F3B-6F5E-D2FD362F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7B82D-86E5-C4A3-61D4-32AEB636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2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C185-89D9-0E6A-E08A-1E17ADBA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6BA6D-1CB5-959B-DE84-B4A859AA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15A62-E78F-B850-18B8-2E28405F8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48E31-8BFD-E465-FD4F-451875827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CD965-77E2-88F7-FA7D-FA18C1EC1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24370-11AB-1EBF-D5CA-CE3DDC83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93C2E-019A-56DE-5708-145A9F8A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CED14-4ABC-4C9E-A0D9-15137AE3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09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EF1C-8B80-DD76-7676-ADD053D6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AD169-ED7A-E6D9-1D77-8A03F781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BDE41-DB52-55AD-8253-98E426CF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B2A09-EBD5-0644-E348-5C2FD9E3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6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479CA-E54A-3E85-E45C-5C1D784A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1C12D-6338-8371-D0F6-79C24ABA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48139-7B22-5EF9-2516-B795359B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04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A233-096C-7BDE-A275-316E9536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14E7-FD66-5E8B-5F15-9A504F8D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F931D-9768-D8EA-EB7A-3C70AE1F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5097B-33D1-6EAA-926A-2A1A69E7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B782C-CCE2-845A-C92A-217300CE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AFD9-EA67-A538-D59A-9EC3B710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27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096F-CBA0-E693-707E-759DECE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43590-BA7D-4186-1133-F13A1AF41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C2C7F-CBA4-5030-8145-13F024067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6C49F-D75A-08AD-C894-6D93D3AE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23-6031-40CC-B984-58F417901449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2B453-530D-55A8-ADE8-07B93863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08864-1903-AD9A-0BCC-443CFB66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2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68C56-0BD2-B3A3-CCA4-8E0B911B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72DF-603B-6FA5-4AB3-A4C453A07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E876-180F-7D5A-C26E-FDE7B52A0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17723-6031-40CC-B984-58F417901449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AE1D9-AAAE-C960-2ED9-8240DE6A7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692F-7289-F766-97B4-131715DA3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3CF8-F8A2-4FBB-A478-8AA64CD6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626A891-9E9B-591F-E11F-AF594FD179AC}"/>
              </a:ext>
            </a:extLst>
          </p:cNvPr>
          <p:cNvSpPr/>
          <p:nvPr/>
        </p:nvSpPr>
        <p:spPr>
          <a:xfrm>
            <a:off x="9864893" y="116174"/>
            <a:ext cx="2158780" cy="3549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552575-F7A0-4D8B-9CE6-67515473BE89}"/>
              </a:ext>
            </a:extLst>
          </p:cNvPr>
          <p:cNvSpPr/>
          <p:nvPr/>
        </p:nvSpPr>
        <p:spPr>
          <a:xfrm>
            <a:off x="7567926" y="116173"/>
            <a:ext cx="2190631" cy="3549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9F974F-D70D-ABC8-1776-F90155475AF2}"/>
              </a:ext>
            </a:extLst>
          </p:cNvPr>
          <p:cNvSpPr/>
          <p:nvPr/>
        </p:nvSpPr>
        <p:spPr>
          <a:xfrm>
            <a:off x="2553176" y="116175"/>
            <a:ext cx="4903051" cy="3549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4B2169B-51E6-8BA3-1CA4-8ADDA057D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96" y="1410457"/>
            <a:ext cx="2619375" cy="174307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03DB7D3-AD5F-0136-78B9-66E445D87A48}"/>
              </a:ext>
            </a:extLst>
          </p:cNvPr>
          <p:cNvSpPr/>
          <p:nvPr/>
        </p:nvSpPr>
        <p:spPr>
          <a:xfrm>
            <a:off x="5403400" y="246455"/>
            <a:ext cx="1925929" cy="159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E581DA-EB45-8A53-254B-58AE6FCED14A}"/>
              </a:ext>
            </a:extLst>
          </p:cNvPr>
          <p:cNvSpPr/>
          <p:nvPr/>
        </p:nvSpPr>
        <p:spPr>
          <a:xfrm>
            <a:off x="2692189" y="246455"/>
            <a:ext cx="1925929" cy="159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9BDED9-2C2E-AF89-F289-37D166DCC095}"/>
              </a:ext>
            </a:extLst>
          </p:cNvPr>
          <p:cNvSpPr/>
          <p:nvPr/>
        </p:nvSpPr>
        <p:spPr>
          <a:xfrm>
            <a:off x="253564" y="116175"/>
            <a:ext cx="2203170" cy="3549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247089-32C2-9E50-50EB-50E6D7B4C12F}"/>
              </a:ext>
            </a:extLst>
          </p:cNvPr>
          <p:cNvSpPr/>
          <p:nvPr/>
        </p:nvSpPr>
        <p:spPr>
          <a:xfrm>
            <a:off x="265522" y="4971880"/>
            <a:ext cx="11758151" cy="1551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822D69-9666-E70B-2AA6-10749A8B4E62}"/>
              </a:ext>
            </a:extLst>
          </p:cNvPr>
          <p:cNvSpPr/>
          <p:nvPr/>
        </p:nvSpPr>
        <p:spPr>
          <a:xfrm>
            <a:off x="265525" y="3782111"/>
            <a:ext cx="11758151" cy="10937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BE90CACF-07C4-0019-E7FC-0DF02F76C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19" y="3926009"/>
            <a:ext cx="1974762" cy="76036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18AE1FA5-5AF1-0440-8CDD-D4A284794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400" y="5237536"/>
            <a:ext cx="1482394" cy="123087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F5EED2E-C73C-B9EC-ACB3-FB578867A923}"/>
              </a:ext>
            </a:extLst>
          </p:cNvPr>
          <p:cNvSpPr txBox="1"/>
          <p:nvPr/>
        </p:nvSpPr>
        <p:spPr>
          <a:xfrm>
            <a:off x="482321" y="4048626"/>
            <a:ext cx="289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Orchestration</a:t>
            </a:r>
            <a:endParaRPr lang="en-GB" sz="2800" b="1" dirty="0">
              <a:solidFill>
                <a:srgbClr val="00B0F0"/>
              </a:solidFill>
            </a:endParaRP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D5775D27-A138-E3F5-0B36-5E83091EA9C3}"/>
              </a:ext>
            </a:extLst>
          </p:cNvPr>
          <p:cNvSpPr/>
          <p:nvPr/>
        </p:nvSpPr>
        <p:spPr>
          <a:xfrm rot="10800000">
            <a:off x="6029311" y="4571846"/>
            <a:ext cx="230572" cy="637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312FE8-9EFA-ABC6-80EB-DE7651A166A8}"/>
              </a:ext>
            </a:extLst>
          </p:cNvPr>
          <p:cNvSpPr txBox="1"/>
          <p:nvPr/>
        </p:nvSpPr>
        <p:spPr>
          <a:xfrm>
            <a:off x="482321" y="5533277"/>
            <a:ext cx="289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Infrastructure</a:t>
            </a:r>
            <a:endParaRPr lang="en-GB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094F31A6-679F-A353-D65A-B2F436182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1" y="759346"/>
            <a:ext cx="2031421" cy="215505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59D1A42-CF16-9E63-BD43-80E66BC097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24" y="440818"/>
            <a:ext cx="898794" cy="800606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F9CEEE0-3465-CC0C-6157-29DDE3F06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048" y="1041663"/>
            <a:ext cx="2547025" cy="1337188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D89A3AF-1094-1595-D434-308082061A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851" y="1041663"/>
            <a:ext cx="1237893" cy="12378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04ECEF-D6F7-3D2D-01D1-DF507FD544DE}"/>
              </a:ext>
            </a:extLst>
          </p:cNvPr>
          <p:cNvSpPr txBox="1"/>
          <p:nvPr/>
        </p:nvSpPr>
        <p:spPr>
          <a:xfrm>
            <a:off x="7787103" y="2595361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Databricks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D6AB7F-2790-23E4-EBDD-A23B2C84ACC8}"/>
              </a:ext>
            </a:extLst>
          </p:cNvPr>
          <p:cNvSpPr txBox="1"/>
          <p:nvPr/>
        </p:nvSpPr>
        <p:spPr>
          <a:xfrm>
            <a:off x="10478672" y="2603329"/>
            <a:ext cx="103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C71310-7941-9408-36A3-72344C36BD48}"/>
              </a:ext>
            </a:extLst>
          </p:cNvPr>
          <p:cNvSpPr txBox="1"/>
          <p:nvPr/>
        </p:nvSpPr>
        <p:spPr>
          <a:xfrm>
            <a:off x="4090989" y="3180093"/>
            <a:ext cx="21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Data Factory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83EF5C-DA8B-B93D-7CFB-70072296B0BB}"/>
              </a:ext>
            </a:extLst>
          </p:cNvPr>
          <p:cNvSpPr txBox="1"/>
          <p:nvPr/>
        </p:nvSpPr>
        <p:spPr>
          <a:xfrm>
            <a:off x="2699613" y="1300386"/>
            <a:ext cx="197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Blob Storage</a:t>
            </a:r>
            <a:endParaRPr lang="en-GB" dirty="0"/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15142B8B-3AFC-692D-B1BE-23CC4E3BBE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21" y="343735"/>
            <a:ext cx="994773" cy="99477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FBE649-1D95-0CA9-DF55-9C0C5EE3D9A0}"/>
              </a:ext>
            </a:extLst>
          </p:cNvPr>
          <p:cNvSpPr txBox="1"/>
          <p:nvPr/>
        </p:nvSpPr>
        <p:spPr>
          <a:xfrm>
            <a:off x="5507906" y="1355715"/>
            <a:ext cx="192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SQL Server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3162FD-159C-9C88-DE65-F02378949AD6}"/>
              </a:ext>
            </a:extLst>
          </p:cNvPr>
          <p:cNvSpPr txBox="1"/>
          <p:nvPr/>
        </p:nvSpPr>
        <p:spPr>
          <a:xfrm>
            <a:off x="8053411" y="267401"/>
            <a:ext cx="139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Analysis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296060-E58E-FF11-C8D5-26D40A2860AA}"/>
              </a:ext>
            </a:extLst>
          </p:cNvPr>
          <p:cNvSpPr txBox="1"/>
          <p:nvPr/>
        </p:nvSpPr>
        <p:spPr>
          <a:xfrm>
            <a:off x="10070510" y="281721"/>
            <a:ext cx="181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Visualization</a:t>
            </a:r>
            <a:endParaRPr lang="en-GB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13949D-55E4-B3FE-CDBD-EBFDCE8F67A8}"/>
              </a:ext>
            </a:extLst>
          </p:cNvPr>
          <p:cNvSpPr txBox="1"/>
          <p:nvPr/>
        </p:nvSpPr>
        <p:spPr>
          <a:xfrm>
            <a:off x="557284" y="339838"/>
            <a:ext cx="183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 Source</a:t>
            </a:r>
            <a:endParaRPr lang="en-GB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E10F2A-8941-10F4-92A9-940A89264172}"/>
              </a:ext>
            </a:extLst>
          </p:cNvPr>
          <p:cNvSpPr txBox="1"/>
          <p:nvPr/>
        </p:nvSpPr>
        <p:spPr>
          <a:xfrm>
            <a:off x="4688358" y="352085"/>
            <a:ext cx="71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ETL</a:t>
            </a:r>
            <a:endParaRPr lang="en-GB" sz="24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ABFEFD-98E3-1AD8-2A5F-EC20680C234A}"/>
              </a:ext>
            </a:extLst>
          </p:cNvPr>
          <p:cNvCxnSpPr>
            <a:cxnSpLocks/>
          </p:cNvCxnSpPr>
          <p:nvPr/>
        </p:nvCxnSpPr>
        <p:spPr>
          <a:xfrm flipV="1">
            <a:off x="2194823" y="841121"/>
            <a:ext cx="889102" cy="86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6B23D3-48D4-230B-019B-5D4E06CC609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284157" y="841122"/>
            <a:ext cx="16068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39434E-5D90-EE5B-7F48-456EF61F19A4}"/>
              </a:ext>
            </a:extLst>
          </p:cNvPr>
          <p:cNvCxnSpPr>
            <a:stCxn id="26" idx="3"/>
          </p:cNvCxnSpPr>
          <p:nvPr/>
        </p:nvCxnSpPr>
        <p:spPr>
          <a:xfrm>
            <a:off x="6885794" y="841122"/>
            <a:ext cx="901309" cy="864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311E65-8B73-7CBC-9B97-A3AF1EEA1587}"/>
              </a:ext>
            </a:extLst>
          </p:cNvPr>
          <p:cNvCxnSpPr>
            <a:cxnSpLocks/>
          </p:cNvCxnSpPr>
          <p:nvPr/>
        </p:nvCxnSpPr>
        <p:spPr>
          <a:xfrm>
            <a:off x="9492387" y="1765110"/>
            <a:ext cx="766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7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TIẾN VĂN</dc:creator>
  <cp:lastModifiedBy>TRẦN TIẾN VĂN</cp:lastModifiedBy>
  <cp:revision>4</cp:revision>
  <dcterms:created xsi:type="dcterms:W3CDTF">2022-05-25T04:41:39Z</dcterms:created>
  <dcterms:modified xsi:type="dcterms:W3CDTF">2022-06-22T08:14:36Z</dcterms:modified>
</cp:coreProperties>
</file>