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5DBC-FF1F-2721-2568-D2C5539B5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5E4E4-D2DD-1371-AB54-CA66A1C61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3447F-F34D-CB72-4714-8EBCB46D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7E9B-C1DF-CAAB-B4E8-4AD764A2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7ACB-5F0E-479E-0FEF-A5FC9702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7E3D-026D-CE76-8E88-07ACB4E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C3BDE-CEC8-B545-2865-8B1D55E8F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B159-3B84-E06C-E735-A479681A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4DE91-8428-741F-77FE-6DBACBC8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D7D81-A3B2-4445-9B1D-6D7A1290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93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9BB30-7318-274F-C5AC-774F8773C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C6410-7DD5-9CCC-9BD9-C6F865067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FB01-AC63-E98F-1675-B0013419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EABD7-9AF1-8108-533C-46233932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6BF27-7C0F-26E5-2379-1713AC5E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5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63FA-CE90-CFD1-8D7B-9845789D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B0E8-8726-D714-87FD-2306B3AC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E38D-D9E3-2D12-F1E2-884FF35E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79BB-699C-9028-4775-DBA6B3D6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A3109-A95D-B836-12DD-81E70F0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8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8D65-A199-7142-64B3-D1753141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66A3-45B4-D366-3F1F-A4D51607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2C22-522D-139B-3AE1-784CAF75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72F9-8E48-0A66-1171-8349D553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1E1B-46C0-EEFB-2776-7952DAFC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8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E316-2F3C-F7CA-F94D-55017D9F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0E83-3B4A-AAC4-9B4E-0AD1DBB6B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D8FFB-8A1C-D070-355D-BBF8A0FD3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E7137-7F24-D411-5246-9934E425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A0826-5B01-5F3B-6F5E-D2FD362F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7B82D-86E5-C4A3-61D4-32AEB636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02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C185-89D9-0E6A-E08A-1E17ADBA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6BA6D-1CB5-959B-DE84-B4A859AA3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15A62-E78F-B850-18B8-2E28405F8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48E31-8BFD-E465-FD4F-451875827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CD965-77E2-88F7-FA7D-FA18C1EC1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24370-11AB-1EBF-D5CA-CE3DDC83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93C2E-019A-56DE-5708-145A9F8A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CED14-4ABC-4C9E-A0D9-15137AE3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09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EF1C-8B80-DD76-7676-ADD053D6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AD169-ED7A-E6D9-1D77-8A03F781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BDE41-DB52-55AD-8253-98E426CF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B2A09-EBD5-0644-E348-5C2FD9E3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61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479CA-E54A-3E85-E45C-5C1D784A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1C12D-6338-8371-D0F6-79C24ABA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48139-7B22-5EF9-2516-B795359B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04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A233-096C-7BDE-A275-316E9536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14E7-FD66-5E8B-5F15-9A504F8D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F931D-9768-D8EA-EB7A-3C70AE1F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5097B-33D1-6EAA-926A-2A1A69E7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B782C-CCE2-845A-C92A-217300CE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1AFD9-EA67-A538-D59A-9EC3B710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27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096F-CBA0-E693-707E-759DECE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43590-BA7D-4186-1133-F13A1AF41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C2C7F-CBA4-5030-8145-13F024067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6C49F-D75A-08AD-C894-6D93D3AE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2B453-530D-55A8-ADE8-07B93863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08864-1903-AD9A-0BCC-443CFB66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52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68C56-0BD2-B3A3-CCA4-8E0B911B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F72DF-603B-6FA5-4AB3-A4C453A07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E876-180F-7D5A-C26E-FDE7B52A0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17723-6031-40CC-B984-58F417901449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AE1D9-AAAE-C960-2ED9-8240DE6A7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6692F-7289-F766-97B4-131715DA3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2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F3247089-32C2-9E50-50EB-50E6D7B4C12F}"/>
              </a:ext>
            </a:extLst>
          </p:cNvPr>
          <p:cNvSpPr/>
          <p:nvPr/>
        </p:nvSpPr>
        <p:spPr>
          <a:xfrm>
            <a:off x="265522" y="4971880"/>
            <a:ext cx="11758151" cy="1551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822D69-9666-E70B-2AA6-10749A8B4E62}"/>
              </a:ext>
            </a:extLst>
          </p:cNvPr>
          <p:cNvSpPr/>
          <p:nvPr/>
        </p:nvSpPr>
        <p:spPr>
          <a:xfrm>
            <a:off x="265525" y="3782111"/>
            <a:ext cx="11758151" cy="10937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C2D55A3-9A57-676C-8690-EB5401924336}"/>
              </a:ext>
            </a:extLst>
          </p:cNvPr>
          <p:cNvSpPr/>
          <p:nvPr/>
        </p:nvSpPr>
        <p:spPr>
          <a:xfrm>
            <a:off x="6193199" y="191069"/>
            <a:ext cx="5830477" cy="1376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66ED56-5A8C-32F4-0E26-68F4713E9138}"/>
              </a:ext>
            </a:extLst>
          </p:cNvPr>
          <p:cNvSpPr/>
          <p:nvPr/>
        </p:nvSpPr>
        <p:spPr>
          <a:xfrm>
            <a:off x="6193200" y="1685502"/>
            <a:ext cx="5830478" cy="19960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2595F8-00A0-75FA-152A-21053B4BA00B}"/>
              </a:ext>
            </a:extLst>
          </p:cNvPr>
          <p:cNvSpPr/>
          <p:nvPr/>
        </p:nvSpPr>
        <p:spPr>
          <a:xfrm>
            <a:off x="265522" y="191069"/>
            <a:ext cx="5830478" cy="3495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A30DA30-A68E-9BB3-34FC-EDD73C83D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24" y="2319389"/>
            <a:ext cx="1485867" cy="771508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FAE0275-6CA8-11A2-2B16-311CEA0EA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56" y="2417868"/>
            <a:ext cx="2386995" cy="574550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3BC17AC-5544-EF24-A77F-4A94C5780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802" y="2427927"/>
            <a:ext cx="1435231" cy="53431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B223DD4-0056-D0AE-2AFF-02E765F326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172" y="2122723"/>
            <a:ext cx="1252031" cy="1109994"/>
          </a:xfrm>
          <a:prstGeom prst="rect">
            <a:avLst/>
          </a:prstGeom>
        </p:spPr>
      </p:pic>
      <p:pic>
        <p:nvPicPr>
          <p:cNvPr id="17" name="Picture 16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BE90CACF-07C4-0019-E7FC-0DF02F76C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19" y="3926009"/>
            <a:ext cx="1974762" cy="76036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18AE1FA5-5AF1-0440-8CDD-D4A284794C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400" y="5237536"/>
            <a:ext cx="1482394" cy="12308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D46B7E-7FC9-B851-466C-23398270AAD0}"/>
              </a:ext>
            </a:extLst>
          </p:cNvPr>
          <p:cNvSpPr txBox="1"/>
          <p:nvPr/>
        </p:nvSpPr>
        <p:spPr>
          <a:xfrm>
            <a:off x="2855131" y="907784"/>
            <a:ext cx="3025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Ingestion</a:t>
            </a:r>
            <a:endParaRPr lang="en-GB" sz="54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3BA141-25C6-1B46-CF40-F5DBAC916649}"/>
              </a:ext>
            </a:extLst>
          </p:cNvPr>
          <p:cNvCxnSpPr>
            <a:cxnSpLocks/>
            <a:stCxn id="63" idx="2"/>
            <a:endCxn id="7" idx="0"/>
          </p:cNvCxnSpPr>
          <p:nvPr/>
        </p:nvCxnSpPr>
        <p:spPr>
          <a:xfrm>
            <a:off x="1593857" y="1567368"/>
            <a:ext cx="1" cy="752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42997F-8C60-5F96-7F5E-E5AF5009623A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336791" y="2705143"/>
            <a:ext cx="11244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14D16F-38FB-2E32-2A5E-008994916B4E}"/>
              </a:ext>
            </a:extLst>
          </p:cNvPr>
          <p:cNvSpPr txBox="1"/>
          <p:nvPr/>
        </p:nvSpPr>
        <p:spPr>
          <a:xfrm>
            <a:off x="7887963" y="1692329"/>
            <a:ext cx="276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Transformation</a:t>
            </a:r>
            <a:endParaRPr lang="en-GB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DF6615-EED4-8236-B767-D7939426C864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5848251" y="2695083"/>
            <a:ext cx="1249551" cy="10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1BB664-0266-E734-2CF5-B825B1D9FAC6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8533033" y="2677720"/>
            <a:ext cx="1187139" cy="17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D12F72-BEC0-ADBB-B97E-737321449B9B}"/>
              </a:ext>
            </a:extLst>
          </p:cNvPr>
          <p:cNvCxnSpPr>
            <a:cxnSpLocks/>
            <a:stCxn id="13" idx="0"/>
            <a:endCxn id="46" idx="2"/>
          </p:cNvCxnSpPr>
          <p:nvPr/>
        </p:nvCxnSpPr>
        <p:spPr>
          <a:xfrm flipH="1" flipV="1">
            <a:off x="10346014" y="1403767"/>
            <a:ext cx="174" cy="718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6" name="Picture 45" descr="Shape&#10;&#10;Description automatically generated with low confidence">
            <a:extLst>
              <a:ext uri="{FF2B5EF4-FFF2-40B4-BE49-F238E27FC236}">
                <a16:creationId xmlns:a16="http://schemas.microsoft.com/office/drawing/2014/main" id="{C2CF4CEB-52B0-2731-103F-D562449E88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439" y="342988"/>
            <a:ext cx="2475150" cy="106077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CE43658-ECF5-B0D4-4AC0-81D2E43028BB}"/>
              </a:ext>
            </a:extLst>
          </p:cNvPr>
          <p:cNvSpPr txBox="1"/>
          <p:nvPr/>
        </p:nvSpPr>
        <p:spPr>
          <a:xfrm>
            <a:off x="6705195" y="611767"/>
            <a:ext cx="212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Visulization</a:t>
            </a: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3" name="Picture 62" descr="Text&#10;&#10;Description automatically generated with low confidence">
            <a:extLst>
              <a:ext uri="{FF2B5EF4-FFF2-40B4-BE49-F238E27FC236}">
                <a16:creationId xmlns:a16="http://schemas.microsoft.com/office/drawing/2014/main" id="{14A0B797-6FC7-4AFF-695B-107584A249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69" y="286987"/>
            <a:ext cx="1709375" cy="128038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F5EED2E-C73C-B9EC-ACB3-FB578867A923}"/>
              </a:ext>
            </a:extLst>
          </p:cNvPr>
          <p:cNvSpPr txBox="1"/>
          <p:nvPr/>
        </p:nvSpPr>
        <p:spPr>
          <a:xfrm>
            <a:off x="482321" y="4048626"/>
            <a:ext cx="289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Orchestration</a:t>
            </a:r>
            <a:endParaRPr lang="en-GB" sz="2800" b="1" dirty="0">
              <a:solidFill>
                <a:srgbClr val="00B0F0"/>
              </a:solidFill>
            </a:endParaRP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D5775D27-A138-E3F5-0B36-5E83091EA9C3}"/>
              </a:ext>
            </a:extLst>
          </p:cNvPr>
          <p:cNvSpPr/>
          <p:nvPr/>
        </p:nvSpPr>
        <p:spPr>
          <a:xfrm rot="10800000">
            <a:off x="6029311" y="4571846"/>
            <a:ext cx="230572" cy="637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pic>
        <p:nvPicPr>
          <p:cNvPr id="84" name="Picture 8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D719119-A368-A197-05CC-80CD119633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62" y="5137448"/>
            <a:ext cx="1220137" cy="1220137"/>
          </a:xfrm>
          <a:prstGeom prst="rect">
            <a:avLst/>
          </a:prstGeom>
        </p:spPr>
      </p:pic>
      <p:pic>
        <p:nvPicPr>
          <p:cNvPr id="86" name="Picture 85" descr="Icon&#10;&#10;Description automatically generated">
            <a:extLst>
              <a:ext uri="{FF2B5EF4-FFF2-40B4-BE49-F238E27FC236}">
                <a16:creationId xmlns:a16="http://schemas.microsoft.com/office/drawing/2014/main" id="{A7F8D039-78F4-1CA8-EE29-A69E0D074C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61" y="5219217"/>
            <a:ext cx="2055965" cy="115134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5D312FE8-9EFA-ABC6-80EB-DE7651A166A8}"/>
              </a:ext>
            </a:extLst>
          </p:cNvPr>
          <p:cNvSpPr txBox="1"/>
          <p:nvPr/>
        </p:nvSpPr>
        <p:spPr>
          <a:xfrm>
            <a:off x="482321" y="5533277"/>
            <a:ext cx="289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Infrastructure</a:t>
            </a:r>
            <a:endParaRPr lang="en-GB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7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TIẾN VĂN</dc:creator>
  <cp:lastModifiedBy>TRẦN TIẾN VĂN</cp:lastModifiedBy>
  <cp:revision>2</cp:revision>
  <dcterms:created xsi:type="dcterms:W3CDTF">2022-05-25T04:41:39Z</dcterms:created>
  <dcterms:modified xsi:type="dcterms:W3CDTF">2022-05-25T05:12:23Z</dcterms:modified>
</cp:coreProperties>
</file>