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D251-E72E-55A9-8C76-E147FBB1D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8FFF3-C6F2-FAA4-2E93-8AB5201EF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8180-F96F-54F5-FAD5-AE1F46F0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9BC0-1B7A-8BB8-E1E0-00028C24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D48E-5D25-5B72-3A83-733A4349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88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609F-ABDD-275C-E7E6-AFF20075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3986-663E-BC46-4E86-81A6139CA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D600-72D6-FCB4-1A79-022C1067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3769-F24B-BDD3-DE47-76243B63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6A54-A960-94FD-ADE0-EA9E949D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18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9805A-20C1-F65F-4AC0-962D78A63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AB71C-838C-339E-0ABD-E136CFFC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71236-3E39-8298-71BD-EBDA40EF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3B00-4D2D-E601-954D-C4E901BE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C9A7-F565-5187-D7CC-DE291F2F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8A4E-F032-3042-7A85-F75069A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6834-2A24-6BC7-90B4-5DEA67C3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F6E9-3AE0-8CD6-A838-B4D98535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5269-A533-8099-5000-74B2878C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8CC2-8D72-A654-B4A9-1E29C072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4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76C6-9755-0F54-1F3F-AA7A9459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3CFE-EDE7-3C4E-2A1D-3DF3E796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532B-91D1-1918-50D8-9A1998F7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F0CE-98A0-7030-04FD-461E698C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5078A-B98A-0361-2AAB-3CCAB098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7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EC3E-11E5-54F3-3335-F7F2E577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7E20-AECA-3771-5FC4-84F4E5FF5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FE09-E349-FF63-B59F-A54A0F2B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D4ED0-C505-4FE0-E899-5024B0EA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F8EA-E345-EADC-A6BA-789A49C3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507B9-CB6D-E619-35FE-EF67AB64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08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8BAF-136C-8A7B-4BFB-F288974F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E7A6-0523-1685-58DD-C529FF473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B0DBD-85A6-6E47-7FDC-8007EE7F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C80AD-ED87-09CE-D348-51E646BE4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B0A10-406B-8EFF-2B0A-DE15B8D69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7097A-92B6-9CB5-49D1-AA58394C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63E0F-6E67-46F9-EDB3-54304FA4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804B7-088F-F345-DDDA-9730036C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4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FFCD-4664-BCC9-DC1F-A880FF91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1FED1-9E1C-7BB3-726C-3A2946D3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1F329-B9F7-79A9-EC2F-213D369C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8AC1A-5553-40A6-CBDA-17E290CF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17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1C8C8-CA17-D832-A84D-592B663C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62B6B-7F18-AC52-F946-D46AFEC2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187FD-4A4F-84F8-AABC-F68A8C56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4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4892-94A2-8392-0399-999EC1CD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958C-FFBD-A570-743B-ECA5E8572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5F837-FFDA-3113-03D7-90744EE1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74C4F-2897-0333-BC28-2DC53B66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CD8C-71C6-D832-355F-A4766139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2BD8-8523-BBBE-04BB-712E0BFF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84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F7FA-D4E0-ABCA-3A65-E96821A5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99345-1496-3AEC-B3F4-F437F4F6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E2E8B-EF23-DEB3-3661-AD9B84CED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90112-EDD1-0D18-15E3-0305A989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5B38-A312-22A0-CFD6-EF3E39FC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1808D-102D-66FF-0529-B2933F80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2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CF388-01EF-AEBB-A80F-A7475F51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801A-FC00-09CC-401E-F0B0D208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08F03-0088-C3DC-9A5D-85644402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F574-3EF8-4540-AB87-B26DA473F53D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967D-704A-25AD-A09D-C0C9F431F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6684-63CD-621B-08DA-DB3E9EF09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CA86C-98E7-412A-8039-C1C898320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9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FAD85F0-FDAF-A854-ADC1-04E471635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1" y="1436312"/>
            <a:ext cx="2628900" cy="174307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4A8BA7D-D7E8-7D52-799E-4D228413F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7" y="2404650"/>
            <a:ext cx="19050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7F1F36-1E2E-58AD-7545-17371F947205}"/>
              </a:ext>
            </a:extLst>
          </p:cNvPr>
          <p:cNvSpPr txBox="1"/>
          <p:nvPr/>
        </p:nvSpPr>
        <p:spPr>
          <a:xfrm>
            <a:off x="4911365" y="2418456"/>
            <a:ext cx="86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E26E18-1314-E583-4EF9-842E98342A6D}"/>
              </a:ext>
            </a:extLst>
          </p:cNvPr>
          <p:cNvCxnSpPr>
            <a:cxnSpLocks/>
          </p:cNvCxnSpPr>
          <p:nvPr/>
        </p:nvCxnSpPr>
        <p:spPr>
          <a:xfrm>
            <a:off x="3216323" y="3201140"/>
            <a:ext cx="1048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6340D47-9689-92CE-4F3E-8D4ED2998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46" y="134572"/>
            <a:ext cx="1905000" cy="19050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D6A3905-DC9C-0A66-222C-6904152A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46" y="2404650"/>
            <a:ext cx="1905000" cy="19050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2BC765E-25FF-FCD1-860F-D1763D60C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46" y="4492758"/>
            <a:ext cx="1905000" cy="1905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155558-D661-F4D5-72AE-B1356A252193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>
          <a:xfrm flipH="1">
            <a:off x="5294887" y="1087072"/>
            <a:ext cx="2036359" cy="1317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6B85A2-AB43-859A-F31D-B1BAA5D466FF}"/>
              </a:ext>
            </a:extLst>
          </p:cNvPr>
          <p:cNvCxnSpPr>
            <a:cxnSpLocks/>
            <a:stCxn id="7" idx="2"/>
            <a:endCxn id="15" idx="1"/>
          </p:cNvCxnSpPr>
          <p:nvPr/>
        </p:nvCxnSpPr>
        <p:spPr>
          <a:xfrm>
            <a:off x="5294887" y="4309650"/>
            <a:ext cx="2036359" cy="1135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71E23C-30F2-C6A3-BAAE-0A8D1AE8847C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247387" y="3357150"/>
            <a:ext cx="10838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Picture 28" descr="A picture containing text, tableware, close, dishware&#10;&#10;Description automatically generated">
            <a:extLst>
              <a:ext uri="{FF2B5EF4-FFF2-40B4-BE49-F238E27FC236}">
                <a16:creationId xmlns:a16="http://schemas.microsoft.com/office/drawing/2014/main" id="{B67A10A0-5AE6-3C97-2973-CAE8E92DC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01" y="2915203"/>
            <a:ext cx="685572" cy="6976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6A1486B-8DC0-3219-9515-36127F0D581B}"/>
              </a:ext>
            </a:extLst>
          </p:cNvPr>
          <p:cNvSpPr txBox="1"/>
          <p:nvPr/>
        </p:nvSpPr>
        <p:spPr>
          <a:xfrm>
            <a:off x="7917760" y="134572"/>
            <a:ext cx="73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5A3504-B25B-A39F-4A7F-E112CF90B8E5}"/>
              </a:ext>
            </a:extLst>
          </p:cNvPr>
          <p:cNvSpPr txBox="1"/>
          <p:nvPr/>
        </p:nvSpPr>
        <p:spPr>
          <a:xfrm>
            <a:off x="7917760" y="2404650"/>
            <a:ext cx="73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6FBCA6-08B5-6FEE-FAD3-FB2704913B7A}"/>
              </a:ext>
            </a:extLst>
          </p:cNvPr>
          <p:cNvSpPr txBox="1"/>
          <p:nvPr/>
        </p:nvSpPr>
        <p:spPr>
          <a:xfrm>
            <a:off x="7917760" y="4486462"/>
            <a:ext cx="73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GB" dirty="0"/>
          </a:p>
        </p:txBody>
      </p:sp>
      <p:pic>
        <p:nvPicPr>
          <p:cNvPr id="34" name="Picture 33" descr="A green and white sign&#10;&#10;Description automatically generated with medium confidence">
            <a:extLst>
              <a:ext uri="{FF2B5EF4-FFF2-40B4-BE49-F238E27FC236}">
                <a16:creationId xmlns:a16="http://schemas.microsoft.com/office/drawing/2014/main" id="{270CAA39-D3D1-CE50-9D08-5FF4ABE88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232" y="621981"/>
            <a:ext cx="715500" cy="715500"/>
          </a:xfrm>
          <a:prstGeom prst="rect">
            <a:avLst/>
          </a:prstGeom>
        </p:spPr>
      </p:pic>
      <p:pic>
        <p:nvPicPr>
          <p:cNvPr id="35" name="Picture 34" descr="A green and white sign&#10;&#10;Description automatically generated with medium confidence">
            <a:extLst>
              <a:ext uri="{FF2B5EF4-FFF2-40B4-BE49-F238E27FC236}">
                <a16:creationId xmlns:a16="http://schemas.microsoft.com/office/drawing/2014/main" id="{D4EBCC65-B236-3309-235C-CE7957CBE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60" y="2886591"/>
            <a:ext cx="715500" cy="715500"/>
          </a:xfrm>
          <a:prstGeom prst="rect">
            <a:avLst/>
          </a:prstGeom>
        </p:spPr>
      </p:pic>
      <p:pic>
        <p:nvPicPr>
          <p:cNvPr id="36" name="Picture 35" descr="A green and white sign&#10;&#10;Description automatically generated with medium confidence">
            <a:extLst>
              <a:ext uri="{FF2B5EF4-FFF2-40B4-BE49-F238E27FC236}">
                <a16:creationId xmlns:a16="http://schemas.microsoft.com/office/drawing/2014/main" id="{2EF24925-70D0-6F58-DAF8-E62850D5D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60" y="4974698"/>
            <a:ext cx="715500" cy="715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B846567-546E-CBC0-8530-1D32EDB9FB75}"/>
              </a:ext>
            </a:extLst>
          </p:cNvPr>
          <p:cNvSpPr txBox="1"/>
          <p:nvPr/>
        </p:nvSpPr>
        <p:spPr>
          <a:xfrm>
            <a:off x="6039099" y="1621979"/>
            <a:ext cx="55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B22F29-A015-2E57-F036-602F807EC702}"/>
              </a:ext>
            </a:extLst>
          </p:cNvPr>
          <p:cNvSpPr txBox="1"/>
          <p:nvPr/>
        </p:nvSpPr>
        <p:spPr>
          <a:xfrm>
            <a:off x="6558671" y="3179387"/>
            <a:ext cx="55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FF0E01-B73E-5F13-37C8-EE75115CF8B9}"/>
              </a:ext>
            </a:extLst>
          </p:cNvPr>
          <p:cNvSpPr txBox="1"/>
          <p:nvPr/>
        </p:nvSpPr>
        <p:spPr>
          <a:xfrm>
            <a:off x="6096000" y="4722989"/>
            <a:ext cx="55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  <a:endParaRPr lang="en-GB" dirty="0"/>
          </a:p>
        </p:txBody>
      </p:sp>
      <p:pic>
        <p:nvPicPr>
          <p:cNvPr id="41" name="Picture 40" descr="A picture containing icon&#10;&#10;Description automatically generated">
            <a:extLst>
              <a:ext uri="{FF2B5EF4-FFF2-40B4-BE49-F238E27FC236}">
                <a16:creationId xmlns:a16="http://schemas.microsoft.com/office/drawing/2014/main" id="{1076E1FE-BE77-57CA-67CC-8984E58F8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02" y="2965590"/>
            <a:ext cx="1648478" cy="161464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3041000-9165-1DD6-52A2-1D5FDCAE16DB}"/>
              </a:ext>
            </a:extLst>
          </p:cNvPr>
          <p:cNvSpPr txBox="1"/>
          <p:nvPr/>
        </p:nvSpPr>
        <p:spPr>
          <a:xfrm>
            <a:off x="976861" y="3772915"/>
            <a:ext cx="151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storage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A9D2E3-7D80-2A45-0D67-33005DE7AAB6}"/>
              </a:ext>
            </a:extLst>
          </p:cNvPr>
          <p:cNvSpPr txBox="1"/>
          <p:nvPr/>
        </p:nvSpPr>
        <p:spPr>
          <a:xfrm>
            <a:off x="1207322" y="1896788"/>
            <a:ext cx="105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76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TIẾN VĂN</dc:creator>
  <cp:lastModifiedBy>TRẦN TIẾN VĂN</cp:lastModifiedBy>
  <cp:revision>3</cp:revision>
  <dcterms:created xsi:type="dcterms:W3CDTF">2022-05-20T13:44:56Z</dcterms:created>
  <dcterms:modified xsi:type="dcterms:W3CDTF">2022-05-20T14:43:07Z</dcterms:modified>
</cp:coreProperties>
</file>