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3fb1e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3fb1e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7948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7948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181bf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181bf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Page and Login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5125" y="1291550"/>
            <a:ext cx="8111700" cy="3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04375" y="2503775"/>
            <a:ext cx="19599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04375" y="3007375"/>
            <a:ext cx="19599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4475" y="2503775"/>
            <a:ext cx="1959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114475" y="3007375"/>
            <a:ext cx="1959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04375" y="1437500"/>
            <a:ext cx="76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3000"/>
              <a:t>CAR RENTALS</a:t>
            </a:r>
            <a:endParaRPr sz="3000"/>
          </a:p>
        </p:txBody>
      </p:sp>
      <p:sp>
        <p:nvSpPr>
          <p:cNvPr id="61" name="Google Shape;61;p13"/>
          <p:cNvSpPr txBox="1"/>
          <p:nvPr/>
        </p:nvSpPr>
        <p:spPr>
          <a:xfrm>
            <a:off x="804375" y="3567625"/>
            <a:ext cx="1959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114475" y="3567625"/>
            <a:ext cx="1959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Registration Page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87100" y="472575"/>
            <a:ext cx="8111700" cy="44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72350" y="2006850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City</a:t>
            </a:r>
            <a:endParaRPr b="1" sz="1070"/>
          </a:p>
        </p:txBody>
      </p:sp>
      <p:sp>
        <p:nvSpPr>
          <p:cNvPr id="70" name="Google Shape;70;p14"/>
          <p:cNvSpPr txBox="1"/>
          <p:nvPr/>
        </p:nvSpPr>
        <p:spPr>
          <a:xfrm>
            <a:off x="3023850" y="908600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31400" y="498500"/>
            <a:ext cx="768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CUSTOMER REGISTRATION</a:t>
            </a:r>
            <a:endParaRPr sz="2300"/>
          </a:p>
        </p:txBody>
      </p:sp>
      <p:sp>
        <p:nvSpPr>
          <p:cNvPr id="72" name="Google Shape;72;p14"/>
          <p:cNvSpPr txBox="1"/>
          <p:nvPr/>
        </p:nvSpPr>
        <p:spPr>
          <a:xfrm>
            <a:off x="872350" y="4684125"/>
            <a:ext cx="1959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SAVE</a:t>
            </a:r>
            <a:endParaRPr b="1" sz="1070"/>
          </a:p>
        </p:txBody>
      </p:sp>
      <p:sp>
        <p:nvSpPr>
          <p:cNvPr id="73" name="Google Shape;73;p14"/>
          <p:cNvSpPr txBox="1"/>
          <p:nvPr/>
        </p:nvSpPr>
        <p:spPr>
          <a:xfrm>
            <a:off x="872350" y="222537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State</a:t>
            </a:r>
            <a:endParaRPr b="1" sz="1070"/>
          </a:p>
        </p:txBody>
      </p:sp>
      <p:sp>
        <p:nvSpPr>
          <p:cNvPr id="74" name="Google Shape;74;p14"/>
          <p:cNvSpPr txBox="1"/>
          <p:nvPr/>
        </p:nvSpPr>
        <p:spPr>
          <a:xfrm>
            <a:off x="872350" y="2467363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Zip code</a:t>
            </a:r>
            <a:endParaRPr b="1" sz="1070"/>
          </a:p>
        </p:txBody>
      </p:sp>
      <p:sp>
        <p:nvSpPr>
          <p:cNvPr id="75" name="Google Shape;75;p14"/>
          <p:cNvSpPr txBox="1"/>
          <p:nvPr/>
        </p:nvSpPr>
        <p:spPr>
          <a:xfrm>
            <a:off x="821950" y="2752250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Drivers license</a:t>
            </a:r>
            <a:endParaRPr b="1" sz="1070"/>
          </a:p>
        </p:txBody>
      </p:sp>
      <p:sp>
        <p:nvSpPr>
          <p:cNvPr id="76" name="Google Shape;76;p14"/>
          <p:cNvSpPr txBox="1"/>
          <p:nvPr/>
        </p:nvSpPr>
        <p:spPr>
          <a:xfrm>
            <a:off x="872350" y="327912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Email</a:t>
            </a:r>
            <a:endParaRPr b="1" sz="1070"/>
          </a:p>
        </p:txBody>
      </p:sp>
      <p:sp>
        <p:nvSpPr>
          <p:cNvPr id="77" name="Google Shape;77;p14"/>
          <p:cNvSpPr txBox="1"/>
          <p:nvPr/>
        </p:nvSpPr>
        <p:spPr>
          <a:xfrm>
            <a:off x="872350" y="363037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Phone Number</a:t>
            </a:r>
            <a:endParaRPr b="1" sz="1070"/>
          </a:p>
        </p:txBody>
      </p:sp>
      <p:sp>
        <p:nvSpPr>
          <p:cNvPr id="78" name="Google Shape;78;p14"/>
          <p:cNvSpPr txBox="1"/>
          <p:nvPr/>
        </p:nvSpPr>
        <p:spPr>
          <a:xfrm>
            <a:off x="872350" y="398162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User</a:t>
            </a:r>
            <a:r>
              <a:rPr b="1" lang="en" sz="1070"/>
              <a:t>Name</a:t>
            </a:r>
            <a:endParaRPr b="1" sz="1070"/>
          </a:p>
        </p:txBody>
      </p:sp>
      <p:sp>
        <p:nvSpPr>
          <p:cNvPr id="79" name="Google Shape;79;p14"/>
          <p:cNvSpPr txBox="1"/>
          <p:nvPr/>
        </p:nvSpPr>
        <p:spPr>
          <a:xfrm>
            <a:off x="872350" y="433287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Password</a:t>
            </a:r>
            <a:endParaRPr b="1" sz="1070"/>
          </a:p>
        </p:txBody>
      </p:sp>
      <p:sp>
        <p:nvSpPr>
          <p:cNvPr id="80" name="Google Shape;80;p14"/>
          <p:cNvSpPr txBox="1"/>
          <p:nvPr/>
        </p:nvSpPr>
        <p:spPr>
          <a:xfrm>
            <a:off x="872350" y="1522875"/>
            <a:ext cx="1859100" cy="1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Address1</a:t>
            </a:r>
            <a:endParaRPr b="1" sz="1070"/>
          </a:p>
        </p:txBody>
      </p:sp>
      <p:sp>
        <p:nvSpPr>
          <p:cNvPr id="81" name="Google Shape;81;p14"/>
          <p:cNvSpPr txBox="1"/>
          <p:nvPr/>
        </p:nvSpPr>
        <p:spPr>
          <a:xfrm>
            <a:off x="872350" y="924940"/>
            <a:ext cx="1959900" cy="24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First Name</a:t>
            </a:r>
            <a:endParaRPr b="1" sz="1070"/>
          </a:p>
        </p:txBody>
      </p:sp>
      <p:sp>
        <p:nvSpPr>
          <p:cNvPr id="82" name="Google Shape;82;p14"/>
          <p:cNvSpPr txBox="1"/>
          <p:nvPr/>
        </p:nvSpPr>
        <p:spPr>
          <a:xfrm>
            <a:off x="3023850" y="1522900"/>
            <a:ext cx="5229600" cy="17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023850" y="4684125"/>
            <a:ext cx="1959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CANCEL</a:t>
            </a:r>
            <a:endParaRPr b="1" sz="1070"/>
          </a:p>
        </p:txBody>
      </p:sp>
      <p:sp>
        <p:nvSpPr>
          <p:cNvPr id="84" name="Google Shape;84;p14"/>
          <p:cNvSpPr txBox="1"/>
          <p:nvPr/>
        </p:nvSpPr>
        <p:spPr>
          <a:xfrm>
            <a:off x="3023850" y="1874125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023850" y="2173600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023850" y="2400963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023850" y="2726363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023850" y="3279125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023850" y="3630350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023850" y="3981625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023850" y="4332875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2350" y="1223902"/>
            <a:ext cx="1959900" cy="24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Last </a:t>
            </a:r>
            <a:r>
              <a:rPr b="1" lang="en" sz="1070"/>
              <a:t>Name</a:t>
            </a:r>
            <a:endParaRPr b="1" sz="1070"/>
          </a:p>
        </p:txBody>
      </p:sp>
      <p:sp>
        <p:nvSpPr>
          <p:cNvPr id="93" name="Google Shape;93;p14"/>
          <p:cNvSpPr txBox="1"/>
          <p:nvPr/>
        </p:nvSpPr>
        <p:spPr>
          <a:xfrm>
            <a:off x="3023850" y="1215750"/>
            <a:ext cx="5388900" cy="278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72350" y="1764850"/>
            <a:ext cx="1859100" cy="1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Address2</a:t>
            </a:r>
            <a:endParaRPr b="1" sz="1070"/>
          </a:p>
        </p:txBody>
      </p:sp>
      <p:sp>
        <p:nvSpPr>
          <p:cNvPr id="95" name="Google Shape;95;p14"/>
          <p:cNvSpPr txBox="1"/>
          <p:nvPr/>
        </p:nvSpPr>
        <p:spPr>
          <a:xfrm>
            <a:off x="3023850" y="1719488"/>
            <a:ext cx="5229600" cy="17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973925" y="3054500"/>
            <a:ext cx="5229600" cy="17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21950" y="3048875"/>
            <a:ext cx="1959900" cy="27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70"/>
              <a:t>Insurance Yes/No</a:t>
            </a:r>
            <a:endParaRPr b="1" sz="10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1430875" y="766013"/>
            <a:ext cx="1915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Date Time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655650" y="768975"/>
            <a:ext cx="2329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r>
              <a:rPr lang="en"/>
              <a:t>Date Time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65700" y="768975"/>
            <a:ext cx="23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" y="1333425"/>
            <a:ext cx="3000000" cy="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40400" y="1389550"/>
            <a:ext cx="26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will be the drop down to pick a Car type like Sedan, Suv, Minivan etc..</a:t>
            </a:r>
            <a:endParaRPr sz="1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00" y="1324875"/>
            <a:ext cx="3217501" cy="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3311600" y="1283225"/>
            <a:ext cx="262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will be the drop down to pick the price range. We will have $5-10/hr. 10-15/ hr and 15-20/hr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300" y="1169184"/>
            <a:ext cx="2329500" cy="71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00" y="50063"/>
            <a:ext cx="3217501" cy="6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625" y="-125"/>
            <a:ext cx="2272574" cy="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1100" y="75450"/>
            <a:ext cx="1840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zip Code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310125" y="132950"/>
            <a:ext cx="232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Drop off locations based on zipcode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911625" y="106200"/>
            <a:ext cx="183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Pick Up Locations based on zipcide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18400" y="2247000"/>
            <a:ext cx="8911500" cy="147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 Description                    Seats Passengers    Color      Price per hour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 Toyota Corola                          5                    Black             $7/hr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  Nissan Altima                          5                    Blue              $8/hr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200" y="2571750"/>
            <a:ext cx="2329501" cy="72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662" y="3078000"/>
            <a:ext cx="2272576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