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68" r:id="rId1"/>
  </p:sldMasterIdLst>
  <p:notesMasterIdLst>
    <p:notesMasterId r:id="rId21"/>
  </p:notesMasterIdLst>
  <p:handoutMasterIdLst>
    <p:handoutMasterId r:id="rId22"/>
  </p:handoutMasterIdLst>
  <p:sldIdLst>
    <p:sldId id="294" r:id="rId2"/>
    <p:sldId id="257" r:id="rId3"/>
    <p:sldId id="296" r:id="rId4"/>
    <p:sldId id="259" r:id="rId5"/>
    <p:sldId id="261" r:id="rId6"/>
    <p:sldId id="282" r:id="rId7"/>
    <p:sldId id="299" r:id="rId8"/>
    <p:sldId id="263" r:id="rId9"/>
    <p:sldId id="279" r:id="rId10"/>
    <p:sldId id="301" r:id="rId11"/>
    <p:sldId id="302" r:id="rId12"/>
    <p:sldId id="303" r:id="rId13"/>
    <p:sldId id="286" r:id="rId14"/>
    <p:sldId id="264" r:id="rId15"/>
    <p:sldId id="262" r:id="rId16"/>
    <p:sldId id="290" r:id="rId17"/>
    <p:sldId id="289" r:id="rId18"/>
    <p:sldId id="304" r:id="rId19"/>
    <p:sldId id="305" r:id="rId20"/>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4" autoAdjust="0"/>
    <p:restoredTop sz="94660"/>
  </p:normalViewPr>
  <p:slideViewPr>
    <p:cSldViewPr>
      <p:cViewPr varScale="1">
        <p:scale>
          <a:sx n="81" d="100"/>
          <a:sy n="81" d="100"/>
        </p:scale>
        <p:origin x="1234" y="28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65" d="100"/>
          <a:sy n="65" d="100"/>
        </p:scale>
        <p:origin x="315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data1.xml><?xml version="1.0" encoding="utf-8"?>
<dgm:dataModel xmlns:dgm="http://schemas.openxmlformats.org/drawingml/2006/diagram" xmlns:a="http://schemas.openxmlformats.org/drawingml/2006/main">
  <dgm:ptLst>
    <dgm:pt modelId="{282B61AA-4F3B-4BD2-B94C-5AEC5FB4D45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BDFA5E2-367C-43AE-A6F2-B6DA4E08E54B}">
      <dgm:prSet/>
      <dgm:spPr/>
      <dgm:t>
        <a:bodyPr/>
        <a:lstStyle/>
        <a:p>
          <a:r>
            <a:rPr lang="en-US"/>
            <a:t>● [Brief] </a:t>
          </a:r>
        </a:p>
      </dgm:t>
    </dgm:pt>
    <dgm:pt modelId="{B290A52D-771B-4E39-A69A-19B4E74F748D}" type="parTrans" cxnId="{20FF5304-C388-4D26-9580-F1F21400808F}">
      <dgm:prSet/>
      <dgm:spPr/>
      <dgm:t>
        <a:bodyPr/>
        <a:lstStyle/>
        <a:p>
          <a:endParaRPr lang="en-US"/>
        </a:p>
      </dgm:t>
    </dgm:pt>
    <dgm:pt modelId="{479D9E19-1AE3-4216-A1E4-5D264656D7B1}" type="sibTrans" cxnId="{20FF5304-C388-4D26-9580-F1F21400808F}">
      <dgm:prSet/>
      <dgm:spPr/>
      <dgm:t>
        <a:bodyPr/>
        <a:lstStyle/>
        <a:p>
          <a:endParaRPr lang="en-US"/>
        </a:p>
      </dgm:t>
    </dgm:pt>
    <dgm:pt modelId="{4CFE0BE7-2B0E-4C3F-8043-EC7DDA985A26}">
      <dgm:prSet/>
      <dgm:spPr/>
      <dgm:t>
        <a:bodyPr/>
        <a:lstStyle/>
        <a:p>
          <a:r>
            <a:rPr lang="en-US" dirty="0"/>
            <a:t>● [Preconditions] </a:t>
          </a:r>
        </a:p>
      </dgm:t>
    </dgm:pt>
    <dgm:pt modelId="{A223B87D-B48F-4E74-B8B3-33DF0DFF7D4D}" type="parTrans" cxnId="{8DE97B4F-3D83-4E4A-8446-BA022DB488B8}">
      <dgm:prSet/>
      <dgm:spPr/>
      <dgm:t>
        <a:bodyPr/>
        <a:lstStyle/>
        <a:p>
          <a:endParaRPr lang="en-US"/>
        </a:p>
      </dgm:t>
    </dgm:pt>
    <dgm:pt modelId="{7C90CBE4-5595-4E3B-91F3-47763A5278E7}" type="sibTrans" cxnId="{8DE97B4F-3D83-4E4A-8446-BA022DB488B8}">
      <dgm:prSet/>
      <dgm:spPr/>
      <dgm:t>
        <a:bodyPr/>
        <a:lstStyle/>
        <a:p>
          <a:endParaRPr lang="en-US"/>
        </a:p>
      </dgm:t>
    </dgm:pt>
    <dgm:pt modelId="{F6746B5A-46CB-4E01-9721-A02E8ACCB576}">
      <dgm:prSet/>
      <dgm:spPr/>
      <dgm:t>
        <a:bodyPr/>
        <a:lstStyle/>
        <a:p>
          <a:r>
            <a:rPr lang="en-US"/>
            <a:t>● Steps to reproduce </a:t>
          </a:r>
        </a:p>
      </dgm:t>
    </dgm:pt>
    <dgm:pt modelId="{1DC27B14-1E6B-433F-8B48-3745218572CE}" type="parTrans" cxnId="{1123EDFF-CFB9-44BB-9DA5-7E3E3BF74EC1}">
      <dgm:prSet/>
      <dgm:spPr/>
      <dgm:t>
        <a:bodyPr/>
        <a:lstStyle/>
        <a:p>
          <a:endParaRPr lang="en-US"/>
        </a:p>
      </dgm:t>
    </dgm:pt>
    <dgm:pt modelId="{BBA311B7-5F96-47AF-88EF-7DE346035988}" type="sibTrans" cxnId="{1123EDFF-CFB9-44BB-9DA5-7E3E3BF74EC1}">
      <dgm:prSet/>
      <dgm:spPr/>
      <dgm:t>
        <a:bodyPr/>
        <a:lstStyle/>
        <a:p>
          <a:endParaRPr lang="en-US"/>
        </a:p>
      </dgm:t>
    </dgm:pt>
    <dgm:pt modelId="{A7BDECC7-1AEE-445D-8440-B7254793EC50}">
      <dgm:prSet/>
      <dgm:spPr/>
      <dgm:t>
        <a:bodyPr/>
        <a:lstStyle/>
        <a:p>
          <a:r>
            <a:rPr lang="en-US"/>
            <a:t>● Actual result </a:t>
          </a:r>
        </a:p>
      </dgm:t>
    </dgm:pt>
    <dgm:pt modelId="{BC62A3E8-8F56-4D0C-83D7-245DBC865780}" type="parTrans" cxnId="{DBA28C0C-7289-408E-90B1-CE9382C45DEC}">
      <dgm:prSet/>
      <dgm:spPr/>
      <dgm:t>
        <a:bodyPr/>
        <a:lstStyle/>
        <a:p>
          <a:endParaRPr lang="en-US"/>
        </a:p>
      </dgm:t>
    </dgm:pt>
    <dgm:pt modelId="{39BBD571-5A3A-4F68-93A0-C08C7035FA0A}" type="sibTrans" cxnId="{DBA28C0C-7289-408E-90B1-CE9382C45DEC}">
      <dgm:prSet/>
      <dgm:spPr/>
      <dgm:t>
        <a:bodyPr/>
        <a:lstStyle/>
        <a:p>
          <a:endParaRPr lang="en-US"/>
        </a:p>
      </dgm:t>
    </dgm:pt>
    <dgm:pt modelId="{3149F065-E327-4681-9BC0-1D2D08DEA7E0}">
      <dgm:prSet/>
      <dgm:spPr/>
      <dgm:t>
        <a:bodyPr/>
        <a:lstStyle/>
        <a:p>
          <a:r>
            <a:rPr lang="en-US"/>
            <a:t>● Expected result </a:t>
          </a:r>
        </a:p>
      </dgm:t>
    </dgm:pt>
    <dgm:pt modelId="{073949BA-8E15-498F-BAA6-4086F3E461EC}" type="parTrans" cxnId="{333DBC7C-90BA-4BDC-BE8D-100EEE492345}">
      <dgm:prSet/>
      <dgm:spPr/>
      <dgm:t>
        <a:bodyPr/>
        <a:lstStyle/>
        <a:p>
          <a:endParaRPr lang="en-US"/>
        </a:p>
      </dgm:t>
    </dgm:pt>
    <dgm:pt modelId="{D34E9220-CA83-4589-9F66-E3C7BD7A2361}" type="sibTrans" cxnId="{333DBC7C-90BA-4BDC-BE8D-100EEE492345}">
      <dgm:prSet/>
      <dgm:spPr/>
      <dgm:t>
        <a:bodyPr/>
        <a:lstStyle/>
        <a:p>
          <a:endParaRPr lang="en-US"/>
        </a:p>
      </dgm:t>
    </dgm:pt>
    <dgm:pt modelId="{C3B43F3B-9BBA-43F8-BC5A-56722D4947BC}">
      <dgm:prSet/>
      <dgm:spPr/>
      <dgm:t>
        <a:bodyPr/>
        <a:lstStyle/>
        <a:p>
          <a:r>
            <a:rPr lang="en-US"/>
            <a:t>● [Notes] </a:t>
          </a:r>
        </a:p>
      </dgm:t>
    </dgm:pt>
    <dgm:pt modelId="{6C4DE18E-5D5A-4BB3-B282-C71117147FA5}" type="parTrans" cxnId="{5D29C56D-C3A8-47DB-BD23-AA8D8D5B5ABB}">
      <dgm:prSet/>
      <dgm:spPr/>
      <dgm:t>
        <a:bodyPr/>
        <a:lstStyle/>
        <a:p>
          <a:endParaRPr lang="en-US"/>
        </a:p>
      </dgm:t>
    </dgm:pt>
    <dgm:pt modelId="{C6C18F93-1AD0-49B5-85DE-584FDCF82A50}" type="sibTrans" cxnId="{5D29C56D-C3A8-47DB-BD23-AA8D8D5B5ABB}">
      <dgm:prSet/>
      <dgm:spPr/>
      <dgm:t>
        <a:bodyPr/>
        <a:lstStyle/>
        <a:p>
          <a:endParaRPr lang="en-US"/>
        </a:p>
      </dgm:t>
    </dgm:pt>
    <dgm:pt modelId="{2B81EF14-02AE-4012-A20C-F1791DFEEA09}">
      <dgm:prSet/>
      <dgm:spPr/>
      <dgm:t>
        <a:bodyPr/>
        <a:lstStyle/>
        <a:p>
          <a:r>
            <a:rPr lang="en-US"/>
            <a:t>● Workaround: Workaround solution to come over the issue</a:t>
          </a:r>
        </a:p>
      </dgm:t>
    </dgm:pt>
    <dgm:pt modelId="{6152D5CB-C805-4987-A7BD-DB60BDFAAD74}" type="parTrans" cxnId="{3F08D118-C19C-49DF-AF9C-0AA4C613C0DE}">
      <dgm:prSet/>
      <dgm:spPr/>
      <dgm:t>
        <a:bodyPr/>
        <a:lstStyle/>
        <a:p>
          <a:endParaRPr lang="en-US"/>
        </a:p>
      </dgm:t>
    </dgm:pt>
    <dgm:pt modelId="{A6384AE8-AB71-4DAF-B90C-896820F63C20}" type="sibTrans" cxnId="{3F08D118-C19C-49DF-AF9C-0AA4C613C0DE}">
      <dgm:prSet/>
      <dgm:spPr/>
      <dgm:t>
        <a:bodyPr/>
        <a:lstStyle/>
        <a:p>
          <a:endParaRPr lang="en-US"/>
        </a:p>
      </dgm:t>
    </dgm:pt>
    <dgm:pt modelId="{1E92ADE0-9B50-47AF-A939-2D439B155589}" type="pres">
      <dgm:prSet presAssocID="{282B61AA-4F3B-4BD2-B94C-5AEC5FB4D457}" presName="diagram" presStyleCnt="0">
        <dgm:presLayoutVars>
          <dgm:dir/>
          <dgm:resizeHandles val="exact"/>
        </dgm:presLayoutVars>
      </dgm:prSet>
      <dgm:spPr/>
    </dgm:pt>
    <dgm:pt modelId="{89EE4237-1E46-4725-9609-A4404F46DFC9}" type="pres">
      <dgm:prSet presAssocID="{EBDFA5E2-367C-43AE-A6F2-B6DA4E08E54B}" presName="node" presStyleLbl="node1" presStyleIdx="0" presStyleCnt="7">
        <dgm:presLayoutVars>
          <dgm:bulletEnabled val="1"/>
        </dgm:presLayoutVars>
      </dgm:prSet>
      <dgm:spPr/>
    </dgm:pt>
    <dgm:pt modelId="{551BB0A1-B311-43F3-B391-4D4DD245FD3A}" type="pres">
      <dgm:prSet presAssocID="{479D9E19-1AE3-4216-A1E4-5D264656D7B1}" presName="sibTrans" presStyleCnt="0"/>
      <dgm:spPr/>
    </dgm:pt>
    <dgm:pt modelId="{62F31339-44C1-4DE3-9523-61224B152C66}" type="pres">
      <dgm:prSet presAssocID="{4CFE0BE7-2B0E-4C3F-8043-EC7DDA985A26}" presName="node" presStyleLbl="node1" presStyleIdx="1" presStyleCnt="7">
        <dgm:presLayoutVars>
          <dgm:bulletEnabled val="1"/>
        </dgm:presLayoutVars>
      </dgm:prSet>
      <dgm:spPr/>
    </dgm:pt>
    <dgm:pt modelId="{9721169C-AC25-4EBD-857C-9DB2EADDE0FF}" type="pres">
      <dgm:prSet presAssocID="{7C90CBE4-5595-4E3B-91F3-47763A5278E7}" presName="sibTrans" presStyleCnt="0"/>
      <dgm:spPr/>
    </dgm:pt>
    <dgm:pt modelId="{4EBBDB5D-1CEB-4AE9-B5D3-022C0CF79F47}" type="pres">
      <dgm:prSet presAssocID="{F6746B5A-46CB-4E01-9721-A02E8ACCB576}" presName="node" presStyleLbl="node1" presStyleIdx="2" presStyleCnt="7">
        <dgm:presLayoutVars>
          <dgm:bulletEnabled val="1"/>
        </dgm:presLayoutVars>
      </dgm:prSet>
      <dgm:spPr/>
    </dgm:pt>
    <dgm:pt modelId="{30ED679D-7F81-4EDF-A61E-D2697B5CED18}" type="pres">
      <dgm:prSet presAssocID="{BBA311B7-5F96-47AF-88EF-7DE346035988}" presName="sibTrans" presStyleCnt="0"/>
      <dgm:spPr/>
    </dgm:pt>
    <dgm:pt modelId="{D75DB481-3D12-42CE-9C90-12725C6BB93A}" type="pres">
      <dgm:prSet presAssocID="{A7BDECC7-1AEE-445D-8440-B7254793EC50}" presName="node" presStyleLbl="node1" presStyleIdx="3" presStyleCnt="7">
        <dgm:presLayoutVars>
          <dgm:bulletEnabled val="1"/>
        </dgm:presLayoutVars>
      </dgm:prSet>
      <dgm:spPr/>
    </dgm:pt>
    <dgm:pt modelId="{C590405D-431F-4FE8-AC6A-257CA70B9576}" type="pres">
      <dgm:prSet presAssocID="{39BBD571-5A3A-4F68-93A0-C08C7035FA0A}" presName="sibTrans" presStyleCnt="0"/>
      <dgm:spPr/>
    </dgm:pt>
    <dgm:pt modelId="{654398B2-50A4-425B-953A-743E2768F8E9}" type="pres">
      <dgm:prSet presAssocID="{3149F065-E327-4681-9BC0-1D2D08DEA7E0}" presName="node" presStyleLbl="node1" presStyleIdx="4" presStyleCnt="7">
        <dgm:presLayoutVars>
          <dgm:bulletEnabled val="1"/>
        </dgm:presLayoutVars>
      </dgm:prSet>
      <dgm:spPr/>
    </dgm:pt>
    <dgm:pt modelId="{0F0A8DDC-B53C-4C57-AE01-6A744E55C393}" type="pres">
      <dgm:prSet presAssocID="{D34E9220-CA83-4589-9F66-E3C7BD7A2361}" presName="sibTrans" presStyleCnt="0"/>
      <dgm:spPr/>
    </dgm:pt>
    <dgm:pt modelId="{F79B19DB-1E96-4137-845F-75A79D7EFD84}" type="pres">
      <dgm:prSet presAssocID="{C3B43F3B-9BBA-43F8-BC5A-56722D4947BC}" presName="node" presStyleLbl="node1" presStyleIdx="5" presStyleCnt="7">
        <dgm:presLayoutVars>
          <dgm:bulletEnabled val="1"/>
        </dgm:presLayoutVars>
      </dgm:prSet>
      <dgm:spPr/>
    </dgm:pt>
    <dgm:pt modelId="{BEEFC808-2F81-4000-A0AF-66F7CD1B5458}" type="pres">
      <dgm:prSet presAssocID="{C6C18F93-1AD0-49B5-85DE-584FDCF82A50}" presName="sibTrans" presStyleCnt="0"/>
      <dgm:spPr/>
    </dgm:pt>
    <dgm:pt modelId="{B0048C1B-9272-44A8-8FD8-D1A61A05C548}" type="pres">
      <dgm:prSet presAssocID="{2B81EF14-02AE-4012-A20C-F1791DFEEA09}" presName="node" presStyleLbl="node1" presStyleIdx="6" presStyleCnt="7">
        <dgm:presLayoutVars>
          <dgm:bulletEnabled val="1"/>
        </dgm:presLayoutVars>
      </dgm:prSet>
      <dgm:spPr/>
    </dgm:pt>
  </dgm:ptLst>
  <dgm:cxnLst>
    <dgm:cxn modelId="{20FF5304-C388-4D26-9580-F1F21400808F}" srcId="{282B61AA-4F3B-4BD2-B94C-5AEC5FB4D457}" destId="{EBDFA5E2-367C-43AE-A6F2-B6DA4E08E54B}" srcOrd="0" destOrd="0" parTransId="{B290A52D-771B-4E39-A69A-19B4E74F748D}" sibTransId="{479D9E19-1AE3-4216-A1E4-5D264656D7B1}"/>
    <dgm:cxn modelId="{DBA28C0C-7289-408E-90B1-CE9382C45DEC}" srcId="{282B61AA-4F3B-4BD2-B94C-5AEC5FB4D457}" destId="{A7BDECC7-1AEE-445D-8440-B7254793EC50}" srcOrd="3" destOrd="0" parTransId="{BC62A3E8-8F56-4D0C-83D7-245DBC865780}" sibTransId="{39BBD571-5A3A-4F68-93A0-C08C7035FA0A}"/>
    <dgm:cxn modelId="{A5294413-41EE-42AD-9363-E8102CDB42A3}" type="presOf" srcId="{C3B43F3B-9BBA-43F8-BC5A-56722D4947BC}" destId="{F79B19DB-1E96-4137-845F-75A79D7EFD84}" srcOrd="0" destOrd="0" presId="urn:microsoft.com/office/officeart/2005/8/layout/default"/>
    <dgm:cxn modelId="{3F08D118-C19C-49DF-AF9C-0AA4C613C0DE}" srcId="{282B61AA-4F3B-4BD2-B94C-5AEC5FB4D457}" destId="{2B81EF14-02AE-4012-A20C-F1791DFEEA09}" srcOrd="6" destOrd="0" parTransId="{6152D5CB-C805-4987-A7BD-DB60BDFAAD74}" sibTransId="{A6384AE8-AB71-4DAF-B90C-896820F63C20}"/>
    <dgm:cxn modelId="{601AC82B-9B18-41BB-ADAA-7783386EBDC4}" type="presOf" srcId="{4CFE0BE7-2B0E-4C3F-8043-EC7DDA985A26}" destId="{62F31339-44C1-4DE3-9523-61224B152C66}" srcOrd="0" destOrd="0" presId="urn:microsoft.com/office/officeart/2005/8/layout/default"/>
    <dgm:cxn modelId="{9F63BA68-CFE2-44F3-A26E-0786AD3E5BB7}" type="presOf" srcId="{EBDFA5E2-367C-43AE-A6F2-B6DA4E08E54B}" destId="{89EE4237-1E46-4725-9609-A4404F46DFC9}" srcOrd="0" destOrd="0" presId="urn:microsoft.com/office/officeart/2005/8/layout/default"/>
    <dgm:cxn modelId="{5D29C56D-C3A8-47DB-BD23-AA8D8D5B5ABB}" srcId="{282B61AA-4F3B-4BD2-B94C-5AEC5FB4D457}" destId="{C3B43F3B-9BBA-43F8-BC5A-56722D4947BC}" srcOrd="5" destOrd="0" parTransId="{6C4DE18E-5D5A-4BB3-B282-C71117147FA5}" sibTransId="{C6C18F93-1AD0-49B5-85DE-584FDCF82A50}"/>
    <dgm:cxn modelId="{8DE97B4F-3D83-4E4A-8446-BA022DB488B8}" srcId="{282B61AA-4F3B-4BD2-B94C-5AEC5FB4D457}" destId="{4CFE0BE7-2B0E-4C3F-8043-EC7DDA985A26}" srcOrd="1" destOrd="0" parTransId="{A223B87D-B48F-4E74-B8B3-33DF0DFF7D4D}" sibTransId="{7C90CBE4-5595-4E3B-91F3-47763A5278E7}"/>
    <dgm:cxn modelId="{333DBC7C-90BA-4BDC-BE8D-100EEE492345}" srcId="{282B61AA-4F3B-4BD2-B94C-5AEC5FB4D457}" destId="{3149F065-E327-4681-9BC0-1D2D08DEA7E0}" srcOrd="4" destOrd="0" parTransId="{073949BA-8E15-498F-BAA6-4086F3E461EC}" sibTransId="{D34E9220-CA83-4589-9F66-E3C7BD7A2361}"/>
    <dgm:cxn modelId="{600B128C-838B-4650-B25C-CCC75E364E98}" type="presOf" srcId="{A7BDECC7-1AEE-445D-8440-B7254793EC50}" destId="{D75DB481-3D12-42CE-9C90-12725C6BB93A}" srcOrd="0" destOrd="0" presId="urn:microsoft.com/office/officeart/2005/8/layout/default"/>
    <dgm:cxn modelId="{129791B1-D5ED-4F46-B1E4-7AEDABCA7C4C}" type="presOf" srcId="{2B81EF14-02AE-4012-A20C-F1791DFEEA09}" destId="{B0048C1B-9272-44A8-8FD8-D1A61A05C548}" srcOrd="0" destOrd="0" presId="urn:microsoft.com/office/officeart/2005/8/layout/default"/>
    <dgm:cxn modelId="{318C7DC0-13A3-45B1-A508-302D20325055}" type="presOf" srcId="{282B61AA-4F3B-4BD2-B94C-5AEC5FB4D457}" destId="{1E92ADE0-9B50-47AF-A939-2D439B155589}" srcOrd="0" destOrd="0" presId="urn:microsoft.com/office/officeart/2005/8/layout/default"/>
    <dgm:cxn modelId="{F06ACDCF-AED5-4A06-92C3-0D07C71697DF}" type="presOf" srcId="{F6746B5A-46CB-4E01-9721-A02E8ACCB576}" destId="{4EBBDB5D-1CEB-4AE9-B5D3-022C0CF79F47}" srcOrd="0" destOrd="0" presId="urn:microsoft.com/office/officeart/2005/8/layout/default"/>
    <dgm:cxn modelId="{1C4E51D8-EA7D-4AF8-B60F-B3B6F56F79DA}" type="presOf" srcId="{3149F065-E327-4681-9BC0-1D2D08DEA7E0}" destId="{654398B2-50A4-425B-953A-743E2768F8E9}" srcOrd="0" destOrd="0" presId="urn:microsoft.com/office/officeart/2005/8/layout/default"/>
    <dgm:cxn modelId="{1123EDFF-CFB9-44BB-9DA5-7E3E3BF74EC1}" srcId="{282B61AA-4F3B-4BD2-B94C-5AEC5FB4D457}" destId="{F6746B5A-46CB-4E01-9721-A02E8ACCB576}" srcOrd="2" destOrd="0" parTransId="{1DC27B14-1E6B-433F-8B48-3745218572CE}" sibTransId="{BBA311B7-5F96-47AF-88EF-7DE346035988}"/>
    <dgm:cxn modelId="{476233E9-002E-45CB-A26E-5E8968623BD1}" type="presParOf" srcId="{1E92ADE0-9B50-47AF-A939-2D439B155589}" destId="{89EE4237-1E46-4725-9609-A4404F46DFC9}" srcOrd="0" destOrd="0" presId="urn:microsoft.com/office/officeart/2005/8/layout/default"/>
    <dgm:cxn modelId="{E64FDFAB-2F69-43AF-BEC3-D390684C4ADE}" type="presParOf" srcId="{1E92ADE0-9B50-47AF-A939-2D439B155589}" destId="{551BB0A1-B311-43F3-B391-4D4DD245FD3A}" srcOrd="1" destOrd="0" presId="urn:microsoft.com/office/officeart/2005/8/layout/default"/>
    <dgm:cxn modelId="{B15A9B38-33B3-4D57-91FF-95C6D50A0A01}" type="presParOf" srcId="{1E92ADE0-9B50-47AF-A939-2D439B155589}" destId="{62F31339-44C1-4DE3-9523-61224B152C66}" srcOrd="2" destOrd="0" presId="urn:microsoft.com/office/officeart/2005/8/layout/default"/>
    <dgm:cxn modelId="{4F706DDE-B4A6-4E81-9437-38A29BB90E02}" type="presParOf" srcId="{1E92ADE0-9B50-47AF-A939-2D439B155589}" destId="{9721169C-AC25-4EBD-857C-9DB2EADDE0FF}" srcOrd="3" destOrd="0" presId="urn:microsoft.com/office/officeart/2005/8/layout/default"/>
    <dgm:cxn modelId="{937E8A45-2A1A-4C3B-8B5F-D5553C8685C5}" type="presParOf" srcId="{1E92ADE0-9B50-47AF-A939-2D439B155589}" destId="{4EBBDB5D-1CEB-4AE9-B5D3-022C0CF79F47}" srcOrd="4" destOrd="0" presId="urn:microsoft.com/office/officeart/2005/8/layout/default"/>
    <dgm:cxn modelId="{77A4D69F-A4DB-42E3-832D-B74C3192C719}" type="presParOf" srcId="{1E92ADE0-9B50-47AF-A939-2D439B155589}" destId="{30ED679D-7F81-4EDF-A61E-D2697B5CED18}" srcOrd="5" destOrd="0" presId="urn:microsoft.com/office/officeart/2005/8/layout/default"/>
    <dgm:cxn modelId="{6942B12C-7520-4D4E-8413-DFDF709254EA}" type="presParOf" srcId="{1E92ADE0-9B50-47AF-A939-2D439B155589}" destId="{D75DB481-3D12-42CE-9C90-12725C6BB93A}" srcOrd="6" destOrd="0" presId="urn:microsoft.com/office/officeart/2005/8/layout/default"/>
    <dgm:cxn modelId="{344D469F-FB42-4997-A163-B9CC86197110}" type="presParOf" srcId="{1E92ADE0-9B50-47AF-A939-2D439B155589}" destId="{C590405D-431F-4FE8-AC6A-257CA70B9576}" srcOrd="7" destOrd="0" presId="urn:microsoft.com/office/officeart/2005/8/layout/default"/>
    <dgm:cxn modelId="{E17A64B2-D672-4ABF-AC8F-92AFB6681525}" type="presParOf" srcId="{1E92ADE0-9B50-47AF-A939-2D439B155589}" destId="{654398B2-50A4-425B-953A-743E2768F8E9}" srcOrd="8" destOrd="0" presId="urn:microsoft.com/office/officeart/2005/8/layout/default"/>
    <dgm:cxn modelId="{78236AB8-AF6A-4F84-928D-7CBAA297E30F}" type="presParOf" srcId="{1E92ADE0-9B50-47AF-A939-2D439B155589}" destId="{0F0A8DDC-B53C-4C57-AE01-6A744E55C393}" srcOrd="9" destOrd="0" presId="urn:microsoft.com/office/officeart/2005/8/layout/default"/>
    <dgm:cxn modelId="{A02BB394-7285-44E4-B14D-F37B2A646172}" type="presParOf" srcId="{1E92ADE0-9B50-47AF-A939-2D439B155589}" destId="{F79B19DB-1E96-4137-845F-75A79D7EFD84}" srcOrd="10" destOrd="0" presId="urn:microsoft.com/office/officeart/2005/8/layout/default"/>
    <dgm:cxn modelId="{06767C92-BB0B-4B3D-87A5-915477860686}" type="presParOf" srcId="{1E92ADE0-9B50-47AF-A939-2D439B155589}" destId="{BEEFC808-2F81-4000-A0AF-66F7CD1B5458}" srcOrd="11" destOrd="0" presId="urn:microsoft.com/office/officeart/2005/8/layout/default"/>
    <dgm:cxn modelId="{AA243BDF-76ED-4D92-BA75-F4B783AC5378}" type="presParOf" srcId="{1E92ADE0-9B50-47AF-A939-2D439B155589}" destId="{B0048C1B-9272-44A8-8FD8-D1A61A05C548}" srcOrd="1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899DA-D3DD-49D7-811E-42B209781AAF}" type="doc">
      <dgm:prSet loTypeId="urn:microsoft.com/office/officeart/2018/2/layout/IconCircle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6B7627DE-0F3C-43B8-901E-FEA52A08F4DB}">
      <dgm:prSet custT="1"/>
      <dgm:spPr/>
      <dgm:t>
        <a:bodyPr/>
        <a:lstStyle/>
        <a:p>
          <a:r>
            <a:rPr lang="en-US" sz="1800" dirty="0"/>
            <a:t>[Brief]: Brief about the issue if you cannot express fully in the summary </a:t>
          </a:r>
        </a:p>
        <a:p>
          <a:r>
            <a:rPr lang="en-US" sz="1800" dirty="0"/>
            <a:t>[Preconditions]: pre-steps/environment settings to get ready to perform the first step. </a:t>
          </a:r>
        </a:p>
      </dgm:t>
    </dgm:pt>
    <dgm:pt modelId="{0DBD541C-6C50-47D5-8B4E-007EC14D87B7}" type="parTrans" cxnId="{751C96C6-F2E7-48CC-8BA1-9A495C851800}">
      <dgm:prSet/>
      <dgm:spPr/>
      <dgm:t>
        <a:bodyPr/>
        <a:lstStyle/>
        <a:p>
          <a:endParaRPr lang="en-US"/>
        </a:p>
      </dgm:t>
    </dgm:pt>
    <dgm:pt modelId="{807F8D19-83CB-468F-983E-EF8E9CCD9E21}" type="sibTrans" cxnId="{751C96C6-F2E7-48CC-8BA1-9A495C851800}">
      <dgm:prSet/>
      <dgm:spPr/>
      <dgm:t>
        <a:bodyPr/>
        <a:lstStyle/>
        <a:p>
          <a:endParaRPr lang="en-US"/>
        </a:p>
      </dgm:t>
    </dgm:pt>
    <dgm:pt modelId="{F2CF2419-97D0-482C-9887-4E20BDA2630A}">
      <dgm:prSet custT="1"/>
      <dgm:spPr/>
      <dgm:t>
        <a:bodyPr/>
        <a:lstStyle/>
        <a:p>
          <a:r>
            <a:rPr lang="en-US" sz="1800" dirty="0"/>
            <a:t>Steps to reproduce: How to reproduce the bug </a:t>
          </a:r>
        </a:p>
        <a:p>
          <a:r>
            <a:rPr lang="en-US" sz="1800" dirty="0"/>
            <a:t>● Steps by number. Combine simple steps by “&gt;" </a:t>
          </a:r>
        </a:p>
        <a:p>
          <a:r>
            <a:rPr lang="en-US" sz="1800" dirty="0"/>
            <a:t>● Keep steps short, easy to read and direct path to the issue </a:t>
          </a:r>
        </a:p>
        <a:p>
          <a:r>
            <a:rPr lang="en-US" sz="1800" dirty="0"/>
            <a:t>● Include input data in the step (especially for the complex case) </a:t>
          </a:r>
        </a:p>
        <a:p>
          <a:r>
            <a:rPr lang="en-US" sz="1800" dirty="0"/>
            <a:t>● Emphasize/highlight on the important part/words</a:t>
          </a:r>
        </a:p>
      </dgm:t>
    </dgm:pt>
    <dgm:pt modelId="{68110A17-5856-4BF8-9484-B171E618EA4B}" type="parTrans" cxnId="{139D1C2B-69C9-4988-97DF-39612707F547}">
      <dgm:prSet/>
      <dgm:spPr/>
      <dgm:t>
        <a:bodyPr/>
        <a:lstStyle/>
        <a:p>
          <a:endParaRPr lang="en-US"/>
        </a:p>
      </dgm:t>
    </dgm:pt>
    <dgm:pt modelId="{8F7EE87A-CEDA-4C8D-AB43-7F756E03FCD7}" type="sibTrans" cxnId="{139D1C2B-69C9-4988-97DF-39612707F547}">
      <dgm:prSet/>
      <dgm:spPr/>
      <dgm:t>
        <a:bodyPr/>
        <a:lstStyle/>
        <a:p>
          <a:endParaRPr lang="en-US"/>
        </a:p>
      </dgm:t>
    </dgm:pt>
    <dgm:pt modelId="{F8B36804-542A-421F-AAC1-CC2FD216728E}" type="pres">
      <dgm:prSet presAssocID="{043899DA-D3DD-49D7-811E-42B209781AAF}" presName="root" presStyleCnt="0">
        <dgm:presLayoutVars>
          <dgm:dir/>
          <dgm:resizeHandles val="exact"/>
        </dgm:presLayoutVars>
      </dgm:prSet>
      <dgm:spPr/>
    </dgm:pt>
    <dgm:pt modelId="{B02C6D81-D0C5-400B-A824-84F55E3DEF72}" type="pres">
      <dgm:prSet presAssocID="{043899DA-D3DD-49D7-811E-42B209781AAF}" presName="container" presStyleCnt="0">
        <dgm:presLayoutVars>
          <dgm:dir/>
          <dgm:resizeHandles val="exact"/>
        </dgm:presLayoutVars>
      </dgm:prSet>
      <dgm:spPr/>
    </dgm:pt>
    <dgm:pt modelId="{70D018BF-4539-4BF3-B116-B26A7236C7C9}" type="pres">
      <dgm:prSet presAssocID="{6B7627DE-0F3C-43B8-901E-FEA52A08F4DB}" presName="compNode" presStyleCnt="0"/>
      <dgm:spPr/>
    </dgm:pt>
    <dgm:pt modelId="{F64000E0-907B-404C-A9A2-447B477831C9}" type="pres">
      <dgm:prSet presAssocID="{6B7627DE-0F3C-43B8-901E-FEA52A08F4DB}" presName="iconBgRect" presStyleLbl="bgShp" presStyleIdx="0" presStyleCnt="2"/>
      <dgm:spPr/>
    </dgm:pt>
    <dgm:pt modelId="{904DE841-E930-4334-AD1B-92846E35B346}" type="pres">
      <dgm:prSet presAssocID="{6B7627DE-0F3C-43B8-901E-FEA52A08F4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DFC9500-56F8-439A-9DC4-9DDBB4CC5E29}" type="pres">
      <dgm:prSet presAssocID="{6B7627DE-0F3C-43B8-901E-FEA52A08F4DB}" presName="spaceRect" presStyleCnt="0"/>
      <dgm:spPr/>
    </dgm:pt>
    <dgm:pt modelId="{1F58360B-A1B4-4ADC-8112-7F1797F2CF58}" type="pres">
      <dgm:prSet presAssocID="{6B7627DE-0F3C-43B8-901E-FEA52A08F4DB}" presName="textRect" presStyleLbl="revTx" presStyleIdx="0" presStyleCnt="2">
        <dgm:presLayoutVars>
          <dgm:chMax val="1"/>
          <dgm:chPref val="1"/>
        </dgm:presLayoutVars>
      </dgm:prSet>
      <dgm:spPr/>
    </dgm:pt>
    <dgm:pt modelId="{0FA3ACBE-FCA0-4BD1-A605-0DD0E3972B06}" type="pres">
      <dgm:prSet presAssocID="{807F8D19-83CB-468F-983E-EF8E9CCD9E21}" presName="sibTrans" presStyleLbl="sibTrans2D1" presStyleIdx="0" presStyleCnt="0"/>
      <dgm:spPr/>
    </dgm:pt>
    <dgm:pt modelId="{3736CB5E-DA76-4E22-97C0-57D5092EE510}" type="pres">
      <dgm:prSet presAssocID="{F2CF2419-97D0-482C-9887-4E20BDA2630A}" presName="compNode" presStyleCnt="0"/>
      <dgm:spPr/>
    </dgm:pt>
    <dgm:pt modelId="{4C720684-8FCB-4A68-BDB2-2E323660E1AB}" type="pres">
      <dgm:prSet presAssocID="{F2CF2419-97D0-482C-9887-4E20BDA2630A}" presName="iconBgRect" presStyleLbl="bgShp" presStyleIdx="1" presStyleCnt="2"/>
      <dgm:spPr/>
    </dgm:pt>
    <dgm:pt modelId="{12F807A4-D338-4BD6-8BE7-763B54C4D338}" type="pres">
      <dgm:prSet presAssocID="{F2CF2419-97D0-482C-9887-4E20BDA26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71934F3-DD1C-4F64-8A67-36224463501D}" type="pres">
      <dgm:prSet presAssocID="{F2CF2419-97D0-482C-9887-4E20BDA2630A}" presName="spaceRect" presStyleCnt="0"/>
      <dgm:spPr/>
    </dgm:pt>
    <dgm:pt modelId="{0ABE5255-66E4-4A85-B95B-5AB132C7E5D6}" type="pres">
      <dgm:prSet presAssocID="{F2CF2419-97D0-482C-9887-4E20BDA2630A}" presName="textRect" presStyleLbl="revTx" presStyleIdx="1" presStyleCnt="2">
        <dgm:presLayoutVars>
          <dgm:chMax val="1"/>
          <dgm:chPref val="1"/>
        </dgm:presLayoutVars>
      </dgm:prSet>
      <dgm:spPr/>
    </dgm:pt>
  </dgm:ptLst>
  <dgm:cxnLst>
    <dgm:cxn modelId="{139D1C2B-69C9-4988-97DF-39612707F547}" srcId="{043899DA-D3DD-49D7-811E-42B209781AAF}" destId="{F2CF2419-97D0-482C-9887-4E20BDA2630A}" srcOrd="1" destOrd="0" parTransId="{68110A17-5856-4BF8-9484-B171E618EA4B}" sibTransId="{8F7EE87A-CEDA-4C8D-AB43-7F756E03FCD7}"/>
    <dgm:cxn modelId="{BB29D550-617C-48F5-88AC-652B745092D8}" type="presOf" srcId="{807F8D19-83CB-468F-983E-EF8E9CCD9E21}" destId="{0FA3ACBE-FCA0-4BD1-A605-0DD0E3972B06}" srcOrd="0" destOrd="0" presId="urn:microsoft.com/office/officeart/2018/2/layout/IconCircleList"/>
    <dgm:cxn modelId="{795DCC9B-5474-4B29-B77D-45819C6C020D}" type="presOf" srcId="{6B7627DE-0F3C-43B8-901E-FEA52A08F4DB}" destId="{1F58360B-A1B4-4ADC-8112-7F1797F2CF58}" srcOrd="0" destOrd="0" presId="urn:microsoft.com/office/officeart/2018/2/layout/IconCircleList"/>
    <dgm:cxn modelId="{4D14D9B4-9951-4AA6-98C3-E23A1EF8E769}" type="presOf" srcId="{F2CF2419-97D0-482C-9887-4E20BDA2630A}" destId="{0ABE5255-66E4-4A85-B95B-5AB132C7E5D6}" srcOrd="0" destOrd="0" presId="urn:microsoft.com/office/officeart/2018/2/layout/IconCircleList"/>
    <dgm:cxn modelId="{751C96C6-F2E7-48CC-8BA1-9A495C851800}" srcId="{043899DA-D3DD-49D7-811E-42B209781AAF}" destId="{6B7627DE-0F3C-43B8-901E-FEA52A08F4DB}" srcOrd="0" destOrd="0" parTransId="{0DBD541C-6C50-47D5-8B4E-007EC14D87B7}" sibTransId="{807F8D19-83CB-468F-983E-EF8E9CCD9E21}"/>
    <dgm:cxn modelId="{7E1021FA-EEB4-4F73-91AA-782C1D00AB64}" type="presOf" srcId="{043899DA-D3DD-49D7-811E-42B209781AAF}" destId="{F8B36804-542A-421F-AAC1-CC2FD216728E}" srcOrd="0" destOrd="0" presId="urn:microsoft.com/office/officeart/2018/2/layout/IconCircleList"/>
    <dgm:cxn modelId="{732AB0DB-5681-43ED-A978-0B87818B6BBF}" type="presParOf" srcId="{F8B36804-542A-421F-AAC1-CC2FD216728E}" destId="{B02C6D81-D0C5-400B-A824-84F55E3DEF72}" srcOrd="0" destOrd="0" presId="urn:microsoft.com/office/officeart/2018/2/layout/IconCircleList"/>
    <dgm:cxn modelId="{060603BA-FFF5-49FC-887D-93C4D4875D6E}" type="presParOf" srcId="{B02C6D81-D0C5-400B-A824-84F55E3DEF72}" destId="{70D018BF-4539-4BF3-B116-B26A7236C7C9}" srcOrd="0" destOrd="0" presId="urn:microsoft.com/office/officeart/2018/2/layout/IconCircleList"/>
    <dgm:cxn modelId="{3060AC77-45D4-4513-A0F4-E2700321F08B}" type="presParOf" srcId="{70D018BF-4539-4BF3-B116-B26A7236C7C9}" destId="{F64000E0-907B-404C-A9A2-447B477831C9}" srcOrd="0" destOrd="0" presId="urn:microsoft.com/office/officeart/2018/2/layout/IconCircleList"/>
    <dgm:cxn modelId="{AF5141BE-7B4C-4D3D-8079-F73FBD4A4D9E}" type="presParOf" srcId="{70D018BF-4539-4BF3-B116-B26A7236C7C9}" destId="{904DE841-E930-4334-AD1B-92846E35B346}" srcOrd="1" destOrd="0" presId="urn:microsoft.com/office/officeart/2018/2/layout/IconCircleList"/>
    <dgm:cxn modelId="{299F55C2-8AD2-48B0-BDB1-6658AFA6BD23}" type="presParOf" srcId="{70D018BF-4539-4BF3-B116-B26A7236C7C9}" destId="{FDFC9500-56F8-439A-9DC4-9DDBB4CC5E29}" srcOrd="2" destOrd="0" presId="urn:microsoft.com/office/officeart/2018/2/layout/IconCircleList"/>
    <dgm:cxn modelId="{F642C220-AFD4-4D20-9114-1ADCB102982B}" type="presParOf" srcId="{70D018BF-4539-4BF3-B116-B26A7236C7C9}" destId="{1F58360B-A1B4-4ADC-8112-7F1797F2CF58}" srcOrd="3" destOrd="0" presId="urn:microsoft.com/office/officeart/2018/2/layout/IconCircleList"/>
    <dgm:cxn modelId="{8DA50F47-F6B2-46E3-AF31-2C5882D40C92}" type="presParOf" srcId="{B02C6D81-D0C5-400B-A824-84F55E3DEF72}" destId="{0FA3ACBE-FCA0-4BD1-A605-0DD0E3972B06}" srcOrd="1" destOrd="0" presId="urn:microsoft.com/office/officeart/2018/2/layout/IconCircleList"/>
    <dgm:cxn modelId="{B202E96A-4A26-46E3-8987-8983DE1A28A1}" type="presParOf" srcId="{B02C6D81-D0C5-400B-A824-84F55E3DEF72}" destId="{3736CB5E-DA76-4E22-97C0-57D5092EE510}" srcOrd="2" destOrd="0" presId="urn:microsoft.com/office/officeart/2018/2/layout/IconCircleList"/>
    <dgm:cxn modelId="{B642ABD7-4624-4D77-AC4C-D94873FF4C6F}" type="presParOf" srcId="{3736CB5E-DA76-4E22-97C0-57D5092EE510}" destId="{4C720684-8FCB-4A68-BDB2-2E323660E1AB}" srcOrd="0" destOrd="0" presId="urn:microsoft.com/office/officeart/2018/2/layout/IconCircleList"/>
    <dgm:cxn modelId="{712C4208-0F75-432A-8B4B-B014FD666E05}" type="presParOf" srcId="{3736CB5E-DA76-4E22-97C0-57D5092EE510}" destId="{12F807A4-D338-4BD6-8BE7-763B54C4D338}" srcOrd="1" destOrd="0" presId="urn:microsoft.com/office/officeart/2018/2/layout/IconCircleList"/>
    <dgm:cxn modelId="{1DD15F93-7182-43B4-9683-8B5EABE20407}" type="presParOf" srcId="{3736CB5E-DA76-4E22-97C0-57D5092EE510}" destId="{371934F3-DD1C-4F64-8A67-36224463501D}" srcOrd="2" destOrd="0" presId="urn:microsoft.com/office/officeart/2018/2/layout/IconCircleList"/>
    <dgm:cxn modelId="{B75A7BE7-D663-45B8-809B-FE275BC4DD6E}" type="presParOf" srcId="{3736CB5E-DA76-4E22-97C0-57D5092EE510}" destId="{0ABE5255-66E4-4A85-B95B-5AB132C7E5D6}"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E4237-1E46-4725-9609-A4404F46DFC9}">
      <dsp:nvSpPr>
        <dsp:cNvPr id="0" name=""/>
        <dsp:cNvSpPr/>
      </dsp:nvSpPr>
      <dsp:spPr>
        <a:xfrm>
          <a:off x="2176" y="363972"/>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[Brief] </a:t>
          </a:r>
        </a:p>
      </dsp:txBody>
      <dsp:txXfrm>
        <a:off x="2176" y="363972"/>
        <a:ext cx="1726501" cy="1035900"/>
      </dsp:txXfrm>
    </dsp:sp>
    <dsp:sp modelId="{62F31339-44C1-4DE3-9523-61224B152C66}">
      <dsp:nvSpPr>
        <dsp:cNvPr id="0" name=""/>
        <dsp:cNvSpPr/>
      </dsp:nvSpPr>
      <dsp:spPr>
        <a:xfrm>
          <a:off x="1901327" y="363972"/>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 [Preconditions] </a:t>
          </a:r>
        </a:p>
      </dsp:txBody>
      <dsp:txXfrm>
        <a:off x="1901327" y="363972"/>
        <a:ext cx="1726501" cy="1035900"/>
      </dsp:txXfrm>
    </dsp:sp>
    <dsp:sp modelId="{4EBBDB5D-1CEB-4AE9-B5D3-022C0CF79F47}">
      <dsp:nvSpPr>
        <dsp:cNvPr id="0" name=""/>
        <dsp:cNvSpPr/>
      </dsp:nvSpPr>
      <dsp:spPr>
        <a:xfrm>
          <a:off x="3800479" y="363972"/>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Steps to reproduce </a:t>
          </a:r>
        </a:p>
      </dsp:txBody>
      <dsp:txXfrm>
        <a:off x="3800479" y="363972"/>
        <a:ext cx="1726501" cy="1035900"/>
      </dsp:txXfrm>
    </dsp:sp>
    <dsp:sp modelId="{D75DB481-3D12-42CE-9C90-12725C6BB93A}">
      <dsp:nvSpPr>
        <dsp:cNvPr id="0" name=""/>
        <dsp:cNvSpPr/>
      </dsp:nvSpPr>
      <dsp:spPr>
        <a:xfrm>
          <a:off x="5699631" y="363972"/>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Actual result </a:t>
          </a:r>
        </a:p>
      </dsp:txBody>
      <dsp:txXfrm>
        <a:off x="5699631" y="363972"/>
        <a:ext cx="1726501" cy="1035900"/>
      </dsp:txXfrm>
    </dsp:sp>
    <dsp:sp modelId="{654398B2-50A4-425B-953A-743E2768F8E9}">
      <dsp:nvSpPr>
        <dsp:cNvPr id="0" name=""/>
        <dsp:cNvSpPr/>
      </dsp:nvSpPr>
      <dsp:spPr>
        <a:xfrm>
          <a:off x="951752" y="1572523"/>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Expected result </a:t>
          </a:r>
        </a:p>
      </dsp:txBody>
      <dsp:txXfrm>
        <a:off x="951752" y="1572523"/>
        <a:ext cx="1726501" cy="1035900"/>
      </dsp:txXfrm>
    </dsp:sp>
    <dsp:sp modelId="{F79B19DB-1E96-4137-845F-75A79D7EFD84}">
      <dsp:nvSpPr>
        <dsp:cNvPr id="0" name=""/>
        <dsp:cNvSpPr/>
      </dsp:nvSpPr>
      <dsp:spPr>
        <a:xfrm>
          <a:off x="2850903" y="1572523"/>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[Notes] </a:t>
          </a:r>
        </a:p>
      </dsp:txBody>
      <dsp:txXfrm>
        <a:off x="2850903" y="1572523"/>
        <a:ext cx="1726501" cy="1035900"/>
      </dsp:txXfrm>
    </dsp:sp>
    <dsp:sp modelId="{B0048C1B-9272-44A8-8FD8-D1A61A05C548}">
      <dsp:nvSpPr>
        <dsp:cNvPr id="0" name=""/>
        <dsp:cNvSpPr/>
      </dsp:nvSpPr>
      <dsp:spPr>
        <a:xfrm>
          <a:off x="4750055" y="1572523"/>
          <a:ext cx="1726501" cy="1035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Workaround: Workaround solution to come over the issue</a:t>
          </a:r>
        </a:p>
      </dsp:txBody>
      <dsp:txXfrm>
        <a:off x="4750055" y="1572523"/>
        <a:ext cx="1726501" cy="1035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000E0-907B-404C-A9A2-447B477831C9}">
      <dsp:nvSpPr>
        <dsp:cNvPr id="0" name=""/>
        <dsp:cNvSpPr/>
      </dsp:nvSpPr>
      <dsp:spPr>
        <a:xfrm>
          <a:off x="66130" y="1901246"/>
          <a:ext cx="1098626" cy="109862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DE841-E930-4334-AD1B-92846E35B346}">
      <dsp:nvSpPr>
        <dsp:cNvPr id="0" name=""/>
        <dsp:cNvSpPr/>
      </dsp:nvSpPr>
      <dsp:spPr>
        <a:xfrm>
          <a:off x="296841" y="2131957"/>
          <a:ext cx="637203" cy="637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58360B-A1B4-4ADC-8112-7F1797F2CF58}">
      <dsp:nvSpPr>
        <dsp:cNvPr id="0" name=""/>
        <dsp:cNvSpPr/>
      </dsp:nvSpPr>
      <dsp:spPr>
        <a:xfrm>
          <a:off x="1400177" y="1901246"/>
          <a:ext cx="2589620" cy="1098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[Brief]: Brief about the issue if you cannot express fully in the summary </a:t>
          </a:r>
        </a:p>
        <a:p>
          <a:pPr marL="0" lvl="0" indent="0" algn="l" defTabSz="800100">
            <a:lnSpc>
              <a:spcPct val="90000"/>
            </a:lnSpc>
            <a:spcBef>
              <a:spcPct val="0"/>
            </a:spcBef>
            <a:spcAft>
              <a:spcPct val="35000"/>
            </a:spcAft>
            <a:buNone/>
          </a:pPr>
          <a:r>
            <a:rPr lang="en-US" sz="1800" kern="1200" dirty="0"/>
            <a:t>[Preconditions]: pre-steps/environment settings to get ready to perform the first step. </a:t>
          </a:r>
        </a:p>
      </dsp:txBody>
      <dsp:txXfrm>
        <a:off x="1400177" y="1901246"/>
        <a:ext cx="2589620" cy="1098626"/>
      </dsp:txXfrm>
    </dsp:sp>
    <dsp:sp modelId="{4C720684-8FCB-4A68-BDB2-2E323660E1AB}">
      <dsp:nvSpPr>
        <dsp:cNvPr id="0" name=""/>
        <dsp:cNvSpPr/>
      </dsp:nvSpPr>
      <dsp:spPr>
        <a:xfrm>
          <a:off x="4441019" y="1901246"/>
          <a:ext cx="1098626" cy="109862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807A4-D338-4BD6-8BE7-763B54C4D338}">
      <dsp:nvSpPr>
        <dsp:cNvPr id="0" name=""/>
        <dsp:cNvSpPr/>
      </dsp:nvSpPr>
      <dsp:spPr>
        <a:xfrm>
          <a:off x="4671731" y="2131957"/>
          <a:ext cx="637203" cy="637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BE5255-66E4-4A85-B95B-5AB132C7E5D6}">
      <dsp:nvSpPr>
        <dsp:cNvPr id="0" name=""/>
        <dsp:cNvSpPr/>
      </dsp:nvSpPr>
      <dsp:spPr>
        <a:xfrm>
          <a:off x="5775066" y="1901246"/>
          <a:ext cx="2589620" cy="1098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Steps to reproduce: How to reproduce the bug </a:t>
          </a:r>
        </a:p>
        <a:p>
          <a:pPr marL="0" lvl="0" indent="0" algn="l" defTabSz="800100">
            <a:lnSpc>
              <a:spcPct val="90000"/>
            </a:lnSpc>
            <a:spcBef>
              <a:spcPct val="0"/>
            </a:spcBef>
            <a:spcAft>
              <a:spcPct val="35000"/>
            </a:spcAft>
            <a:buNone/>
          </a:pPr>
          <a:r>
            <a:rPr lang="en-US" sz="1800" kern="1200" dirty="0"/>
            <a:t>● Steps by number. Combine simple steps by “&gt;" </a:t>
          </a:r>
        </a:p>
        <a:p>
          <a:pPr marL="0" lvl="0" indent="0" algn="l" defTabSz="800100">
            <a:lnSpc>
              <a:spcPct val="90000"/>
            </a:lnSpc>
            <a:spcBef>
              <a:spcPct val="0"/>
            </a:spcBef>
            <a:spcAft>
              <a:spcPct val="35000"/>
            </a:spcAft>
            <a:buNone/>
          </a:pPr>
          <a:r>
            <a:rPr lang="en-US" sz="1800" kern="1200" dirty="0"/>
            <a:t>● Keep steps short, easy to read and direct path to the issue </a:t>
          </a:r>
        </a:p>
        <a:p>
          <a:pPr marL="0" lvl="0" indent="0" algn="l" defTabSz="800100">
            <a:lnSpc>
              <a:spcPct val="90000"/>
            </a:lnSpc>
            <a:spcBef>
              <a:spcPct val="0"/>
            </a:spcBef>
            <a:spcAft>
              <a:spcPct val="35000"/>
            </a:spcAft>
            <a:buNone/>
          </a:pPr>
          <a:r>
            <a:rPr lang="en-US" sz="1800" kern="1200" dirty="0"/>
            <a:t>● Include input data in the step (especially for the complex case) </a:t>
          </a:r>
        </a:p>
        <a:p>
          <a:pPr marL="0" lvl="0" indent="0" algn="l" defTabSz="800100">
            <a:lnSpc>
              <a:spcPct val="90000"/>
            </a:lnSpc>
            <a:spcBef>
              <a:spcPct val="0"/>
            </a:spcBef>
            <a:spcAft>
              <a:spcPct val="35000"/>
            </a:spcAft>
            <a:buNone/>
          </a:pPr>
          <a:r>
            <a:rPr lang="en-US" sz="1800" kern="1200" dirty="0"/>
            <a:t>● Emphasize/highlight on the important part/words</a:t>
          </a:r>
        </a:p>
      </dsp:txBody>
      <dsp:txXfrm>
        <a:off x="5775066" y="1901246"/>
        <a:ext cx="2589620" cy="10986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5107AA-569E-44AB-9402-34312A619D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3261CD-652B-4169-9B44-BDBECEB176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01818D-4455-42F8-9CBA-B4FD8390F068}" type="datetimeFigureOut">
              <a:rPr lang="en-US" smtClean="0"/>
              <a:t>5/13/2021</a:t>
            </a:fld>
            <a:endParaRPr lang="en-US"/>
          </a:p>
        </p:txBody>
      </p:sp>
      <p:sp>
        <p:nvSpPr>
          <p:cNvPr id="4" name="Footer Placeholder 3">
            <a:extLst>
              <a:ext uri="{FF2B5EF4-FFF2-40B4-BE49-F238E27FC236}">
                <a16:creationId xmlns:a16="http://schemas.microsoft.com/office/drawing/2014/main" id="{F36DE3B6-3DF7-4FDA-9CE3-16EC4C607C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B77A92-6AA8-47A1-A299-B03DCFA2AF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DF6D7D-B8C5-4B82-9C1F-22B209B059D6}" type="slidenum">
              <a:rPr lang="en-US" smtClean="0"/>
              <a:t>‹#›</a:t>
            </a:fld>
            <a:endParaRPr lang="en-US"/>
          </a:p>
        </p:txBody>
      </p:sp>
    </p:spTree>
    <p:extLst>
      <p:ext uri="{BB962C8B-B14F-4D97-AF65-F5344CB8AC3E}">
        <p14:creationId xmlns:p14="http://schemas.microsoft.com/office/powerpoint/2010/main" val="2434624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D37E5A81-12EE-4DC5-93FD-BE7C2A668A4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099" name="AutoShape 2">
            <a:extLst>
              <a:ext uri="{FF2B5EF4-FFF2-40B4-BE49-F238E27FC236}">
                <a16:creationId xmlns:a16="http://schemas.microsoft.com/office/drawing/2014/main" id="{DB040CF5-633C-4AE1-82B9-CDF0E492B090}"/>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100" name="Text Box 3">
            <a:extLst>
              <a:ext uri="{FF2B5EF4-FFF2-40B4-BE49-F238E27FC236}">
                <a16:creationId xmlns:a16="http://schemas.microsoft.com/office/drawing/2014/main" id="{76A45B09-CE0B-488C-A36F-93804D7FB797}"/>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101" name="Text Box 4">
            <a:extLst>
              <a:ext uri="{FF2B5EF4-FFF2-40B4-BE49-F238E27FC236}">
                <a16:creationId xmlns:a16="http://schemas.microsoft.com/office/drawing/2014/main" id="{4AC1612E-D4C8-450A-AFF4-0EB21A908795}"/>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102" name="Rectangle 5">
            <a:extLst>
              <a:ext uri="{FF2B5EF4-FFF2-40B4-BE49-F238E27FC236}">
                <a16:creationId xmlns:a16="http://schemas.microsoft.com/office/drawing/2014/main" id="{3B20721E-C357-4BAB-A9B9-50DE687C2F64}"/>
              </a:ext>
            </a:extLst>
          </p:cNvPr>
          <p:cNvSpPr>
            <a:spLocks noGrp="1" noRot="1" noChangeAspect="1" noChangeArrowheads="1"/>
          </p:cNvSpPr>
          <p:nvPr>
            <p:ph type="sldImg"/>
          </p:nvPr>
        </p:nvSpPr>
        <p:spPr bwMode="auto">
          <a:xfrm>
            <a:off x="1143000" y="685800"/>
            <a:ext cx="4568825" cy="3425825"/>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6">
            <a:extLst>
              <a:ext uri="{FF2B5EF4-FFF2-40B4-BE49-F238E27FC236}">
                <a16:creationId xmlns:a16="http://schemas.microsoft.com/office/drawing/2014/main" id="{841062F9-368C-4C7D-AFBF-699796FBD221}"/>
              </a:ext>
            </a:extLst>
          </p:cNvPr>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4104" name="Text Box 7">
            <a:extLst>
              <a:ext uri="{FF2B5EF4-FFF2-40B4-BE49-F238E27FC236}">
                <a16:creationId xmlns:a16="http://schemas.microsoft.com/office/drawing/2014/main" id="{D531D88A-D352-4994-BF3A-AF18CAA9E077}"/>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 name="Rectangle 8">
            <a:extLst>
              <a:ext uri="{FF2B5EF4-FFF2-40B4-BE49-F238E27FC236}">
                <a16:creationId xmlns:a16="http://schemas.microsoft.com/office/drawing/2014/main" id="{C464CC18-5AE2-4EBA-8674-72FEA3A5A49D}"/>
              </a:ext>
            </a:extLst>
          </p:cNvPr>
          <p:cNvSpPr>
            <a:spLocks noGrp="1" noChangeArrowheads="1"/>
          </p:cNvSpPr>
          <p:nvPr>
            <p:ph type="sldNum"/>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723900" algn="l"/>
                <a:tab pos="1447800" algn="l"/>
                <a:tab pos="2171700" algn="l"/>
                <a:tab pos="2895600" algn="l"/>
              </a:tabLst>
              <a:defRPr sz="1200">
                <a:solidFill>
                  <a:srgbClr val="000000"/>
                </a:solidFill>
                <a:latin typeface="Times New Roman" panose="02020603050405020304" pitchFamily="18" charset="0"/>
              </a:defRPr>
            </a:lvl1pPr>
          </a:lstStyle>
          <a:p>
            <a:fld id="{AD495153-5A5A-407A-A5C4-A3D2266FA8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a:extLst>
              <a:ext uri="{FF2B5EF4-FFF2-40B4-BE49-F238E27FC236}">
                <a16:creationId xmlns:a16="http://schemas.microsoft.com/office/drawing/2014/main" id="{60A197EE-CC15-4627-8CE9-2906C3D6DC5C}"/>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63BBD238-1417-47F2-B2A8-78410B1E170C}" type="slidenum">
              <a:rPr lang="en-US" altLang="en-US"/>
              <a:pPr>
                <a:spcBef>
                  <a:spcPct val="0"/>
                </a:spcBef>
                <a:buClrTx/>
                <a:buFontTx/>
                <a:buNone/>
              </a:pPr>
              <a:t>2</a:t>
            </a:fld>
            <a:endParaRPr lang="en-US" altLang="en-US"/>
          </a:p>
        </p:txBody>
      </p:sp>
      <p:sp>
        <p:nvSpPr>
          <p:cNvPr id="8195" name="Text Box 1">
            <a:extLst>
              <a:ext uri="{FF2B5EF4-FFF2-40B4-BE49-F238E27FC236}">
                <a16:creationId xmlns:a16="http://schemas.microsoft.com/office/drawing/2014/main" id="{390D4CC9-2A76-4709-990A-EC5D4807445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4C92CF1-C5DF-4A61-91A9-B4E1FFF5F103}" type="slidenum">
              <a:rPr lang="en-US" altLang="en-US"/>
              <a:pPr algn="r" eaLnBrk="1" hangingPunct="1">
                <a:spcBef>
                  <a:spcPct val="0"/>
                </a:spcBef>
                <a:buClrTx/>
                <a:buFontTx/>
                <a:buNone/>
              </a:pPr>
              <a:t>2</a:t>
            </a:fld>
            <a:endParaRPr lang="en-US" altLang="en-US"/>
          </a:p>
        </p:txBody>
      </p:sp>
      <p:sp>
        <p:nvSpPr>
          <p:cNvPr id="8196" name="Rectangle 2">
            <a:extLst>
              <a:ext uri="{FF2B5EF4-FFF2-40B4-BE49-F238E27FC236}">
                <a16:creationId xmlns:a16="http://schemas.microsoft.com/office/drawing/2014/main" id="{0A2111C8-2F2B-4650-A100-2D7B9C3E740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Rectangle 3">
            <a:extLst>
              <a:ext uri="{FF2B5EF4-FFF2-40B4-BE49-F238E27FC236}">
                <a16:creationId xmlns:a16="http://schemas.microsoft.com/office/drawing/2014/main" id="{6DFD1635-D50D-4D27-8A5E-F4EE5EECA40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953AC649-885C-460D-AC93-F9C7589AFDBD}"/>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0349656E-0D27-401E-818F-FB7379DA0D55}" type="slidenum">
              <a:rPr lang="en-US" altLang="en-US"/>
              <a:pPr>
                <a:spcBef>
                  <a:spcPct val="0"/>
                </a:spcBef>
                <a:buClrTx/>
                <a:buFontTx/>
                <a:buNone/>
              </a:pPr>
              <a:t>16</a:t>
            </a:fld>
            <a:endParaRPr lang="en-US" altLang="en-US"/>
          </a:p>
        </p:txBody>
      </p:sp>
      <p:sp>
        <p:nvSpPr>
          <p:cNvPr id="49155" name="Text Box 1">
            <a:extLst>
              <a:ext uri="{FF2B5EF4-FFF2-40B4-BE49-F238E27FC236}">
                <a16:creationId xmlns:a16="http://schemas.microsoft.com/office/drawing/2014/main" id="{D747C93D-46E3-4BA2-92FD-8AF0F73357E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D93D2F1-8D37-4B68-B8FF-33C42FCAC15A}" type="slidenum">
              <a:rPr lang="en-US" altLang="en-US"/>
              <a:pPr algn="r" eaLnBrk="1" hangingPunct="1">
                <a:spcBef>
                  <a:spcPct val="0"/>
                </a:spcBef>
                <a:buClrTx/>
                <a:buFontTx/>
                <a:buNone/>
              </a:pPr>
              <a:t>16</a:t>
            </a:fld>
            <a:endParaRPr lang="en-US" altLang="en-US"/>
          </a:p>
        </p:txBody>
      </p:sp>
      <p:sp>
        <p:nvSpPr>
          <p:cNvPr id="49156" name="Rectangle 2">
            <a:extLst>
              <a:ext uri="{FF2B5EF4-FFF2-40B4-BE49-F238E27FC236}">
                <a16:creationId xmlns:a16="http://schemas.microsoft.com/office/drawing/2014/main" id="{0435C2A0-7DA6-4572-8D98-5ABADA14CA2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Rectangle 3">
            <a:extLst>
              <a:ext uri="{FF2B5EF4-FFF2-40B4-BE49-F238E27FC236}">
                <a16:creationId xmlns:a16="http://schemas.microsoft.com/office/drawing/2014/main" id="{B3CAB66C-B4CC-47B3-8F31-1F68E7D6431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48984E0E-C2A5-4A6D-85AE-0489493A5562}"/>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1AD47B9-5D9E-4747-874D-72B3ADCF10B8}" type="slidenum">
              <a:rPr lang="en-US" altLang="en-US"/>
              <a:pPr>
                <a:spcBef>
                  <a:spcPct val="0"/>
                </a:spcBef>
                <a:buClrTx/>
                <a:buFontTx/>
                <a:buNone/>
              </a:pPr>
              <a:t>17</a:t>
            </a:fld>
            <a:endParaRPr lang="en-US" altLang="en-US"/>
          </a:p>
        </p:txBody>
      </p:sp>
      <p:sp>
        <p:nvSpPr>
          <p:cNvPr id="59395" name="Text Box 1">
            <a:extLst>
              <a:ext uri="{FF2B5EF4-FFF2-40B4-BE49-F238E27FC236}">
                <a16:creationId xmlns:a16="http://schemas.microsoft.com/office/drawing/2014/main" id="{46763249-0FBB-461A-93F9-39B9C2073AB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A4E8B2C-400F-470C-81D0-A3FD87A7F172}" type="slidenum">
              <a:rPr lang="en-US" altLang="en-US"/>
              <a:pPr algn="r" eaLnBrk="1" hangingPunct="1">
                <a:spcBef>
                  <a:spcPct val="0"/>
                </a:spcBef>
                <a:buClrTx/>
                <a:buFontTx/>
                <a:buNone/>
              </a:pPr>
              <a:t>17</a:t>
            </a:fld>
            <a:endParaRPr lang="en-US" altLang="en-US"/>
          </a:p>
        </p:txBody>
      </p:sp>
      <p:sp>
        <p:nvSpPr>
          <p:cNvPr id="59396" name="Rectangle 2">
            <a:extLst>
              <a:ext uri="{FF2B5EF4-FFF2-40B4-BE49-F238E27FC236}">
                <a16:creationId xmlns:a16="http://schemas.microsoft.com/office/drawing/2014/main" id="{158FF287-4EDE-429E-8595-B096E2F5827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Rectangle 3">
            <a:extLst>
              <a:ext uri="{FF2B5EF4-FFF2-40B4-BE49-F238E27FC236}">
                <a16:creationId xmlns:a16="http://schemas.microsoft.com/office/drawing/2014/main" id="{99A2C48F-A824-4991-8E8A-CAF9399CF19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63EA32EA-9ABB-4170-9CE3-A205A71DD7D2}"/>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A7047820-5240-48DB-8678-623969A7DBC4}" type="slidenum">
              <a:rPr lang="en-US" altLang="en-US"/>
              <a:pPr>
                <a:spcBef>
                  <a:spcPct val="0"/>
                </a:spcBef>
                <a:buClrTx/>
                <a:buFontTx/>
                <a:buNone/>
              </a:pPr>
              <a:t>4</a:t>
            </a:fld>
            <a:endParaRPr lang="en-US" altLang="en-US"/>
          </a:p>
        </p:txBody>
      </p:sp>
      <p:sp>
        <p:nvSpPr>
          <p:cNvPr id="10243" name="Text Box 1">
            <a:extLst>
              <a:ext uri="{FF2B5EF4-FFF2-40B4-BE49-F238E27FC236}">
                <a16:creationId xmlns:a16="http://schemas.microsoft.com/office/drawing/2014/main" id="{D901438F-B08F-4AD8-9739-61499D776EE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96ED92F-14A0-4D53-BDB3-25F63B15EBA3}" type="slidenum">
              <a:rPr lang="en-US" altLang="en-US"/>
              <a:pPr algn="r" eaLnBrk="1" hangingPunct="1">
                <a:spcBef>
                  <a:spcPct val="0"/>
                </a:spcBef>
                <a:buClrTx/>
                <a:buFontTx/>
                <a:buNone/>
              </a:pPr>
              <a:t>4</a:t>
            </a:fld>
            <a:endParaRPr lang="en-US" altLang="en-US"/>
          </a:p>
        </p:txBody>
      </p:sp>
      <p:sp>
        <p:nvSpPr>
          <p:cNvPr id="10244" name="Rectangle 2">
            <a:extLst>
              <a:ext uri="{FF2B5EF4-FFF2-40B4-BE49-F238E27FC236}">
                <a16:creationId xmlns:a16="http://schemas.microsoft.com/office/drawing/2014/main" id="{EB8239BB-5904-47ED-8D43-1509BFF0788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Rectangle 3">
            <a:extLst>
              <a:ext uri="{FF2B5EF4-FFF2-40B4-BE49-F238E27FC236}">
                <a16:creationId xmlns:a16="http://schemas.microsoft.com/office/drawing/2014/main" id="{3C9B42CC-2B66-42DF-8DF7-FDE41F2B111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CFF4FDB7-E24B-4F10-8784-337515E9463E}"/>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E7D09E1-4BB5-4F1F-90B0-478D77C10D04}" type="slidenum">
              <a:rPr lang="en-US" altLang="en-US"/>
              <a:pPr>
                <a:spcBef>
                  <a:spcPct val="0"/>
                </a:spcBef>
                <a:buClrTx/>
                <a:buFontTx/>
                <a:buNone/>
              </a:pPr>
              <a:t>5</a:t>
            </a:fld>
            <a:endParaRPr lang="en-US" altLang="en-US"/>
          </a:p>
        </p:txBody>
      </p:sp>
      <p:sp>
        <p:nvSpPr>
          <p:cNvPr id="14339" name="Text Box 1">
            <a:extLst>
              <a:ext uri="{FF2B5EF4-FFF2-40B4-BE49-F238E27FC236}">
                <a16:creationId xmlns:a16="http://schemas.microsoft.com/office/drawing/2014/main" id="{CD545CBF-BFC2-48C6-8678-0AB678D5731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5A7258B-F2AF-4544-9256-F58BBEA1A1B5}" type="slidenum">
              <a:rPr lang="en-US" altLang="en-US"/>
              <a:pPr algn="r" eaLnBrk="1" hangingPunct="1">
                <a:spcBef>
                  <a:spcPct val="0"/>
                </a:spcBef>
                <a:buClrTx/>
                <a:buFontTx/>
                <a:buNone/>
              </a:pPr>
              <a:t>5</a:t>
            </a:fld>
            <a:endParaRPr lang="en-US" altLang="en-US"/>
          </a:p>
        </p:txBody>
      </p:sp>
      <p:sp>
        <p:nvSpPr>
          <p:cNvPr id="14340" name="Rectangle 2">
            <a:extLst>
              <a:ext uri="{FF2B5EF4-FFF2-40B4-BE49-F238E27FC236}">
                <a16:creationId xmlns:a16="http://schemas.microsoft.com/office/drawing/2014/main" id="{F53003EB-CD69-4EEA-B14B-9B941BF4C8C9}"/>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1" name="Rectangle 3">
            <a:extLst>
              <a:ext uri="{FF2B5EF4-FFF2-40B4-BE49-F238E27FC236}">
                <a16:creationId xmlns:a16="http://schemas.microsoft.com/office/drawing/2014/main" id="{89D81CA7-0F74-4109-9474-E56B1133BA2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8FBF3E9E-1F60-427B-A4AD-C4C63CB7DB55}"/>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06CD21E7-45D6-47A9-95CF-3A1EC4CAAB78}" type="slidenum">
              <a:rPr lang="en-US" altLang="en-US"/>
              <a:pPr>
                <a:spcBef>
                  <a:spcPct val="0"/>
                </a:spcBef>
                <a:buClrTx/>
                <a:buFontTx/>
                <a:buNone/>
              </a:pPr>
              <a:t>6</a:t>
            </a:fld>
            <a:endParaRPr lang="en-US" altLang="en-US"/>
          </a:p>
        </p:txBody>
      </p:sp>
      <p:sp>
        <p:nvSpPr>
          <p:cNvPr id="16387" name="Text Box 1">
            <a:extLst>
              <a:ext uri="{FF2B5EF4-FFF2-40B4-BE49-F238E27FC236}">
                <a16:creationId xmlns:a16="http://schemas.microsoft.com/office/drawing/2014/main" id="{CB36A9E0-B26E-42FF-8B9A-58E4BE8979B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D96D98B-ADBB-4BEA-9D3B-7F98EC2DC8CC}" type="slidenum">
              <a:rPr lang="en-US" altLang="en-US"/>
              <a:pPr algn="r" eaLnBrk="1" hangingPunct="1">
                <a:spcBef>
                  <a:spcPct val="0"/>
                </a:spcBef>
                <a:buClrTx/>
                <a:buFontTx/>
                <a:buNone/>
              </a:pPr>
              <a:t>6</a:t>
            </a:fld>
            <a:endParaRPr lang="en-US" altLang="en-US"/>
          </a:p>
        </p:txBody>
      </p:sp>
      <p:sp>
        <p:nvSpPr>
          <p:cNvPr id="16388" name="Rectangle 2">
            <a:extLst>
              <a:ext uri="{FF2B5EF4-FFF2-40B4-BE49-F238E27FC236}">
                <a16:creationId xmlns:a16="http://schemas.microsoft.com/office/drawing/2014/main" id="{1C7B0808-30DE-48DE-BADA-D46933ED3EC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3">
            <a:extLst>
              <a:ext uri="{FF2B5EF4-FFF2-40B4-BE49-F238E27FC236}">
                <a16:creationId xmlns:a16="http://schemas.microsoft.com/office/drawing/2014/main" id="{1B7BE309-06A3-415A-842F-ECF4CEC5152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A3D40317-1ADF-4F57-A92D-FDDE992E9B4B}"/>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BC69612-FAD7-4D0C-A3AB-1ECCD3DE85C9}" type="slidenum">
              <a:rPr lang="en-US" altLang="en-US"/>
              <a:pPr>
                <a:spcBef>
                  <a:spcPct val="0"/>
                </a:spcBef>
                <a:buClrTx/>
                <a:buFontTx/>
                <a:buNone/>
              </a:pPr>
              <a:t>8</a:t>
            </a:fld>
            <a:endParaRPr lang="en-US" altLang="en-US"/>
          </a:p>
        </p:txBody>
      </p:sp>
      <p:sp>
        <p:nvSpPr>
          <p:cNvPr id="22531" name="Text Box 1">
            <a:extLst>
              <a:ext uri="{FF2B5EF4-FFF2-40B4-BE49-F238E27FC236}">
                <a16:creationId xmlns:a16="http://schemas.microsoft.com/office/drawing/2014/main" id="{76C4B3CD-5B2B-4306-B3EC-8452C7A6B41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F322C7-4AD7-4454-9651-8BD004CC3D03}" type="slidenum">
              <a:rPr lang="en-US" altLang="en-US"/>
              <a:pPr algn="r" eaLnBrk="1" hangingPunct="1">
                <a:spcBef>
                  <a:spcPct val="0"/>
                </a:spcBef>
                <a:buClrTx/>
                <a:buFontTx/>
                <a:buNone/>
              </a:pPr>
              <a:t>8</a:t>
            </a:fld>
            <a:endParaRPr lang="en-US" altLang="en-US"/>
          </a:p>
        </p:txBody>
      </p:sp>
      <p:sp>
        <p:nvSpPr>
          <p:cNvPr id="22532" name="Rectangle 2">
            <a:extLst>
              <a:ext uri="{FF2B5EF4-FFF2-40B4-BE49-F238E27FC236}">
                <a16:creationId xmlns:a16="http://schemas.microsoft.com/office/drawing/2014/main" id="{A4A15D64-4EE4-42C0-8C52-ED1CEAD1EA8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Rectangle 3">
            <a:extLst>
              <a:ext uri="{FF2B5EF4-FFF2-40B4-BE49-F238E27FC236}">
                <a16:creationId xmlns:a16="http://schemas.microsoft.com/office/drawing/2014/main" id="{AB68C58A-5D07-47FF-A1A3-3C8A2AD60BF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DB5F433C-07EF-4278-BD2F-6CA38A6E0BFC}"/>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468C2885-45E1-4156-B596-2D4773BFAEAA}" type="slidenum">
              <a:rPr lang="en-US" altLang="en-US"/>
              <a:pPr>
                <a:spcBef>
                  <a:spcPct val="0"/>
                </a:spcBef>
                <a:buClrTx/>
                <a:buFontTx/>
                <a:buNone/>
              </a:pPr>
              <a:t>9</a:t>
            </a:fld>
            <a:endParaRPr lang="en-US" altLang="en-US"/>
          </a:p>
        </p:txBody>
      </p:sp>
      <p:sp>
        <p:nvSpPr>
          <p:cNvPr id="24579" name="Text Box 1">
            <a:extLst>
              <a:ext uri="{FF2B5EF4-FFF2-40B4-BE49-F238E27FC236}">
                <a16:creationId xmlns:a16="http://schemas.microsoft.com/office/drawing/2014/main" id="{A80FBC05-303A-41D8-B319-CCAE0C7A913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D920741-6B34-4116-9C39-F092F6F87DD3}" type="slidenum">
              <a:rPr lang="en-US" altLang="en-US"/>
              <a:pPr algn="r" eaLnBrk="1" hangingPunct="1">
                <a:spcBef>
                  <a:spcPct val="0"/>
                </a:spcBef>
                <a:buClrTx/>
                <a:buFontTx/>
                <a:buNone/>
              </a:pPr>
              <a:t>9</a:t>
            </a:fld>
            <a:endParaRPr lang="en-US" altLang="en-US"/>
          </a:p>
        </p:txBody>
      </p:sp>
      <p:sp>
        <p:nvSpPr>
          <p:cNvPr id="24580" name="Rectangle 2">
            <a:extLst>
              <a:ext uri="{FF2B5EF4-FFF2-40B4-BE49-F238E27FC236}">
                <a16:creationId xmlns:a16="http://schemas.microsoft.com/office/drawing/2014/main" id="{A8446169-88FB-4146-A528-945E94A1E2E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Rectangle 3">
            <a:extLst>
              <a:ext uri="{FF2B5EF4-FFF2-40B4-BE49-F238E27FC236}">
                <a16:creationId xmlns:a16="http://schemas.microsoft.com/office/drawing/2014/main" id="{17643BB3-A764-45AD-8C96-78E85B3507A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62A9C322-F928-4881-8535-FFB9F53D855B}"/>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3039AC74-BFBA-4A3E-AA15-9A694D40FF2D}" type="slidenum">
              <a:rPr lang="en-US" altLang="en-US"/>
              <a:pPr>
                <a:spcBef>
                  <a:spcPct val="0"/>
                </a:spcBef>
                <a:buClrTx/>
                <a:buFontTx/>
                <a:buNone/>
              </a:pPr>
              <a:t>13</a:t>
            </a:fld>
            <a:endParaRPr lang="en-US" altLang="en-US"/>
          </a:p>
        </p:txBody>
      </p:sp>
      <p:sp>
        <p:nvSpPr>
          <p:cNvPr id="38915" name="Text Box 1">
            <a:extLst>
              <a:ext uri="{FF2B5EF4-FFF2-40B4-BE49-F238E27FC236}">
                <a16:creationId xmlns:a16="http://schemas.microsoft.com/office/drawing/2014/main" id="{CCEAB976-732B-4156-98B8-8C0C02DAED2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0578999-657A-450D-9B10-A11F0B56BABE}" type="slidenum">
              <a:rPr lang="en-US" altLang="en-US"/>
              <a:pPr algn="r" eaLnBrk="1" hangingPunct="1">
                <a:spcBef>
                  <a:spcPct val="0"/>
                </a:spcBef>
                <a:buClrTx/>
                <a:buFontTx/>
                <a:buNone/>
              </a:pPr>
              <a:t>13</a:t>
            </a:fld>
            <a:endParaRPr lang="en-US" altLang="en-US"/>
          </a:p>
        </p:txBody>
      </p:sp>
      <p:sp>
        <p:nvSpPr>
          <p:cNvPr id="38916" name="Rectangle 2">
            <a:extLst>
              <a:ext uri="{FF2B5EF4-FFF2-40B4-BE49-F238E27FC236}">
                <a16:creationId xmlns:a16="http://schemas.microsoft.com/office/drawing/2014/main" id="{774C3368-3E25-48E2-BB96-300D5F90B3F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7" name="Rectangle 3">
            <a:extLst>
              <a:ext uri="{FF2B5EF4-FFF2-40B4-BE49-F238E27FC236}">
                <a16:creationId xmlns:a16="http://schemas.microsoft.com/office/drawing/2014/main" id="{7CB97614-E24E-4F4B-B5F8-2E2A4ABED58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CF47816F-135A-4C8D-BECC-EAD28BA860DE}"/>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1D4DF4A8-04A0-4905-9046-5F1801B81A40}" type="slidenum">
              <a:rPr lang="en-US" altLang="en-US"/>
              <a:pPr>
                <a:spcBef>
                  <a:spcPct val="0"/>
                </a:spcBef>
                <a:buClrTx/>
                <a:buFontTx/>
                <a:buNone/>
              </a:pPr>
              <a:t>14</a:t>
            </a:fld>
            <a:endParaRPr lang="en-US" altLang="en-US"/>
          </a:p>
        </p:txBody>
      </p:sp>
      <p:sp>
        <p:nvSpPr>
          <p:cNvPr id="43011" name="Text Box 1">
            <a:extLst>
              <a:ext uri="{FF2B5EF4-FFF2-40B4-BE49-F238E27FC236}">
                <a16:creationId xmlns:a16="http://schemas.microsoft.com/office/drawing/2014/main" id="{C6C184DC-74FE-43A2-B610-12294021F46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777FF78-8457-4D47-8D82-4F634DF83BE9}" type="slidenum">
              <a:rPr lang="en-US" altLang="en-US"/>
              <a:pPr algn="r" eaLnBrk="1" hangingPunct="1">
                <a:spcBef>
                  <a:spcPct val="0"/>
                </a:spcBef>
                <a:buClrTx/>
                <a:buFontTx/>
                <a:buNone/>
              </a:pPr>
              <a:t>14</a:t>
            </a:fld>
            <a:endParaRPr lang="en-US" altLang="en-US"/>
          </a:p>
        </p:txBody>
      </p:sp>
      <p:sp>
        <p:nvSpPr>
          <p:cNvPr id="43012" name="Rectangle 2">
            <a:extLst>
              <a:ext uri="{FF2B5EF4-FFF2-40B4-BE49-F238E27FC236}">
                <a16:creationId xmlns:a16="http://schemas.microsoft.com/office/drawing/2014/main" id="{7868DB90-BEE0-4AC2-B570-F65F8A5436B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3" name="Rectangle 3">
            <a:extLst>
              <a:ext uri="{FF2B5EF4-FFF2-40B4-BE49-F238E27FC236}">
                <a16:creationId xmlns:a16="http://schemas.microsoft.com/office/drawing/2014/main" id="{6646F6F9-521D-4407-8CC5-FC3EEB21D3B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A9993CE1-3D3F-4792-9062-CFD516B7C52B}"/>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2AA33F5F-02E7-44A0-A0BB-CD41CC90DDFA}" type="slidenum">
              <a:rPr lang="en-US" altLang="en-US"/>
              <a:pPr>
                <a:spcBef>
                  <a:spcPct val="0"/>
                </a:spcBef>
                <a:buClrTx/>
                <a:buFontTx/>
                <a:buNone/>
              </a:pPr>
              <a:t>15</a:t>
            </a:fld>
            <a:endParaRPr lang="en-US" altLang="en-US"/>
          </a:p>
        </p:txBody>
      </p:sp>
      <p:sp>
        <p:nvSpPr>
          <p:cNvPr id="47107" name="Text Box 1">
            <a:extLst>
              <a:ext uri="{FF2B5EF4-FFF2-40B4-BE49-F238E27FC236}">
                <a16:creationId xmlns:a16="http://schemas.microsoft.com/office/drawing/2014/main" id="{89F52C82-81C0-4E3A-A6D6-ED4DF909EEA0}"/>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461A734-9D16-493C-9119-A83C4013B1E7}" type="slidenum">
              <a:rPr lang="en-US" altLang="en-US"/>
              <a:pPr algn="r" eaLnBrk="1" hangingPunct="1">
                <a:spcBef>
                  <a:spcPct val="0"/>
                </a:spcBef>
                <a:buClrTx/>
                <a:buFontTx/>
                <a:buNone/>
              </a:pPr>
              <a:t>15</a:t>
            </a:fld>
            <a:endParaRPr lang="en-US" altLang="en-US"/>
          </a:p>
        </p:txBody>
      </p:sp>
      <p:sp>
        <p:nvSpPr>
          <p:cNvPr id="47108" name="Rectangle 2">
            <a:extLst>
              <a:ext uri="{FF2B5EF4-FFF2-40B4-BE49-F238E27FC236}">
                <a16:creationId xmlns:a16="http://schemas.microsoft.com/office/drawing/2014/main" id="{42A41201-8825-429A-83FF-E24CB1420A3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9" name="Rectangle 3">
            <a:extLst>
              <a:ext uri="{FF2B5EF4-FFF2-40B4-BE49-F238E27FC236}">
                <a16:creationId xmlns:a16="http://schemas.microsoft.com/office/drawing/2014/main" id="{3F575B49-8236-4777-AC21-E0170E99A26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p>
        </p:txBody>
      </p:sp>
      <p:sp>
        <p:nvSpPr>
          <p:cNvPr id="6" name="Slide Number Placeholder 5"/>
          <p:cNvSpPr>
            <a:spLocks noGrp="1"/>
          </p:cNvSpPr>
          <p:nvPr>
            <p:ph type="sldNum" sz="quarter" idx="12"/>
          </p:nvPr>
        </p:nvSpPr>
        <p:spPr/>
        <p:txBody>
          <a:bodyPr/>
          <a:lstStyle/>
          <a:p>
            <a:r>
              <a:rPr lang="en-US" altLang="en-US"/>
              <a:t>Page </a:t>
            </a:r>
            <a:fld id="{29C91260-BC8F-4776-934C-B4BD7DA862C9}" type="slidenum">
              <a:rPr lang="en-US" altLang="en-US" smtClean="0"/>
              <a:pPr/>
              <a:t>‹#›</a:t>
            </a:fld>
            <a:endParaRPr lang="en-US" altLang="en-US"/>
          </a:p>
        </p:txBody>
      </p:sp>
    </p:spTree>
    <p:extLst>
      <p:ext uri="{BB962C8B-B14F-4D97-AF65-F5344CB8AC3E}">
        <p14:creationId xmlns:p14="http://schemas.microsoft.com/office/powerpoint/2010/main" val="292698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6" name="Footer Placeholder 5"/>
          <p:cNvSpPr>
            <a:spLocks noGrp="1"/>
          </p:cNvSpPr>
          <p:nvPr>
            <p:ph type="ftr" sz="quarter" idx="11"/>
          </p:nvPr>
        </p:nvSpPr>
        <p:spPr/>
        <p:txBody>
          <a:bodyPr/>
          <a:lstStyle/>
          <a:p>
            <a:pPr>
              <a:defRPr/>
            </a:pPr>
            <a:r>
              <a:rPr lang="en-US"/>
              <a:t>Confidential</a:t>
            </a:r>
            <a:endParaRPr lang="en-US" dirty="0"/>
          </a:p>
        </p:txBody>
      </p:sp>
      <p:sp>
        <p:nvSpPr>
          <p:cNvPr id="7" name="Slide Number Placeholder 6"/>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146516471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endParaRPr lang="en-US" dirty="0"/>
          </a:p>
        </p:txBody>
      </p:sp>
      <p:sp>
        <p:nvSpPr>
          <p:cNvPr id="6" name="Slide Number Placeholder 5"/>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149485239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endParaRPr lang="en-US" dirty="0"/>
          </a:p>
        </p:txBody>
      </p:sp>
      <p:sp>
        <p:nvSpPr>
          <p:cNvPr id="6" name="Slide Number Placeholder 5"/>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4569532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endParaRPr lang="en-US" dirty="0"/>
          </a:p>
        </p:txBody>
      </p:sp>
      <p:sp>
        <p:nvSpPr>
          <p:cNvPr id="6" name="Slide Number Placeholder 5"/>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410840281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4" name="Footer Placeholder 4"/>
          <p:cNvSpPr>
            <a:spLocks noGrp="1"/>
          </p:cNvSpPr>
          <p:nvPr>
            <p:ph type="ftr" sz="quarter" idx="11"/>
          </p:nvPr>
        </p:nvSpPr>
        <p:spPr/>
        <p:txBody>
          <a:bodyPr/>
          <a:lstStyle/>
          <a:p>
            <a:pPr>
              <a:defRPr/>
            </a:pPr>
            <a:r>
              <a:rPr lang="en-US"/>
              <a:t>Confidential</a:t>
            </a:r>
            <a:endParaRPr lang="en-US" dirty="0"/>
          </a:p>
        </p:txBody>
      </p:sp>
      <p:sp>
        <p:nvSpPr>
          <p:cNvPr id="6" name="Slide Number Placeholder 5"/>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304246372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4" name="Footer Placeholder 4"/>
          <p:cNvSpPr>
            <a:spLocks noGrp="1"/>
          </p:cNvSpPr>
          <p:nvPr>
            <p:ph type="ftr" sz="quarter" idx="11"/>
          </p:nvPr>
        </p:nvSpPr>
        <p:spPr/>
        <p:txBody>
          <a:bodyPr/>
          <a:lstStyle/>
          <a:p>
            <a:pPr>
              <a:defRPr/>
            </a:pPr>
            <a:r>
              <a:rPr lang="en-US"/>
              <a:t>Confidential</a:t>
            </a:r>
            <a:endParaRPr lang="en-US" dirty="0"/>
          </a:p>
        </p:txBody>
      </p:sp>
      <p:sp>
        <p:nvSpPr>
          <p:cNvPr id="6" name="Slide Number Placeholder 5"/>
          <p:cNvSpPr>
            <a:spLocks noGrp="1"/>
          </p:cNvSpPr>
          <p:nvPr>
            <p:ph type="sldNum" sz="quarter" idx="12"/>
          </p:nvPr>
        </p:nvSpPr>
        <p:spPr/>
        <p:txBody>
          <a:body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402954068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p>
        </p:txBody>
      </p:sp>
      <p:sp>
        <p:nvSpPr>
          <p:cNvPr id="6" name="Slide Number Placeholder 5"/>
          <p:cNvSpPr>
            <a:spLocks noGrp="1"/>
          </p:cNvSpPr>
          <p:nvPr>
            <p:ph type="sldNum" sz="quarter" idx="12"/>
          </p:nvPr>
        </p:nvSpPr>
        <p:spPr/>
        <p:txBody>
          <a:bodyPr/>
          <a:lstStyle/>
          <a:p>
            <a:r>
              <a:rPr lang="en-US" altLang="en-US"/>
              <a:t>Page </a:t>
            </a:r>
            <a:fld id="{38A87370-29D7-4427-8229-A5D258F4A011}" type="slidenum">
              <a:rPr lang="en-US" altLang="en-US" smtClean="0"/>
              <a:pPr/>
              <a:t>‹#›</a:t>
            </a:fld>
            <a:endParaRPr lang="en-US" altLang="en-US"/>
          </a:p>
        </p:txBody>
      </p:sp>
    </p:spTree>
    <p:extLst>
      <p:ext uri="{BB962C8B-B14F-4D97-AF65-F5344CB8AC3E}">
        <p14:creationId xmlns:p14="http://schemas.microsoft.com/office/powerpoint/2010/main" val="1811279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p>
        </p:txBody>
      </p:sp>
      <p:sp>
        <p:nvSpPr>
          <p:cNvPr id="6" name="Slide Number Placeholder 5"/>
          <p:cNvSpPr>
            <a:spLocks noGrp="1"/>
          </p:cNvSpPr>
          <p:nvPr>
            <p:ph type="sldNum" sz="quarter" idx="12"/>
          </p:nvPr>
        </p:nvSpPr>
        <p:spPr/>
        <p:txBody>
          <a:bodyPr/>
          <a:lstStyle/>
          <a:p>
            <a:r>
              <a:rPr lang="en-US" altLang="en-US"/>
              <a:t>Page </a:t>
            </a:r>
            <a:fld id="{D6D7A326-63D3-4859-BA4B-0C6803245273}" type="slidenum">
              <a:rPr lang="en-US" altLang="en-US" smtClean="0"/>
              <a:pPr/>
              <a:t>‹#›</a:t>
            </a:fld>
            <a:endParaRPr lang="en-US" altLang="en-US"/>
          </a:p>
        </p:txBody>
      </p:sp>
    </p:spTree>
    <p:extLst>
      <p:ext uri="{BB962C8B-B14F-4D97-AF65-F5344CB8AC3E}">
        <p14:creationId xmlns:p14="http://schemas.microsoft.com/office/powerpoint/2010/main" val="249365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p>
        </p:txBody>
      </p:sp>
      <p:sp>
        <p:nvSpPr>
          <p:cNvPr id="6" name="Slide Number Placeholder 5"/>
          <p:cNvSpPr>
            <a:spLocks noGrp="1"/>
          </p:cNvSpPr>
          <p:nvPr>
            <p:ph type="sldNum" sz="quarter" idx="12"/>
          </p:nvPr>
        </p:nvSpPr>
        <p:spPr/>
        <p:txBody>
          <a:bodyPr/>
          <a:lstStyle/>
          <a:p>
            <a:r>
              <a:rPr lang="en-US" altLang="en-US"/>
              <a:t>Page </a:t>
            </a:r>
            <a:fld id="{DBBE931B-7DE2-49D3-8F2D-6409A5B11857}" type="slidenum">
              <a:rPr lang="en-US" altLang="en-US" smtClean="0"/>
              <a:pPr/>
              <a:t>‹#›</a:t>
            </a:fld>
            <a:endParaRPr lang="en-US" altLang="en-US"/>
          </a:p>
        </p:txBody>
      </p:sp>
    </p:spTree>
    <p:extLst>
      <p:ext uri="{BB962C8B-B14F-4D97-AF65-F5344CB8AC3E}">
        <p14:creationId xmlns:p14="http://schemas.microsoft.com/office/powerpoint/2010/main" val="360536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5/13/2021</a:t>
            </a:fld>
            <a:endParaRPr lang="en-US" dirty="0"/>
          </a:p>
        </p:txBody>
      </p:sp>
      <p:sp>
        <p:nvSpPr>
          <p:cNvPr id="5" name="Footer Placeholder 4"/>
          <p:cNvSpPr>
            <a:spLocks noGrp="1"/>
          </p:cNvSpPr>
          <p:nvPr>
            <p:ph type="ftr" sz="quarter" idx="11"/>
          </p:nvPr>
        </p:nvSpPr>
        <p:spPr/>
        <p:txBody>
          <a:bodyPr/>
          <a:lstStyle/>
          <a:p>
            <a:pPr>
              <a:defRPr/>
            </a:pPr>
            <a:r>
              <a:rPr lang="en-US"/>
              <a:t>Confidential</a:t>
            </a:r>
          </a:p>
        </p:txBody>
      </p:sp>
      <p:sp>
        <p:nvSpPr>
          <p:cNvPr id="6" name="Slide Number Placeholder 5"/>
          <p:cNvSpPr>
            <a:spLocks noGrp="1"/>
          </p:cNvSpPr>
          <p:nvPr>
            <p:ph type="sldNum" sz="quarter" idx="12"/>
          </p:nvPr>
        </p:nvSpPr>
        <p:spPr/>
        <p:txBody>
          <a:bodyPr/>
          <a:lstStyle/>
          <a:p>
            <a:r>
              <a:rPr lang="en-US" altLang="en-US"/>
              <a:t>Page </a:t>
            </a:r>
            <a:fld id="{A44ED362-4319-46C5-83C4-E976EE137428}" type="slidenum">
              <a:rPr lang="en-US" altLang="en-US" smtClean="0"/>
              <a:pPr/>
              <a:t>‹#›</a:t>
            </a:fld>
            <a:endParaRPr lang="en-US" altLang="en-US"/>
          </a:p>
        </p:txBody>
      </p:sp>
    </p:spTree>
    <p:extLst>
      <p:ext uri="{BB962C8B-B14F-4D97-AF65-F5344CB8AC3E}">
        <p14:creationId xmlns:p14="http://schemas.microsoft.com/office/powerpoint/2010/main" val="300860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5/13/2021</a:t>
            </a:fld>
            <a:endParaRPr lang="en-US" dirty="0"/>
          </a:p>
        </p:txBody>
      </p:sp>
      <p:sp>
        <p:nvSpPr>
          <p:cNvPr id="6" name="Footer Placeholder 5"/>
          <p:cNvSpPr>
            <a:spLocks noGrp="1"/>
          </p:cNvSpPr>
          <p:nvPr>
            <p:ph type="ftr" sz="quarter" idx="11"/>
          </p:nvPr>
        </p:nvSpPr>
        <p:spPr/>
        <p:txBody>
          <a:bodyPr/>
          <a:lstStyle/>
          <a:p>
            <a:pPr>
              <a:defRPr/>
            </a:pPr>
            <a:r>
              <a:rPr lang="en-US"/>
              <a:t>Confidential</a:t>
            </a:r>
          </a:p>
        </p:txBody>
      </p:sp>
      <p:sp>
        <p:nvSpPr>
          <p:cNvPr id="7" name="Slide Number Placeholder 6"/>
          <p:cNvSpPr>
            <a:spLocks noGrp="1"/>
          </p:cNvSpPr>
          <p:nvPr>
            <p:ph type="sldNum" sz="quarter" idx="12"/>
          </p:nvPr>
        </p:nvSpPr>
        <p:spPr/>
        <p:txBody>
          <a:bodyPr/>
          <a:lstStyle/>
          <a:p>
            <a:r>
              <a:rPr lang="en-US" altLang="en-US"/>
              <a:t>Page </a:t>
            </a:r>
            <a:fld id="{EEC5D3E7-3936-418F-B567-7D7B561CBA52}" type="slidenum">
              <a:rPr lang="en-US" altLang="en-US" smtClean="0"/>
              <a:pPr/>
              <a:t>‹#›</a:t>
            </a:fld>
            <a:endParaRPr lang="en-US" altLang="en-US"/>
          </a:p>
        </p:txBody>
      </p:sp>
    </p:spTree>
    <p:extLst>
      <p:ext uri="{BB962C8B-B14F-4D97-AF65-F5344CB8AC3E}">
        <p14:creationId xmlns:p14="http://schemas.microsoft.com/office/powerpoint/2010/main" val="373394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5/13/2021</a:t>
            </a:fld>
            <a:endParaRPr lang="en-US" dirty="0"/>
          </a:p>
        </p:txBody>
      </p:sp>
      <p:sp>
        <p:nvSpPr>
          <p:cNvPr id="8" name="Footer Placeholder 7"/>
          <p:cNvSpPr>
            <a:spLocks noGrp="1"/>
          </p:cNvSpPr>
          <p:nvPr>
            <p:ph type="ftr" sz="quarter" idx="11"/>
          </p:nvPr>
        </p:nvSpPr>
        <p:spPr/>
        <p:txBody>
          <a:bodyPr/>
          <a:lstStyle/>
          <a:p>
            <a:pPr>
              <a:defRPr/>
            </a:pPr>
            <a:r>
              <a:rPr lang="en-US"/>
              <a:t>Confidential</a:t>
            </a:r>
          </a:p>
        </p:txBody>
      </p:sp>
      <p:sp>
        <p:nvSpPr>
          <p:cNvPr id="9" name="Slide Number Placeholder 8"/>
          <p:cNvSpPr>
            <a:spLocks noGrp="1"/>
          </p:cNvSpPr>
          <p:nvPr>
            <p:ph type="sldNum" sz="quarter" idx="12"/>
          </p:nvPr>
        </p:nvSpPr>
        <p:spPr/>
        <p:txBody>
          <a:bodyPr/>
          <a:lstStyle/>
          <a:p>
            <a:r>
              <a:rPr lang="en-US" altLang="en-US"/>
              <a:t>Page </a:t>
            </a:r>
            <a:fld id="{7838D542-DA20-41A0-B931-7967273ECBCD}" type="slidenum">
              <a:rPr lang="en-US" altLang="en-US" smtClean="0"/>
              <a:pPr/>
              <a:t>‹#›</a:t>
            </a:fld>
            <a:endParaRPr lang="en-US" altLang="en-US"/>
          </a:p>
        </p:txBody>
      </p:sp>
    </p:spTree>
    <p:extLst>
      <p:ext uri="{BB962C8B-B14F-4D97-AF65-F5344CB8AC3E}">
        <p14:creationId xmlns:p14="http://schemas.microsoft.com/office/powerpoint/2010/main" val="40761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3"/>
          <p:cNvSpPr>
            <a:spLocks noGrp="1"/>
          </p:cNvSpPr>
          <p:nvPr>
            <p:ph type="ftr" sz="quarter" idx="11"/>
          </p:nvPr>
        </p:nvSpPr>
        <p:spPr/>
        <p:txBody>
          <a:bodyPr/>
          <a:lstStyle/>
          <a:p>
            <a:pPr>
              <a:defRPr/>
            </a:pPr>
            <a:r>
              <a:rPr lang="en-US"/>
              <a:t>Confidential</a:t>
            </a:r>
          </a:p>
        </p:txBody>
      </p:sp>
      <p:sp>
        <p:nvSpPr>
          <p:cNvPr id="6" name="Slide Number Placeholder 4"/>
          <p:cNvSpPr>
            <a:spLocks noGrp="1"/>
          </p:cNvSpPr>
          <p:nvPr>
            <p:ph type="sldNum" sz="quarter" idx="12"/>
          </p:nvPr>
        </p:nvSpPr>
        <p:spPr/>
        <p:txBody>
          <a:bodyPr/>
          <a:lstStyle/>
          <a:p>
            <a:r>
              <a:rPr lang="en-US" altLang="en-US"/>
              <a:t>Page </a:t>
            </a:r>
            <a:fld id="{7F7AC945-D407-46BB-9EAA-21D2DEEB29FF}" type="slidenum">
              <a:rPr lang="en-US" altLang="en-US" smtClean="0"/>
              <a:pPr/>
              <a:t>‹#›</a:t>
            </a:fld>
            <a:endParaRPr lang="en-US" altLang="en-US"/>
          </a:p>
        </p:txBody>
      </p:sp>
    </p:spTree>
    <p:extLst>
      <p:ext uri="{BB962C8B-B14F-4D97-AF65-F5344CB8AC3E}">
        <p14:creationId xmlns:p14="http://schemas.microsoft.com/office/powerpoint/2010/main" val="208926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Page </a:t>
            </a:r>
            <a:fld id="{6B2B1BCF-E0CE-42F4-BF60-8FD442EF9CC9}" type="slidenum">
              <a:rPr lang="en-US" altLang="en-US" smtClean="0"/>
              <a:pPr/>
              <a:t>‹#›</a:t>
            </a:fld>
            <a:endParaRPr lang="en-US" altLang="en-US"/>
          </a:p>
        </p:txBody>
      </p:sp>
    </p:spTree>
    <p:extLst>
      <p:ext uri="{BB962C8B-B14F-4D97-AF65-F5344CB8AC3E}">
        <p14:creationId xmlns:p14="http://schemas.microsoft.com/office/powerpoint/2010/main" val="3422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5"/>
          <p:cNvSpPr>
            <a:spLocks noGrp="1"/>
          </p:cNvSpPr>
          <p:nvPr>
            <p:ph type="ftr" sz="quarter" idx="11"/>
          </p:nvPr>
        </p:nvSpPr>
        <p:spPr/>
        <p:txBody>
          <a:bodyPr/>
          <a:lstStyle/>
          <a:p>
            <a:pPr>
              <a:defRPr/>
            </a:pPr>
            <a:r>
              <a:rPr lang="en-US"/>
              <a:t>Confidential</a:t>
            </a:r>
          </a:p>
        </p:txBody>
      </p:sp>
      <p:sp>
        <p:nvSpPr>
          <p:cNvPr id="6" name="Slide Number Placeholder 6"/>
          <p:cNvSpPr>
            <a:spLocks noGrp="1"/>
          </p:cNvSpPr>
          <p:nvPr>
            <p:ph type="sldNum" sz="quarter" idx="12"/>
          </p:nvPr>
        </p:nvSpPr>
        <p:spPr/>
        <p:txBody>
          <a:bodyPr/>
          <a:lstStyle/>
          <a:p>
            <a:r>
              <a:rPr lang="en-US" altLang="en-US"/>
              <a:t>Page </a:t>
            </a:r>
            <a:fld id="{DB1E9BF8-E59A-4327-9B75-17D23C51BFD8}" type="slidenum">
              <a:rPr lang="en-US" altLang="en-US" smtClean="0"/>
              <a:pPr/>
              <a:t>‹#›</a:t>
            </a:fld>
            <a:endParaRPr lang="en-US" altLang="en-US"/>
          </a:p>
        </p:txBody>
      </p:sp>
    </p:spTree>
    <p:extLst>
      <p:ext uri="{BB962C8B-B14F-4D97-AF65-F5344CB8AC3E}">
        <p14:creationId xmlns:p14="http://schemas.microsoft.com/office/powerpoint/2010/main" val="263291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6" name="Footer Placeholder 5"/>
          <p:cNvSpPr>
            <a:spLocks noGrp="1"/>
          </p:cNvSpPr>
          <p:nvPr>
            <p:ph type="ftr" sz="quarter" idx="11"/>
          </p:nvPr>
        </p:nvSpPr>
        <p:spPr/>
        <p:txBody>
          <a:bodyPr/>
          <a:lstStyle/>
          <a:p>
            <a:pPr>
              <a:defRPr/>
            </a:pPr>
            <a:r>
              <a:rPr lang="en-US"/>
              <a:t>Confidential</a:t>
            </a:r>
          </a:p>
        </p:txBody>
      </p:sp>
      <p:sp>
        <p:nvSpPr>
          <p:cNvPr id="7" name="Slide Number Placeholder 6"/>
          <p:cNvSpPr>
            <a:spLocks noGrp="1"/>
          </p:cNvSpPr>
          <p:nvPr>
            <p:ph type="sldNum" sz="quarter" idx="12"/>
          </p:nvPr>
        </p:nvSpPr>
        <p:spPr/>
        <p:txBody>
          <a:bodyPr/>
          <a:lstStyle/>
          <a:p>
            <a:r>
              <a:rPr lang="en-US" altLang="en-US"/>
              <a:t>Page </a:t>
            </a:r>
            <a:fld id="{DE4D091F-58AD-4A1A-BFFE-9FBAB74789EC}" type="slidenum">
              <a:rPr lang="en-US" altLang="en-US" smtClean="0"/>
              <a:pPr/>
              <a:t>‹#›</a:t>
            </a:fld>
            <a:endParaRPr lang="en-US" altLang="en-US"/>
          </a:p>
        </p:txBody>
      </p:sp>
    </p:spTree>
    <p:extLst>
      <p:ext uri="{BB962C8B-B14F-4D97-AF65-F5344CB8AC3E}">
        <p14:creationId xmlns:p14="http://schemas.microsoft.com/office/powerpoint/2010/main" val="35893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5/13/2021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a:t>Confidential</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Page </a:t>
            </a:r>
            <a:fld id="{62D41B34-0F9C-482E-AA15-8E0EDD1C0979}" type="slidenum">
              <a:rPr lang="en-US" altLang="en-US" smtClean="0"/>
              <a:pPr/>
              <a:t>‹#›</a:t>
            </a:fld>
            <a:endParaRPr lang="en-US" altLang="en-US"/>
          </a:p>
        </p:txBody>
      </p:sp>
    </p:spTree>
    <p:extLst>
      <p:ext uri="{BB962C8B-B14F-4D97-AF65-F5344CB8AC3E}">
        <p14:creationId xmlns:p14="http://schemas.microsoft.com/office/powerpoint/2010/main" val="442342884"/>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hf sldNum="0"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png"/><Relationship Id="rId7" Type="http://schemas.openxmlformats.org/officeDocument/2006/relationships/image" Target="../media/image13.jpeg"/><Relationship Id="rId12"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pn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hyperlink" Target="https://www.softwaretestinghelp.com/sample-bug-report/" TargetMode="External"/><Relationship Id="rId3" Type="http://schemas.openxmlformats.org/officeDocument/2006/relationships/image" Target="../media/image3.png"/><Relationship Id="rId7" Type="http://schemas.openxmlformats.org/officeDocument/2006/relationships/image" Target="../media/image27.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testthewebforward.org/docs/bugs.html" TargetMode="External"/><Relationship Id="rId2" Type="http://schemas.openxmlformats.org/officeDocument/2006/relationships/image" Target="../media/image1.jpeg"/><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softwaretestinghelp.com/jira-bug-trackin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9" name="Picture 6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90" name="Picture 6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91" name="Oval 6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6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93" name="Picture 6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94" name="Rectangle 7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5" name="Rectangle 72">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4">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6">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8" name="Rectangle 78">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Footer Placeholder 1">
            <a:extLst>
              <a:ext uri="{FF2B5EF4-FFF2-40B4-BE49-F238E27FC236}">
                <a16:creationId xmlns:a16="http://schemas.microsoft.com/office/drawing/2014/main" id="{F03E55F4-841B-421A-A042-758B3FCE3BEC}"/>
              </a:ext>
            </a:extLst>
          </p:cNvPr>
          <p:cNvSpPr>
            <a:spLocks noGrp="1"/>
          </p:cNvSpPr>
          <p:nvPr>
            <p:ph type="ftr" sz="quarter" idx="11"/>
          </p:nvPr>
        </p:nvSpPr>
        <p:spPr>
          <a:xfrm>
            <a:off x="3910524" y="6204857"/>
            <a:ext cx="2768882" cy="348344"/>
          </a:xfrm>
        </p:spPr>
        <p:txBody>
          <a:bodyPr vert="horz" lIns="91440" tIns="45720" rIns="91440" bIns="45720" rtlCol="0" anchor="ctr">
            <a:normAutofit/>
          </a:bodyPr>
          <a:lstStyle/>
          <a:p>
            <a:pPr eaLnBrk="1" hangingPunct="1">
              <a:spcAft>
                <a:spcPts val="600"/>
              </a:spcAft>
            </a:pPr>
            <a:r>
              <a:rPr lang="en-US" b="0" i="0" kern="1200" dirty="0">
                <a:solidFill>
                  <a:schemeClr val="tx1">
                    <a:alpha val="60000"/>
                  </a:schemeClr>
                </a:solidFill>
                <a:latin typeface="+mn-lt"/>
                <a:ea typeface="+mn-ea"/>
                <a:cs typeface="+mn-cs"/>
              </a:rPr>
              <a:t>Rieng Tran</a:t>
            </a:r>
          </a:p>
        </p:txBody>
      </p:sp>
      <p:sp>
        <p:nvSpPr>
          <p:cNvPr id="3" name="Vertical Title 2">
            <a:extLst>
              <a:ext uri="{FF2B5EF4-FFF2-40B4-BE49-F238E27FC236}">
                <a16:creationId xmlns:a16="http://schemas.microsoft.com/office/drawing/2014/main" id="{95D720EC-B168-4C1D-BEE9-D3132DFB411C}"/>
              </a:ext>
            </a:extLst>
          </p:cNvPr>
          <p:cNvSpPr>
            <a:spLocks noGrp="1"/>
          </p:cNvSpPr>
          <p:nvPr>
            <p:ph type="title" orient="vert"/>
          </p:nvPr>
        </p:nvSpPr>
        <p:spPr>
          <a:xfrm>
            <a:off x="3910524" y="1266958"/>
            <a:ext cx="4686468" cy="4528457"/>
          </a:xfrm>
        </p:spPr>
        <p:txBody>
          <a:bodyPr vert="horz" lIns="91440" tIns="45720" rIns="91440" bIns="45720" rtlCol="0" anchor="ctr">
            <a:normAutofit/>
          </a:bodyPr>
          <a:lstStyle/>
          <a:p>
            <a:pPr defTabSz="457200"/>
            <a:r>
              <a:rPr lang="en-US" sz="7200" b="0" i="0" kern="1200">
                <a:solidFill>
                  <a:schemeClr val="tx2"/>
                </a:solidFill>
                <a:latin typeface="+mj-lt"/>
                <a:ea typeface="+mj-ea"/>
                <a:cs typeface="+mj-cs"/>
              </a:rPr>
              <a:t>Issue Report</a:t>
            </a:r>
            <a:endParaRPr lang="en-US" sz="7200" b="0" i="0" kern="1200" dirty="0">
              <a:solidFill>
                <a:schemeClr val="tx2"/>
              </a:solidFill>
              <a:latin typeface="+mj-lt"/>
              <a:ea typeface="+mj-ea"/>
              <a:cs typeface="+mj-cs"/>
            </a:endParaRPr>
          </a:p>
        </p:txBody>
      </p:sp>
    </p:spTree>
    <p:extLst>
      <p:ext uri="{BB962C8B-B14F-4D97-AF65-F5344CB8AC3E}">
        <p14:creationId xmlns:p14="http://schemas.microsoft.com/office/powerpoint/2010/main" val="149192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Open book with a blurred background">
            <a:extLst>
              <a:ext uri="{FF2B5EF4-FFF2-40B4-BE49-F238E27FC236}">
                <a16:creationId xmlns:a16="http://schemas.microsoft.com/office/drawing/2014/main" id="{86BDC890-A399-4025-ADA1-8E55F8D32A6C}"/>
              </a:ext>
            </a:extLst>
          </p:cNvPr>
          <p:cNvPicPr>
            <a:picLocks noChangeAspect="1"/>
          </p:cNvPicPr>
          <p:nvPr/>
        </p:nvPicPr>
        <p:blipFill rotWithShape="1">
          <a:blip r:embed="rId7"/>
          <a:srcRect t="31371" r="-2" b="-2"/>
          <a:stretch/>
        </p:blipFill>
        <p:spPr>
          <a:xfrm>
            <a:off x="20" y="-5"/>
            <a:ext cx="9143752"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1"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3753695"/>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9144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99AB3-E951-403F-A56F-F54C13D88DE6}"/>
              </a:ext>
            </a:extLst>
          </p:cNvPr>
          <p:cNvSpPr>
            <a:spLocks noGrp="1"/>
          </p:cNvSpPr>
          <p:nvPr>
            <p:ph type="title"/>
          </p:nvPr>
        </p:nvSpPr>
        <p:spPr>
          <a:xfrm>
            <a:off x="477687" y="4854346"/>
            <a:ext cx="7805701" cy="868026"/>
          </a:xfrm>
        </p:spPr>
        <p:txBody>
          <a:bodyPr vert="horz" lIns="91440" tIns="45720" rIns="91440" bIns="45720" rtlCol="0" anchor="b">
            <a:normAutofit/>
          </a:bodyPr>
          <a:lstStyle/>
          <a:p>
            <a:pPr defTabSz="457200"/>
            <a:r>
              <a:rPr lang="en-US" sz="3900" dirty="0">
                <a:solidFill>
                  <a:srgbClr val="EBEBEB"/>
                </a:solidFill>
              </a:rPr>
              <a:t> Open new issue – Description</a:t>
            </a:r>
          </a:p>
        </p:txBody>
      </p:sp>
      <p:graphicFrame>
        <p:nvGraphicFramePr>
          <p:cNvPr id="25" name="TextBox 3">
            <a:extLst>
              <a:ext uri="{FF2B5EF4-FFF2-40B4-BE49-F238E27FC236}">
                <a16:creationId xmlns:a16="http://schemas.microsoft.com/office/drawing/2014/main" id="{766DFB7E-ECD0-44D5-98F4-28854CDE54BF}"/>
              </a:ext>
            </a:extLst>
          </p:cNvPr>
          <p:cNvGraphicFramePr/>
          <p:nvPr>
            <p:extLst>
              <p:ext uri="{D42A27DB-BD31-4B8C-83A1-F6EECF244321}">
                <p14:modId xmlns:p14="http://schemas.microsoft.com/office/powerpoint/2010/main" val="1491716991"/>
              </p:ext>
            </p:extLst>
          </p:nvPr>
        </p:nvGraphicFramePr>
        <p:xfrm>
          <a:off x="914399" y="381000"/>
          <a:ext cx="7428309" cy="29723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685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15"/>
                                        </p:tgtEl>
                                        <p:attrNameLst>
                                          <p:attrName>style.visibility</p:attrName>
                                        </p:attrNameLst>
                                      </p:cBhvr>
                                      <p:to>
                                        <p:strVal val="visible"/>
                                      </p:to>
                                    </p:set>
                                    <p:animEffect transition="in" filter="fade">
                                      <p:cBhvr>
                                        <p:cTn id="16" dur="700"/>
                                        <p:tgtEl>
                                          <p:spTgt spid="15"/>
                                        </p:tgtEl>
                                      </p:cBhvr>
                                    </p:animEffect>
                                  </p:childTnLst>
                                </p:cTn>
                              </p:par>
                              <p:par>
                                <p:cTn id="17" presetID="10" presetClass="entr" presetSubtype="0" fill="hold" nodeType="withEffect">
                                  <p:stCondLst>
                                    <p:cond delay="0"/>
                                  </p:stCondLst>
                                  <p:iterate>
                                    <p:tmPct val="1000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700"/>
                                        <p:tgtEl>
                                          <p:spTgt spid="11"/>
                                        </p:tgtEl>
                                      </p:cBhvr>
                                    </p:animEffect>
                                  </p:childTnLst>
                                </p:cTn>
                              </p:par>
                              <p:par>
                                <p:cTn id="20" presetID="10" presetClass="entr" presetSubtype="0" fill="hold" nodeType="withEffect">
                                  <p:stCondLst>
                                    <p:cond delay="0"/>
                                  </p:stCondLst>
                                  <p:iterate>
                                    <p:tmPct val="10000"/>
                                  </p:iterate>
                                  <p:childTnLst>
                                    <p:set>
                                      <p:cBhvr>
                                        <p:cTn id="21" dur="1" fill="hold">
                                          <p:stCondLst>
                                            <p:cond delay="0"/>
                                          </p:stCondLst>
                                        </p:cTn>
                                        <p:tgtEl>
                                          <p:spTgt spid="9"/>
                                        </p:tgtEl>
                                        <p:attrNameLst>
                                          <p:attrName>style.visibility</p:attrName>
                                        </p:attrNameLst>
                                      </p:cBhvr>
                                      <p:to>
                                        <p:strVal val="visible"/>
                                      </p:to>
                                    </p:set>
                                    <p:animEffect transition="in" filter="fade">
                                      <p:cBhvr>
                                        <p:cTn id="22"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8" name="Picture 2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39" name="Picture 2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40" name="Oval 2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3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42" name="Picture 3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43" name="Rectangle 3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992B34-4A24-449C-A392-1ED840EC07D1}"/>
              </a:ext>
            </a:extLst>
          </p:cNvPr>
          <p:cNvSpPr>
            <a:spLocks noGrp="1"/>
          </p:cNvSpPr>
          <p:nvPr>
            <p:ph type="title"/>
          </p:nvPr>
        </p:nvSpPr>
        <p:spPr>
          <a:xfrm>
            <a:off x="484583" y="452718"/>
            <a:ext cx="7053542" cy="688689"/>
          </a:xfrm>
        </p:spPr>
        <p:txBody>
          <a:bodyPr vert="horz" lIns="91440" tIns="45720" rIns="91440" bIns="45720" rtlCol="0" anchor="t">
            <a:normAutofit/>
          </a:bodyPr>
          <a:lstStyle/>
          <a:p>
            <a:pPr defTabSz="457200"/>
            <a:r>
              <a:rPr lang="en-US" sz="3000" dirty="0"/>
              <a:t>Open new issue – Description (cont.)</a:t>
            </a:r>
          </a:p>
        </p:txBody>
      </p:sp>
      <p:graphicFrame>
        <p:nvGraphicFramePr>
          <p:cNvPr id="7" name="Text Placeholder 3">
            <a:extLst>
              <a:ext uri="{FF2B5EF4-FFF2-40B4-BE49-F238E27FC236}">
                <a16:creationId xmlns:a16="http://schemas.microsoft.com/office/drawing/2014/main" id="{EA04E0CF-8649-4C6B-A5DA-38F98B758778}"/>
              </a:ext>
            </a:extLst>
          </p:cNvPr>
          <p:cNvGraphicFramePr/>
          <p:nvPr>
            <p:extLst>
              <p:ext uri="{D42A27DB-BD31-4B8C-83A1-F6EECF244321}">
                <p14:modId xmlns:p14="http://schemas.microsoft.com/office/powerpoint/2010/main" val="3995233825"/>
              </p:ext>
            </p:extLst>
          </p:nvPr>
        </p:nvGraphicFramePr>
        <p:xfrm>
          <a:off x="484582" y="1295400"/>
          <a:ext cx="8430817" cy="49011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061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24FF71-C8E7-417F-8BCB-3B212B792F10}"/>
              </a:ext>
            </a:extLst>
          </p:cNvPr>
          <p:cNvSpPr>
            <a:spLocks noGrp="1"/>
          </p:cNvSpPr>
          <p:nvPr>
            <p:ph type="title"/>
          </p:nvPr>
        </p:nvSpPr>
        <p:spPr>
          <a:xfrm>
            <a:off x="76200" y="110705"/>
            <a:ext cx="6939116" cy="575096"/>
          </a:xfrm>
        </p:spPr>
        <p:txBody>
          <a:bodyPr vert="horz" lIns="91440" tIns="45720" rIns="91440" bIns="45720" rtlCol="0" anchor="t">
            <a:normAutofit/>
          </a:bodyPr>
          <a:lstStyle/>
          <a:p>
            <a:pPr defTabSz="457200"/>
            <a:r>
              <a:rPr lang="en-US" sz="3000" b="0" i="0" kern="1200" dirty="0">
                <a:solidFill>
                  <a:schemeClr val="tx2"/>
                </a:solidFill>
                <a:latin typeface="+mj-lt"/>
                <a:ea typeface="+mj-ea"/>
                <a:cs typeface="+mj-cs"/>
              </a:rPr>
              <a:t>Open new issue – Description (cont.)</a:t>
            </a:r>
          </a:p>
        </p:txBody>
      </p:sp>
      <p:sp>
        <p:nvSpPr>
          <p:cNvPr id="3" name="Vertical Text Placeholder 2">
            <a:extLst>
              <a:ext uri="{FF2B5EF4-FFF2-40B4-BE49-F238E27FC236}">
                <a16:creationId xmlns:a16="http://schemas.microsoft.com/office/drawing/2014/main" id="{D5040F27-587B-4660-BF59-054B4FDA9C1C}"/>
              </a:ext>
            </a:extLst>
          </p:cNvPr>
          <p:cNvSpPr>
            <a:spLocks noGrp="1"/>
          </p:cNvSpPr>
          <p:nvPr>
            <p:ph type="body" orient="vert" idx="1"/>
          </p:nvPr>
        </p:nvSpPr>
        <p:spPr>
          <a:xfrm>
            <a:off x="0" y="1066800"/>
            <a:ext cx="7091515" cy="5181599"/>
          </a:xfrm>
        </p:spPr>
        <p:txBody>
          <a:bodyPr vert="horz" lIns="91440" tIns="45720" rIns="91440" bIns="45720" rtlCol="0">
            <a:noAutofit/>
          </a:bodyPr>
          <a:lstStyle/>
          <a:p>
            <a:pPr marL="0" indent="0" defTabSz="457200">
              <a:lnSpc>
                <a:spcPct val="90000"/>
              </a:lnSpc>
              <a:buNone/>
            </a:pPr>
            <a:r>
              <a:rPr lang="en-US" sz="1600" b="1" u="sng" dirty="0">
                <a:solidFill>
                  <a:srgbClr val="FF0000"/>
                </a:solidFill>
              </a:rPr>
              <a:t>Actual result</a:t>
            </a:r>
            <a:r>
              <a:rPr lang="en-US" sz="1600" dirty="0"/>
              <a:t>: Describe what did happen, not what didn't happen. </a:t>
            </a:r>
          </a:p>
          <a:p>
            <a:pPr marL="0" indent="0" defTabSz="457200">
              <a:lnSpc>
                <a:spcPct val="90000"/>
              </a:lnSpc>
              <a:buNone/>
            </a:pPr>
            <a:r>
              <a:rPr lang="en-US" sz="1600" dirty="0"/>
              <a:t>● Always include the error message or error code if available. </a:t>
            </a:r>
          </a:p>
          <a:p>
            <a:pPr marL="0" indent="0" defTabSz="457200">
              <a:lnSpc>
                <a:spcPct val="90000"/>
              </a:lnSpc>
              <a:buNone/>
            </a:pPr>
            <a:r>
              <a:rPr lang="en-US" sz="1600" dirty="0"/>
              <a:t>● Question: Should symptom/ impact if doing further step be put here! </a:t>
            </a:r>
          </a:p>
          <a:p>
            <a:pPr marL="0" indent="0" defTabSz="457200">
              <a:lnSpc>
                <a:spcPct val="90000"/>
              </a:lnSpc>
              <a:buNone/>
            </a:pPr>
            <a:r>
              <a:rPr lang="en-US" sz="1600" b="1" u="sng" dirty="0">
                <a:solidFill>
                  <a:srgbClr val="FF0000"/>
                </a:solidFill>
              </a:rPr>
              <a:t>Expected result</a:t>
            </a:r>
            <a:r>
              <a:rPr lang="en-US" sz="1600" dirty="0"/>
              <a:t>: Explain what should happen, not what shouldn't happen </a:t>
            </a:r>
          </a:p>
          <a:p>
            <a:pPr marL="0" indent="0" defTabSz="457200">
              <a:lnSpc>
                <a:spcPct val="90000"/>
              </a:lnSpc>
              <a:buNone/>
            </a:pPr>
            <a:r>
              <a:rPr lang="en-US" sz="1600" dirty="0"/>
              <a:t>● Use as many same words/sentence as possible on both Expected &amp; Actual results </a:t>
            </a:r>
          </a:p>
          <a:p>
            <a:pPr marL="0" indent="0" defTabSz="457200">
              <a:lnSpc>
                <a:spcPct val="90000"/>
              </a:lnSpc>
              <a:buNone/>
            </a:pPr>
            <a:r>
              <a:rPr lang="en-US" sz="1600" dirty="0"/>
              <a:t>● State clearly why the actual result is not expected. </a:t>
            </a:r>
          </a:p>
          <a:p>
            <a:pPr marL="0" indent="0" defTabSz="457200">
              <a:lnSpc>
                <a:spcPct val="90000"/>
              </a:lnSpc>
              <a:buNone/>
            </a:pPr>
            <a:r>
              <a:rPr lang="en-US" sz="1600" dirty="0"/>
              <a:t>● Mention clearly if it is not the same as stated in a specific requirement or if the behavior is not consistent on all users/platform... </a:t>
            </a:r>
          </a:p>
          <a:p>
            <a:pPr marL="0" indent="0" defTabSz="457200">
              <a:lnSpc>
                <a:spcPct val="90000"/>
              </a:lnSpc>
              <a:buNone/>
            </a:pPr>
            <a:r>
              <a:rPr lang="en-US" sz="1600" dirty="0"/>
              <a:t>● Put directly related spec into the issue so as to provide more information for the expected result. Attachments are required if they help to clarify the result. </a:t>
            </a:r>
          </a:p>
          <a:p>
            <a:pPr marL="0" indent="0" defTabSz="457200">
              <a:lnSpc>
                <a:spcPct val="90000"/>
              </a:lnSpc>
              <a:buNone/>
            </a:pPr>
            <a:r>
              <a:rPr lang="en-US" sz="1600" b="1" u="sng" dirty="0">
                <a:solidFill>
                  <a:srgbClr val="FF0000"/>
                </a:solidFill>
              </a:rPr>
              <a:t>[Notes]: </a:t>
            </a:r>
            <a:r>
              <a:rPr lang="en-US" sz="1600" dirty="0"/>
              <a:t>An optional section, but it is helpful for Developer to investigate an issue. It also represent maturity, seniority of the reporter </a:t>
            </a:r>
          </a:p>
          <a:p>
            <a:pPr marL="0" indent="0" defTabSz="457200">
              <a:lnSpc>
                <a:spcPct val="90000"/>
              </a:lnSpc>
              <a:buNone/>
            </a:pPr>
            <a:r>
              <a:rPr lang="en-US" sz="1600" dirty="0"/>
              <a:t>● Ability/ Frequency to reproduce an intermittent issue </a:t>
            </a:r>
          </a:p>
          <a:p>
            <a:pPr marL="0" indent="0" defTabSz="457200">
              <a:lnSpc>
                <a:spcPct val="90000"/>
              </a:lnSpc>
              <a:buNone/>
            </a:pPr>
            <a:r>
              <a:rPr lang="en-US" sz="1600" dirty="0"/>
              <a:t>● Specific situation that the actual result is different</a:t>
            </a:r>
          </a:p>
        </p:txBody>
      </p:sp>
      <p:pic>
        <p:nvPicPr>
          <p:cNvPr id="8" name="Graphic 7" descr="Error">
            <a:extLst>
              <a:ext uri="{FF2B5EF4-FFF2-40B4-BE49-F238E27FC236}">
                <a16:creationId xmlns:a16="http://schemas.microsoft.com/office/drawing/2014/main" id="{284AACCD-2D3A-47AF-B136-C2D6D3F506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40951" y="1995345"/>
            <a:ext cx="2489166" cy="273862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2671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3" name="Picture 1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7" name="Picture 1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49" name="Picture 1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51" name="Rectangle 1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891" name="Text Box 2">
            <a:extLst>
              <a:ext uri="{FF2B5EF4-FFF2-40B4-BE49-F238E27FC236}">
                <a16:creationId xmlns:a16="http://schemas.microsoft.com/office/drawing/2014/main" id="{F9D1B1F7-96CE-4DF5-9C4C-6B2455C52BEC}"/>
              </a:ext>
            </a:extLst>
          </p:cNvPr>
          <p:cNvSpPr txBox="1">
            <a:spLocks noChangeArrowheads="1"/>
          </p:cNvSpPr>
          <p:nvPr/>
        </p:nvSpPr>
        <p:spPr bwMode="auto">
          <a:xfrm>
            <a:off x="152401" y="151535"/>
            <a:ext cx="6939116" cy="66288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2800" b="0" i="0" kern="1200" dirty="0">
                <a:solidFill>
                  <a:schemeClr val="tx2"/>
                </a:solidFill>
                <a:latin typeface="+mj-lt"/>
                <a:ea typeface="+mj-ea"/>
                <a:cs typeface="+mj-cs"/>
              </a:rPr>
              <a:t>JIRA fields – Attachment</a:t>
            </a:r>
          </a:p>
        </p:txBody>
      </p:sp>
      <p:sp>
        <p:nvSpPr>
          <p:cNvPr id="18437" name="Rectangle 4">
            <a:extLst>
              <a:ext uri="{FF2B5EF4-FFF2-40B4-BE49-F238E27FC236}">
                <a16:creationId xmlns:a16="http://schemas.microsoft.com/office/drawing/2014/main" id="{D7166F23-87B7-4940-8FEA-0FFC20E9E00B}"/>
              </a:ext>
            </a:extLst>
          </p:cNvPr>
          <p:cNvSpPr>
            <a:spLocks noChangeArrowheads="1"/>
          </p:cNvSpPr>
          <p:nvPr/>
        </p:nvSpPr>
        <p:spPr bwMode="auto">
          <a:xfrm>
            <a:off x="152399" y="965951"/>
            <a:ext cx="7132455" cy="48030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marL="0" indent="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 Attachments could worth a thousand words. It's enabling the developer/reader to reproduce it. Help QC to protect themselves by evidence.</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Allowed/ recommended format</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Screen shots: Highlight issue area(s) in the bug image (with RED color circle / rectangle).</a:t>
            </a:r>
          </a:p>
          <a:p>
            <a:pPr marL="342900"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Video (if the issue is difficult to describe in words)</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Data input:</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For simple scenario: put in each step to reproduce</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For complex scenario: attach an data input file, or screenshot with data inputted</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Log file: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Highlight events that you want the reader to pay attention</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latin typeface="+mj-lt"/>
                <a:ea typeface="+mj-ea"/>
                <a:cs typeface="+mj-cs"/>
              </a:rPr>
              <a:t>Just focus log file (not a heavy file that have tracked log for several days with no meaning)</a:t>
            </a:r>
          </a:p>
        </p:txBody>
      </p:sp>
      <p:pic>
        <p:nvPicPr>
          <p:cNvPr id="138" name="Graphic 137" descr="Paperclip">
            <a:extLst>
              <a:ext uri="{FF2B5EF4-FFF2-40B4-BE49-F238E27FC236}">
                <a16:creationId xmlns:a16="http://schemas.microsoft.com/office/drawing/2014/main" id="{E5067DFA-85FC-48ED-81C1-5AFFEFB61A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81800" y="1707081"/>
            <a:ext cx="2333013" cy="3443838"/>
          </a:xfrm>
          <a:prstGeom prst="rect">
            <a:avLst/>
          </a:prstGeom>
          <a:effectLst>
            <a:outerShdw blurRad="50800" dist="38100" dir="5400000" algn="t" rotWithShape="0">
              <a:prstClr val="black">
                <a:alpha val="43000"/>
              </a:prstClr>
            </a:outerShdw>
          </a:effectLst>
        </p:spPr>
      </p:pic>
      <p:sp>
        <p:nvSpPr>
          <p:cNvPr id="37890" name="Text Box 1">
            <a:extLst>
              <a:ext uri="{FF2B5EF4-FFF2-40B4-BE49-F238E27FC236}">
                <a16:creationId xmlns:a16="http://schemas.microsoft.com/office/drawing/2014/main" id="{2F959F7C-C0AC-4978-B8D5-35072A34AEFE}"/>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5A0E95AA-B71D-40DD-AFE0-C69128AC7AAD}" type="slidenum">
              <a:rPr lang="en-US" altLang="en-US" sz="1200" b="1" i="1" smtClean="0">
                <a:solidFill>
                  <a:srgbClr val="959595"/>
                </a:solidFill>
              </a:rPr>
              <a:pPr algn="r" eaLnBrk="1" hangingPunct="1">
                <a:spcBef>
                  <a:spcPct val="0"/>
                </a:spcBef>
                <a:spcAft>
                  <a:spcPts val="600"/>
                </a:spcAft>
                <a:buClrTx/>
                <a:buFontTx/>
                <a:buNone/>
              </a:pPr>
              <a:t>13</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3" name="Picture 1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7" name="Picture 1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49" name="Picture 1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51" name="Rectangle 1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987" name="Text Box 2">
            <a:extLst>
              <a:ext uri="{FF2B5EF4-FFF2-40B4-BE49-F238E27FC236}">
                <a16:creationId xmlns:a16="http://schemas.microsoft.com/office/drawing/2014/main" id="{8321B1EA-A416-49B2-A373-6C9472377569}"/>
              </a:ext>
            </a:extLst>
          </p:cNvPr>
          <p:cNvSpPr txBox="1">
            <a:spLocks noChangeArrowheads="1"/>
          </p:cNvSpPr>
          <p:nvPr/>
        </p:nvSpPr>
        <p:spPr bwMode="auto">
          <a:xfrm>
            <a:off x="486697" y="629267"/>
            <a:ext cx="6939116" cy="8947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lnSpc>
                <a:spcPct val="90000"/>
              </a:lnSpc>
              <a:spcBef>
                <a:spcPct val="0"/>
              </a:spcBef>
              <a:spcAft>
                <a:spcPts val="600"/>
              </a:spcAft>
              <a:buClrTx/>
            </a:pPr>
            <a:r>
              <a:rPr lang="en-US" altLang="en-US" sz="3900" b="0" i="0" kern="1200" dirty="0">
                <a:solidFill>
                  <a:schemeClr val="tx2"/>
                </a:solidFill>
                <a:latin typeface="+mj-lt"/>
                <a:ea typeface="+mj-ea"/>
                <a:cs typeface="+mj-cs"/>
              </a:rPr>
              <a:t>JIRA fields – Important notes</a:t>
            </a:r>
          </a:p>
        </p:txBody>
      </p:sp>
      <p:sp>
        <p:nvSpPr>
          <p:cNvPr id="14341" name="Rectangle 4">
            <a:extLst>
              <a:ext uri="{FF2B5EF4-FFF2-40B4-BE49-F238E27FC236}">
                <a16:creationId xmlns:a16="http://schemas.microsoft.com/office/drawing/2014/main" id="{9CA26D2B-CBBB-4F1B-8CA6-00F12A4F27D5}"/>
              </a:ext>
            </a:extLst>
          </p:cNvPr>
          <p:cNvSpPr>
            <a:spLocks noChangeArrowheads="1"/>
          </p:cNvSpPr>
          <p:nvPr/>
        </p:nvSpPr>
        <p:spPr bwMode="auto">
          <a:xfrm>
            <a:off x="228600" y="1524002"/>
            <a:ext cx="6971109" cy="47243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Must follow requirement, standards from client or committed with client</a:t>
            </a:r>
          </a:p>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 Pitfalls: </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Reporter assumption, mind set =&gt; provide lack of info</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Wrong foresee readers</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Is not on end-user’s shoes =&gt; wrong definition of priority, severity</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Case study/ best practice at WebQA team:</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Too rely on attachment</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Afraid of change</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Changing Onshore QA lead</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Avoid duplication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Search in bug tracking system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Follow common standards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Double check with teammates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600" dirty="0">
                <a:solidFill>
                  <a:schemeClr val="tx1"/>
                </a:solidFill>
                <a:ea typeface="+mj-ea"/>
                <a:cs typeface="Arial" panose="020B0604020202020204" pitchFamily="34" charset="0"/>
              </a:rPr>
              <a:t>Follow definition from client for same or different bug situations</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endParaRPr lang="en-US" sz="1600" dirty="0">
              <a:solidFill>
                <a:schemeClr val="tx1"/>
              </a:solidFill>
              <a:ea typeface="+mj-ea"/>
              <a:cs typeface="Arial" panose="020B0604020202020204" pitchFamily="34" charset="0"/>
            </a:endParaRPr>
          </a:p>
          <a:p>
            <a:pPr marL="0" indent="0" eaLnBrk="1" hangingPunct="1">
              <a:lnSpc>
                <a:spcPct val="90000"/>
              </a:lnSpc>
              <a:spcBef>
                <a:spcPts val="1000"/>
              </a:spcBef>
              <a:spcAft>
                <a:spcPts val="0"/>
              </a:spcAft>
              <a:buClr>
                <a:schemeClr val="bg2">
                  <a:lumMod val="40000"/>
                  <a:lumOff val="60000"/>
                </a:schemeClr>
              </a:buClr>
              <a:buSzPct val="80000"/>
              <a:buFont typeface="Wingdings 3" charset="2"/>
              <a:buChar char=""/>
              <a:defRPr/>
            </a:pPr>
            <a:endParaRPr lang="en-US" sz="1600" dirty="0">
              <a:solidFill>
                <a:schemeClr val="tx1"/>
              </a:solidFill>
              <a:ea typeface="+mj-ea"/>
              <a:cs typeface="Arial" panose="020B0604020202020204" pitchFamily="34" charset="0"/>
            </a:endParaRPr>
          </a:p>
        </p:txBody>
      </p:sp>
      <p:pic>
        <p:nvPicPr>
          <p:cNvPr id="138" name="Graphic 137" descr="Document">
            <a:extLst>
              <a:ext uri="{FF2B5EF4-FFF2-40B4-BE49-F238E27FC236}">
                <a16:creationId xmlns:a16="http://schemas.microsoft.com/office/drawing/2014/main" id="{E80448BC-2850-4DAE-87D4-DB1B3F1EB6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45267" y="2176833"/>
            <a:ext cx="3006666" cy="3006666"/>
          </a:xfrm>
          <a:prstGeom prst="rect">
            <a:avLst/>
          </a:prstGeom>
          <a:effectLst>
            <a:outerShdw blurRad="50800" dist="38100" dir="5400000" algn="t" rotWithShape="0">
              <a:prstClr val="black">
                <a:alpha val="43000"/>
              </a:prstClr>
            </a:outerShdw>
          </a:effectLst>
        </p:spPr>
      </p:pic>
      <p:sp>
        <p:nvSpPr>
          <p:cNvPr id="41986" name="Text Box 1">
            <a:extLst>
              <a:ext uri="{FF2B5EF4-FFF2-40B4-BE49-F238E27FC236}">
                <a16:creationId xmlns:a16="http://schemas.microsoft.com/office/drawing/2014/main" id="{8ABFCEBD-1559-4B7A-8343-3D3607480724}"/>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EE237A80-4FE2-4FC2-A89F-769EC4AFB5A8}" type="slidenum">
              <a:rPr lang="en-US" altLang="en-US" sz="1200" b="1" i="1">
                <a:solidFill>
                  <a:srgbClr val="959595"/>
                </a:solidFill>
              </a:rPr>
              <a:pPr algn="r" eaLnBrk="1" hangingPunct="1">
                <a:spcBef>
                  <a:spcPct val="0"/>
                </a:spcBef>
                <a:spcAft>
                  <a:spcPts val="600"/>
                </a:spcAft>
                <a:buClrTx/>
                <a:buFontTx/>
                <a:buNone/>
              </a:pPr>
              <a:t>14</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2" name="Picture 1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4" name="Picture 1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6" name="Oval 1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8" name="Picture 1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50" name="Picture 1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52" name="Rectangle 1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083" name="Text Box 2">
            <a:extLst>
              <a:ext uri="{FF2B5EF4-FFF2-40B4-BE49-F238E27FC236}">
                <a16:creationId xmlns:a16="http://schemas.microsoft.com/office/drawing/2014/main" id="{35E725A0-8A61-4303-A0A9-6C1968A076BA}"/>
              </a:ext>
            </a:extLst>
          </p:cNvPr>
          <p:cNvSpPr txBox="1">
            <a:spLocks noChangeArrowheads="1"/>
          </p:cNvSpPr>
          <p:nvPr/>
        </p:nvSpPr>
        <p:spPr bwMode="auto">
          <a:xfrm>
            <a:off x="486697" y="629266"/>
            <a:ext cx="6939116" cy="12239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3900" b="0" i="0" kern="1200" dirty="0">
                <a:solidFill>
                  <a:schemeClr val="tx2"/>
                </a:solidFill>
                <a:latin typeface="+mj-lt"/>
                <a:ea typeface="+mj-ea"/>
                <a:cs typeface="+mj-cs"/>
              </a:rPr>
              <a:t>Reopen an existing issue</a:t>
            </a:r>
          </a:p>
        </p:txBody>
      </p:sp>
      <p:sp>
        <p:nvSpPr>
          <p:cNvPr id="39941" name="Rectangle 4">
            <a:extLst>
              <a:ext uri="{FF2B5EF4-FFF2-40B4-BE49-F238E27FC236}">
                <a16:creationId xmlns:a16="http://schemas.microsoft.com/office/drawing/2014/main" id="{DD2776FA-3C9D-47A8-BA10-1CAB85CBA82E}"/>
              </a:ext>
            </a:extLst>
          </p:cNvPr>
          <p:cNvSpPr>
            <a:spLocks noChangeArrowheads="1"/>
          </p:cNvSpPr>
          <p:nvPr/>
        </p:nvSpPr>
        <p:spPr bwMode="auto">
          <a:xfrm>
            <a:off x="827483" y="2052214"/>
            <a:ext cx="4474045" cy="4196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 When: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The issue was closed, but you encounter it again on being tested version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Question: What should we do if scenario/ enviroment is the same/ different?</a:t>
            </a:r>
          </a:p>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How:</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Comment </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Reopen</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Add effect version</a:t>
            </a:r>
          </a:p>
          <a:p>
            <a:pPr marL="803275" lvl="1"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ea typeface="+mj-ea"/>
                <a:cs typeface="Arial" panose="020B0604020202020204" pitchFamily="34" charset="0"/>
              </a:rPr>
              <a:t>…</a:t>
            </a:r>
          </a:p>
        </p:txBody>
      </p:sp>
      <p:pic>
        <p:nvPicPr>
          <p:cNvPr id="139" name="Graphic 138" descr="Refresh">
            <a:extLst>
              <a:ext uri="{FF2B5EF4-FFF2-40B4-BE49-F238E27FC236}">
                <a16:creationId xmlns:a16="http://schemas.microsoft.com/office/drawing/2014/main" id="{96E95F21-1FCC-4108-BFDF-C2F50D6AE3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991" y="2646972"/>
            <a:ext cx="3006666" cy="3006666"/>
          </a:xfrm>
          <a:prstGeom prst="rect">
            <a:avLst/>
          </a:prstGeom>
          <a:effectLst>
            <a:outerShdw blurRad="50800" dist="38100" dir="5400000" algn="t" rotWithShape="0">
              <a:prstClr val="black">
                <a:alpha val="43000"/>
              </a:prstClr>
            </a:outerShdw>
          </a:effectLst>
        </p:spPr>
      </p:pic>
      <p:sp>
        <p:nvSpPr>
          <p:cNvPr id="46082" name="Text Box 1">
            <a:extLst>
              <a:ext uri="{FF2B5EF4-FFF2-40B4-BE49-F238E27FC236}">
                <a16:creationId xmlns:a16="http://schemas.microsoft.com/office/drawing/2014/main" id="{101C439C-345F-4783-AD57-8E077F9EC430}"/>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193377F1-57EC-4EC0-A23A-AB7E6F585D7C}" type="slidenum">
              <a:rPr lang="en-US" altLang="en-US" sz="1200" b="1" i="1">
                <a:solidFill>
                  <a:srgbClr val="959595"/>
                </a:solidFill>
              </a:rPr>
              <a:pPr algn="r" eaLnBrk="1" hangingPunct="1">
                <a:spcBef>
                  <a:spcPct val="0"/>
                </a:spcBef>
                <a:spcAft>
                  <a:spcPts val="600"/>
                </a:spcAft>
                <a:buClrTx/>
                <a:buFontTx/>
                <a:buNone/>
              </a:pPr>
              <a:t>15</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ECE30ECE-3759-4954-B310-CF0B22F62233}"/>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buClrTx/>
              <a:buFontTx/>
              <a:buNone/>
            </a:pPr>
            <a:r>
              <a:rPr lang="en-US" altLang="en-US" sz="1200" b="1" i="1">
                <a:solidFill>
                  <a:srgbClr val="959595"/>
                </a:solidFill>
              </a:rPr>
              <a:t>Page </a:t>
            </a:r>
            <a:fld id="{3FD1B8AF-DC9C-420F-AA7F-E3B0D707490A}" type="slidenum">
              <a:rPr lang="en-US" altLang="en-US" sz="1200" b="1" i="1">
                <a:solidFill>
                  <a:srgbClr val="959595"/>
                </a:solidFill>
              </a:rPr>
              <a:pPr algn="r" eaLnBrk="1" hangingPunct="1">
                <a:spcBef>
                  <a:spcPct val="0"/>
                </a:spcBef>
                <a:buClrTx/>
                <a:buFontTx/>
                <a:buNone/>
              </a:pPr>
              <a:t>16</a:t>
            </a:fld>
            <a:endParaRPr lang="en-US" altLang="en-US" sz="1200" b="1" i="1">
              <a:solidFill>
                <a:srgbClr val="959595"/>
              </a:solidFill>
            </a:endParaRPr>
          </a:p>
        </p:txBody>
      </p:sp>
      <p:sp>
        <p:nvSpPr>
          <p:cNvPr id="48131" name="Text Box 2">
            <a:extLst>
              <a:ext uri="{FF2B5EF4-FFF2-40B4-BE49-F238E27FC236}">
                <a16:creationId xmlns:a16="http://schemas.microsoft.com/office/drawing/2014/main" id="{679308E2-1FB2-45A3-82E9-798E2A56F1DD}"/>
              </a:ext>
            </a:extLst>
          </p:cNvPr>
          <p:cNvSpPr txBox="1">
            <a:spLocks noChangeArrowheads="1"/>
          </p:cNvSpPr>
          <p:nvPr/>
        </p:nvSpPr>
        <p:spPr bwMode="auto">
          <a:xfrm>
            <a:off x="228600" y="76200"/>
            <a:ext cx="868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2500" b="1" dirty="0">
                <a:solidFill>
                  <a:srgbClr val="FF0000"/>
                </a:solidFill>
              </a:rPr>
              <a:t>Clarifying/ adding comment to an existing issue </a:t>
            </a:r>
          </a:p>
        </p:txBody>
      </p:sp>
      <p:sp>
        <p:nvSpPr>
          <p:cNvPr id="39941" name="Rectangle 4">
            <a:extLst>
              <a:ext uri="{FF2B5EF4-FFF2-40B4-BE49-F238E27FC236}">
                <a16:creationId xmlns:a16="http://schemas.microsoft.com/office/drawing/2014/main" id="{E10D4482-498C-4C65-B1DB-579737FE7341}"/>
              </a:ext>
            </a:extLst>
          </p:cNvPr>
          <p:cNvSpPr>
            <a:spLocks noChangeArrowheads="1"/>
          </p:cNvSpPr>
          <p:nvPr/>
        </p:nvSpPr>
        <p:spPr bwMode="auto">
          <a:xfrm>
            <a:off x="304800" y="838200"/>
            <a:ext cx="8686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a:lnSpc>
                <a:spcPct val="150000"/>
              </a:lnSpc>
              <a:spcBef>
                <a:spcPct val="0"/>
              </a:spcBef>
              <a:buFont typeface="Wingdings" panose="05000000000000000000" pitchFamily="2" charset="2"/>
              <a:buChar char=""/>
              <a:defRPr/>
            </a:pPr>
            <a:r>
              <a:rPr lang="en-US" dirty="0"/>
              <a:t> When: </a:t>
            </a:r>
          </a:p>
          <a:p>
            <a:pPr marL="803275" lvl="1" indent="-342900">
              <a:lnSpc>
                <a:spcPct val="150000"/>
              </a:lnSpc>
              <a:spcBef>
                <a:spcPct val="0"/>
              </a:spcBef>
              <a:buFont typeface="Wingdings" panose="05000000000000000000" pitchFamily="2" charset="2"/>
              <a:buChar char="Ø"/>
              <a:defRPr/>
            </a:pPr>
            <a:r>
              <a:rPr lang="en-US" dirty="0"/>
              <a:t>You are reassigned to give more info/ clarify some info</a:t>
            </a:r>
          </a:p>
          <a:p>
            <a:pPr marL="803275" lvl="1" indent="-342900">
              <a:lnSpc>
                <a:spcPct val="150000"/>
              </a:lnSpc>
              <a:spcBef>
                <a:spcPct val="0"/>
              </a:spcBef>
              <a:buFont typeface="Wingdings" panose="05000000000000000000" pitchFamily="2" charset="2"/>
              <a:buChar char="Ø"/>
              <a:defRPr/>
            </a:pPr>
            <a:r>
              <a:rPr lang="en-US" dirty="0"/>
              <a:t>You encounter it on the being test version</a:t>
            </a:r>
          </a:p>
          <a:p>
            <a:pPr marL="803275" lvl="1" indent="-342900">
              <a:lnSpc>
                <a:spcPct val="150000"/>
              </a:lnSpc>
              <a:spcBef>
                <a:spcPct val="0"/>
              </a:spcBef>
              <a:buFont typeface="Wingdings" panose="05000000000000000000" pitchFamily="2" charset="2"/>
              <a:buChar char="Ø"/>
              <a:defRPr/>
            </a:pPr>
            <a:r>
              <a:rPr lang="en-US" dirty="0"/>
              <a:t>You encounter in on another environment</a:t>
            </a:r>
          </a:p>
          <a:p>
            <a:pPr marL="803275" lvl="1" indent="-342900">
              <a:lnSpc>
                <a:spcPct val="150000"/>
              </a:lnSpc>
              <a:spcBef>
                <a:spcPct val="0"/>
              </a:spcBef>
              <a:buFont typeface="Wingdings" panose="05000000000000000000" pitchFamily="2" charset="2"/>
              <a:buChar char="Ø"/>
              <a:defRPr/>
            </a:pPr>
            <a:r>
              <a:rPr lang="en-US" dirty="0"/>
              <a:t>….  </a:t>
            </a:r>
          </a:p>
          <a:p>
            <a:pPr>
              <a:lnSpc>
                <a:spcPct val="150000"/>
              </a:lnSpc>
              <a:spcBef>
                <a:spcPct val="0"/>
              </a:spcBef>
              <a:buFont typeface="Wingdings" panose="05000000000000000000" pitchFamily="2" charset="2"/>
              <a:buChar char=""/>
              <a:defRPr/>
            </a:pPr>
            <a:r>
              <a:rPr lang="en-US" dirty="0"/>
              <a:t>How:</a:t>
            </a:r>
          </a:p>
          <a:p>
            <a:pPr marL="803275" lvl="1" indent="-342900">
              <a:lnSpc>
                <a:spcPct val="150000"/>
              </a:lnSpc>
              <a:spcBef>
                <a:spcPct val="0"/>
              </a:spcBef>
              <a:buFont typeface="Wingdings" panose="05000000000000000000" pitchFamily="2" charset="2"/>
              <a:buChar char="Ø"/>
              <a:defRPr/>
            </a:pPr>
            <a:r>
              <a:rPr lang="en-US" dirty="0"/>
              <a:t>Comment </a:t>
            </a:r>
          </a:p>
          <a:p>
            <a:pPr marL="803275" lvl="1" indent="-342900">
              <a:lnSpc>
                <a:spcPct val="150000"/>
              </a:lnSpc>
              <a:spcBef>
                <a:spcPct val="0"/>
              </a:spcBef>
              <a:buFont typeface="Wingdings" panose="05000000000000000000" pitchFamily="2" charset="2"/>
              <a:buChar char="Ø"/>
              <a:defRPr/>
            </a:pPr>
            <a:r>
              <a:rPr lang="en-US" dirty="0"/>
              <a:t>Reopen</a:t>
            </a:r>
          </a:p>
          <a:p>
            <a:pPr marL="803275" lvl="1" indent="-342900">
              <a:lnSpc>
                <a:spcPct val="150000"/>
              </a:lnSpc>
              <a:spcBef>
                <a:spcPct val="0"/>
              </a:spcBef>
              <a:buFont typeface="Wingdings" panose="05000000000000000000" pitchFamily="2" charset="2"/>
              <a:buChar char="Ø"/>
              <a:defRPr/>
            </a:pPr>
            <a:r>
              <a:rPr lang="en-US" dirty="0"/>
              <a:t>Add effect version</a:t>
            </a:r>
          </a:p>
          <a:p>
            <a:pPr marL="803275" lvl="1" indent="-342900">
              <a:lnSpc>
                <a:spcPct val="150000"/>
              </a:lnSpc>
              <a:spcBef>
                <a:spcPct val="0"/>
              </a:spcBef>
              <a:buFont typeface="Wingdings" panose="05000000000000000000" pitchFamily="2" charset="2"/>
              <a:buChar char="Ø"/>
              <a:defRPr/>
            </a:pPr>
            <a:r>
              <a:rPr lang="en-US"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8376" name="Picture 7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58377" name="Oval 7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378" name="Picture 8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58379" name="Picture 8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58380" name="Rectangle 8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381" name="Rectangle 86">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0549" y="0"/>
            <a:ext cx="241173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1" name="Text Box 2">
            <a:extLst>
              <a:ext uri="{FF2B5EF4-FFF2-40B4-BE49-F238E27FC236}">
                <a16:creationId xmlns:a16="http://schemas.microsoft.com/office/drawing/2014/main" id="{7CA29C01-6016-4B8F-9699-D19C3BAD25CA}"/>
              </a:ext>
            </a:extLst>
          </p:cNvPr>
          <p:cNvSpPr txBox="1">
            <a:spLocks noChangeArrowheads="1"/>
          </p:cNvSpPr>
          <p:nvPr/>
        </p:nvSpPr>
        <p:spPr bwMode="auto">
          <a:xfrm>
            <a:off x="5868876" y="1447799"/>
            <a:ext cx="2048594" cy="47667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3500" b="0" i="0" kern="1200" dirty="0">
                <a:solidFill>
                  <a:schemeClr val="tx1"/>
                </a:solidFill>
                <a:latin typeface="+mj-lt"/>
                <a:ea typeface="+mj-ea"/>
                <a:cs typeface="+mj-cs"/>
              </a:rPr>
              <a:t>Verifying</a:t>
            </a:r>
          </a:p>
        </p:txBody>
      </p:sp>
      <p:sp>
        <p:nvSpPr>
          <p:cNvPr id="91" name="Rectangle 90">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3644" y="0"/>
            <a:ext cx="1078992"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8373" name="Rectangle 4">
            <a:extLst>
              <a:ext uri="{FF2B5EF4-FFF2-40B4-BE49-F238E27FC236}">
                <a16:creationId xmlns:a16="http://schemas.microsoft.com/office/drawing/2014/main" id="{DA8BA0C5-2B22-4D48-8BD6-6E8F27856CD3}"/>
              </a:ext>
            </a:extLst>
          </p:cNvPr>
          <p:cNvSpPr>
            <a:spLocks noChangeArrowheads="1"/>
          </p:cNvSpPr>
          <p:nvPr/>
        </p:nvSpPr>
        <p:spPr bwMode="auto">
          <a:xfrm>
            <a:off x="76201" y="304800"/>
            <a:ext cx="5585712" cy="59097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marL="803275" indent="-342900">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 When:</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The issue has been fixed and released for testing on the being test version</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New version has been launched, the opening issue was found in previous versions</a:t>
            </a:r>
          </a:p>
          <a:p>
            <a:pPr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How:</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Recheck the main scenario on happening environments and not happening environment</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Analyze the impact =&gt; do some regression test scenarios </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Add comment what you have done, what result you get</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r>
              <a:rPr lang="en-US" altLang="en-US" sz="1600" dirty="0">
                <a:solidFill>
                  <a:schemeClr val="tx1"/>
                </a:solidFill>
                <a:latin typeface="+mj-lt"/>
                <a:ea typeface="+mj-ea"/>
                <a:cs typeface="+mj-cs"/>
              </a:rPr>
              <a:t>Change status according to bug life cycle definition for that project</a:t>
            </a:r>
          </a:p>
          <a:p>
            <a:pPr lvl="1" eaLnBrk="1" hangingPunct="1">
              <a:lnSpc>
                <a:spcPct val="90000"/>
              </a:lnSpc>
              <a:spcBef>
                <a:spcPts val="1000"/>
              </a:spcBef>
              <a:spcAft>
                <a:spcPts val="0"/>
              </a:spcAft>
              <a:buClr>
                <a:schemeClr val="bg2">
                  <a:lumMod val="40000"/>
                  <a:lumOff val="60000"/>
                </a:schemeClr>
              </a:buClr>
              <a:buSzPct val="80000"/>
              <a:buFont typeface="Wingdings 3" charset="2"/>
              <a:buChar char=""/>
            </a:pPr>
            <a:endParaRPr lang="en-US" altLang="en-US" sz="1600" dirty="0">
              <a:solidFill>
                <a:schemeClr val="tx1"/>
              </a:solidFill>
              <a:latin typeface="+mj-lt"/>
              <a:ea typeface="+mj-ea"/>
              <a:cs typeface="+mj-cs"/>
            </a:endParaRPr>
          </a:p>
          <a:p>
            <a:pPr eaLnBrk="1" hangingPunct="1">
              <a:lnSpc>
                <a:spcPct val="90000"/>
              </a:lnSpc>
              <a:spcBef>
                <a:spcPts val="1000"/>
              </a:spcBef>
              <a:spcAft>
                <a:spcPts val="0"/>
              </a:spcAft>
              <a:buClr>
                <a:schemeClr val="bg2">
                  <a:lumMod val="40000"/>
                  <a:lumOff val="60000"/>
                </a:schemeClr>
              </a:buClr>
              <a:buSzPct val="80000"/>
              <a:buFont typeface="Wingdings 3" charset="2"/>
              <a:buChar char=""/>
            </a:pPr>
            <a:endParaRPr lang="en-US" altLang="en-US" sz="1600" dirty="0">
              <a:solidFill>
                <a:schemeClr val="tx1"/>
              </a:solidFill>
              <a:latin typeface="+mj-lt"/>
              <a:ea typeface="+mj-ea"/>
              <a:cs typeface="+mj-cs"/>
            </a:endParaRPr>
          </a:p>
        </p:txBody>
      </p:sp>
      <p:sp>
        <p:nvSpPr>
          <p:cNvPr id="58370" name="Text Box 1">
            <a:extLst>
              <a:ext uri="{FF2B5EF4-FFF2-40B4-BE49-F238E27FC236}">
                <a16:creationId xmlns:a16="http://schemas.microsoft.com/office/drawing/2014/main" id="{84C42576-4612-4AE3-8CB9-F1C5BBD63B79}"/>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69E504DD-F182-43E9-BB39-18517D0EFE5D}" type="slidenum">
              <a:rPr lang="en-US" altLang="en-US" sz="1200" b="1" i="1" smtClean="0">
                <a:solidFill>
                  <a:srgbClr val="959595"/>
                </a:solidFill>
              </a:rPr>
              <a:pPr algn="r" eaLnBrk="1" hangingPunct="1">
                <a:spcBef>
                  <a:spcPct val="0"/>
                </a:spcBef>
                <a:spcAft>
                  <a:spcPts val="600"/>
                </a:spcAft>
                <a:buClrTx/>
                <a:buFontTx/>
                <a:buNone/>
              </a:pPr>
              <a:t>17</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04" name="Picture 10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06" name="Oval 10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10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10" name="Picture 10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12" name="Rectangle 11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5CAB3-F7B4-4153-9461-966279937F68}"/>
              </a:ext>
            </a:extLst>
          </p:cNvPr>
          <p:cNvSpPr>
            <a:spLocks noGrp="1"/>
          </p:cNvSpPr>
          <p:nvPr>
            <p:ph type="title"/>
          </p:nvPr>
        </p:nvSpPr>
        <p:spPr>
          <a:xfrm>
            <a:off x="68796" y="122041"/>
            <a:ext cx="5304503" cy="411360"/>
          </a:xfrm>
        </p:spPr>
        <p:txBody>
          <a:bodyPr vert="horz" lIns="91440" tIns="45720" rIns="91440" bIns="45720" rtlCol="0" anchor="t">
            <a:noAutofit/>
          </a:bodyPr>
          <a:lstStyle/>
          <a:p>
            <a:pPr defTabSz="457200"/>
            <a:r>
              <a:rPr lang="en-US" sz="3000" b="0" i="0" kern="1200" dirty="0">
                <a:solidFill>
                  <a:srgbClr val="EBEBEB"/>
                </a:solidFill>
                <a:latin typeface="+mj-lt"/>
                <a:ea typeface="+mj-ea"/>
                <a:cs typeface="+mj-cs"/>
              </a:rPr>
              <a:t>Reference Examples</a:t>
            </a:r>
          </a:p>
        </p:txBody>
      </p:sp>
      <p:sp>
        <p:nvSpPr>
          <p:cNvPr id="116"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3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18" name="Freeform: Shape 117">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641798" y="1355484"/>
            <a:ext cx="6858001" cy="4147033"/>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7" name="Graphic 7" descr="Marker">
            <a:extLst>
              <a:ext uri="{FF2B5EF4-FFF2-40B4-BE49-F238E27FC236}">
                <a16:creationId xmlns:a16="http://schemas.microsoft.com/office/drawing/2014/main" id="{CA5FB2B1-8072-43F8-9A06-DA887C2C15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72806" y="1936446"/>
            <a:ext cx="2985104" cy="2985104"/>
          </a:xfrm>
          <a:prstGeom prst="rect">
            <a:avLst/>
          </a:prstGeom>
          <a:effectLst/>
        </p:spPr>
      </p:pic>
      <p:sp>
        <p:nvSpPr>
          <p:cNvPr id="120" name="Rectangle 119">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Vertical Text Placeholder 2">
            <a:extLst>
              <a:ext uri="{FF2B5EF4-FFF2-40B4-BE49-F238E27FC236}">
                <a16:creationId xmlns:a16="http://schemas.microsoft.com/office/drawing/2014/main" id="{F9F5D94A-BC20-497E-A561-4A3354FE9E8F}"/>
              </a:ext>
            </a:extLst>
          </p:cNvPr>
          <p:cNvSpPr>
            <a:spLocks noGrp="1"/>
          </p:cNvSpPr>
          <p:nvPr>
            <p:ph type="body" orient="vert" idx="1"/>
          </p:nvPr>
        </p:nvSpPr>
        <p:spPr>
          <a:xfrm>
            <a:off x="68796" y="990600"/>
            <a:ext cx="4977750" cy="5233219"/>
          </a:xfrm>
        </p:spPr>
        <p:txBody>
          <a:bodyPr vert="horz" lIns="91440" tIns="45720" rIns="91440" bIns="45720" rtlCol="0">
            <a:normAutofit fontScale="92500" lnSpcReduction="10000"/>
          </a:bodyPr>
          <a:lstStyle/>
          <a:p>
            <a:pPr marL="0" indent="0" defTabSz="457200">
              <a:lnSpc>
                <a:spcPct val="90000"/>
              </a:lnSpc>
            </a:pPr>
            <a:r>
              <a:rPr lang="en-US" sz="1600" cap="all" dirty="0">
                <a:solidFill>
                  <a:srgbClr val="FFFFFF"/>
                </a:solidFill>
                <a:hlinkClick r:id="rId8">
                  <a:extLst>
                    <a:ext uri="{A12FA001-AC4F-418D-AE19-62706E023703}">
                      <ahyp:hlinkClr xmlns:ahyp="http://schemas.microsoft.com/office/drawing/2018/hyperlinkcolor" val="tx"/>
                    </a:ext>
                  </a:extLst>
                </a:hlinkClick>
              </a:rPr>
              <a:t>https://www.softwaretestinghelp.com/sample-bug-report/</a:t>
            </a:r>
            <a:endParaRPr lang="en-US" sz="1600" cap="all" dirty="0">
              <a:solidFill>
                <a:srgbClr val="FFFFFF"/>
              </a:solidFill>
            </a:endParaRPr>
          </a:p>
          <a:p>
            <a:pPr marL="0" indent="0" defTabSz="457200">
              <a:lnSpc>
                <a:spcPct val="90000"/>
              </a:lnSpc>
            </a:pPr>
            <a:r>
              <a:rPr lang="en-US" sz="1600" dirty="0">
                <a:solidFill>
                  <a:srgbClr val="FF0000"/>
                </a:solidFill>
                <a:effectLst/>
              </a:rPr>
              <a:t> Bug Name</a:t>
            </a:r>
            <a:r>
              <a:rPr lang="en-US" sz="1600" dirty="0">
                <a:solidFill>
                  <a:srgbClr val="FFFFFF"/>
                </a:solidFill>
                <a:effectLst/>
              </a:rPr>
              <a:t>: Application crash on clicking the SAVE button while creating a new user.</a:t>
            </a:r>
          </a:p>
          <a:p>
            <a:pPr defTabSz="457200">
              <a:lnSpc>
                <a:spcPct val="90000"/>
              </a:lnSpc>
            </a:pPr>
            <a:r>
              <a:rPr lang="en-US" sz="1600" dirty="0">
                <a:solidFill>
                  <a:srgbClr val="FF0000"/>
                </a:solidFill>
                <a:effectLst/>
              </a:rPr>
              <a:t>Description</a:t>
            </a:r>
            <a:r>
              <a:rPr lang="en-US" sz="1600" dirty="0">
                <a:solidFill>
                  <a:srgbClr val="FFFFFF"/>
                </a:solidFill>
                <a:effectLst/>
              </a:rPr>
              <a:t>: Application crash on clicking the SAVE button while creating a new</a:t>
            </a:r>
            <a:br>
              <a:rPr lang="en-US" sz="1600" dirty="0">
                <a:solidFill>
                  <a:srgbClr val="FFFFFF"/>
                </a:solidFill>
                <a:effectLst/>
              </a:rPr>
            </a:br>
            <a:r>
              <a:rPr lang="en-US" sz="1600" dirty="0">
                <a:solidFill>
                  <a:srgbClr val="FFFFFF"/>
                </a:solidFill>
                <a:effectLst/>
              </a:rPr>
              <a:t>the user, hence unable to create a new user in the application.</a:t>
            </a:r>
          </a:p>
          <a:p>
            <a:pPr defTabSz="457200">
              <a:lnSpc>
                <a:spcPct val="90000"/>
              </a:lnSpc>
            </a:pPr>
            <a:r>
              <a:rPr lang="en-US" sz="1600" dirty="0">
                <a:solidFill>
                  <a:srgbClr val="FF0000"/>
                </a:solidFill>
                <a:effectLst/>
              </a:rPr>
              <a:t>Steps To Reproduce</a:t>
            </a:r>
            <a:r>
              <a:rPr lang="en-US" sz="1600" dirty="0">
                <a:solidFill>
                  <a:srgbClr val="FFFFFF"/>
                </a:solidFill>
                <a:effectLst/>
              </a:rPr>
              <a:t>:</a:t>
            </a:r>
            <a:br>
              <a:rPr lang="en-US" sz="1600" dirty="0">
                <a:solidFill>
                  <a:srgbClr val="FFFFFF"/>
                </a:solidFill>
                <a:effectLst/>
              </a:rPr>
            </a:br>
            <a:r>
              <a:rPr lang="en-US" sz="1600" dirty="0">
                <a:solidFill>
                  <a:srgbClr val="FFFFFF"/>
                </a:solidFill>
                <a:effectLst/>
              </a:rPr>
              <a:t>1) Login into the Application</a:t>
            </a:r>
            <a:br>
              <a:rPr lang="en-US" sz="1600" dirty="0">
                <a:solidFill>
                  <a:srgbClr val="FFFFFF"/>
                </a:solidFill>
                <a:effectLst/>
              </a:rPr>
            </a:br>
            <a:r>
              <a:rPr lang="en-US" sz="1600" dirty="0">
                <a:solidFill>
                  <a:srgbClr val="FFFFFF"/>
                </a:solidFill>
                <a:effectLst/>
              </a:rPr>
              <a:t>2) Navigate to the Users Menu &gt; New User</a:t>
            </a:r>
            <a:br>
              <a:rPr lang="en-US" sz="1600" dirty="0">
                <a:solidFill>
                  <a:srgbClr val="FFFFFF"/>
                </a:solidFill>
                <a:effectLst/>
              </a:rPr>
            </a:br>
            <a:r>
              <a:rPr lang="en-US" sz="1600" dirty="0">
                <a:solidFill>
                  <a:srgbClr val="FFFFFF"/>
                </a:solidFill>
                <a:effectLst/>
              </a:rPr>
              <a:t>3) Filled all the user information fields</a:t>
            </a:r>
            <a:br>
              <a:rPr lang="en-US" sz="1600" dirty="0">
                <a:solidFill>
                  <a:srgbClr val="FFFFFF"/>
                </a:solidFill>
                <a:effectLst/>
              </a:rPr>
            </a:br>
            <a:r>
              <a:rPr lang="en-US" sz="1600" dirty="0">
                <a:solidFill>
                  <a:srgbClr val="FFFFFF"/>
                </a:solidFill>
                <a:effectLst/>
              </a:rPr>
              <a:t>4) Clicked on the ‘Save’ button</a:t>
            </a:r>
            <a:br>
              <a:rPr lang="en-US" sz="1600" dirty="0">
                <a:solidFill>
                  <a:srgbClr val="FFFFFF"/>
                </a:solidFill>
                <a:effectLst/>
              </a:rPr>
            </a:br>
            <a:r>
              <a:rPr lang="en-US" sz="1600" dirty="0">
                <a:solidFill>
                  <a:srgbClr val="FFFFFF"/>
                </a:solidFill>
                <a:effectLst/>
              </a:rPr>
              <a:t>5) Seen an error page “ORA1090 Exception: Insert values Error…”</a:t>
            </a:r>
            <a:br>
              <a:rPr lang="en-US" sz="1600" dirty="0">
                <a:solidFill>
                  <a:srgbClr val="FFFFFF"/>
                </a:solidFill>
                <a:effectLst/>
              </a:rPr>
            </a:br>
            <a:r>
              <a:rPr lang="en-US" sz="1600" dirty="0">
                <a:solidFill>
                  <a:srgbClr val="FFFFFF"/>
                </a:solidFill>
                <a:effectLst/>
              </a:rPr>
              <a:t>6) See the attached logs for more information (Attach more logs related to </a:t>
            </a:r>
            <a:r>
              <a:rPr lang="en-US" sz="1600" dirty="0" err="1">
                <a:solidFill>
                  <a:srgbClr val="FFFFFF"/>
                </a:solidFill>
                <a:effectLst/>
              </a:rPr>
              <a:t>bug..IF</a:t>
            </a:r>
            <a:r>
              <a:rPr lang="en-US" sz="1600" dirty="0">
                <a:solidFill>
                  <a:srgbClr val="FFFFFF"/>
                </a:solidFill>
                <a:effectLst/>
              </a:rPr>
              <a:t> any)</a:t>
            </a:r>
            <a:br>
              <a:rPr lang="en-US" sz="1600" dirty="0">
                <a:solidFill>
                  <a:srgbClr val="FFFFFF"/>
                </a:solidFill>
                <a:effectLst/>
              </a:rPr>
            </a:br>
            <a:r>
              <a:rPr lang="en-US" sz="1600" dirty="0">
                <a:solidFill>
                  <a:srgbClr val="FFFFFF"/>
                </a:solidFill>
                <a:effectLst/>
              </a:rPr>
              <a:t>7) And also see the attached screenshot of the error page.</a:t>
            </a:r>
          </a:p>
          <a:p>
            <a:pPr defTabSz="457200">
              <a:lnSpc>
                <a:spcPct val="90000"/>
              </a:lnSpc>
            </a:pPr>
            <a:r>
              <a:rPr lang="en-US" sz="1600" dirty="0">
                <a:solidFill>
                  <a:srgbClr val="FF0000"/>
                </a:solidFill>
                <a:effectLst/>
              </a:rPr>
              <a:t>Expected Result</a:t>
            </a:r>
            <a:r>
              <a:rPr lang="en-US" sz="1600" dirty="0">
                <a:solidFill>
                  <a:srgbClr val="FFFFFF"/>
                </a:solidFill>
                <a:effectLst/>
              </a:rPr>
              <a:t>: On clicking SAVE button, should be prompted to a success message “New User has been created successfully”.</a:t>
            </a:r>
          </a:p>
          <a:p>
            <a:pPr defTabSz="457200">
              <a:lnSpc>
                <a:spcPct val="90000"/>
              </a:lnSpc>
            </a:pPr>
            <a:r>
              <a:rPr lang="en-US" sz="1600" dirty="0">
                <a:solidFill>
                  <a:srgbClr val="FFFFFF"/>
                </a:solidFill>
                <a:effectLst/>
              </a:rPr>
              <a:t>(Attach ‘application crash’ screenshot. IF any)</a:t>
            </a:r>
          </a:p>
          <a:p>
            <a:pPr marL="0" indent="0" defTabSz="457200">
              <a:lnSpc>
                <a:spcPct val="90000"/>
              </a:lnSpc>
            </a:pPr>
            <a:endParaRPr lang="en-US" sz="800" cap="all" dirty="0">
              <a:solidFill>
                <a:srgbClr val="FFFFFF"/>
              </a:solidFill>
            </a:endParaRPr>
          </a:p>
        </p:txBody>
      </p:sp>
    </p:spTree>
    <p:extLst>
      <p:ext uri="{BB962C8B-B14F-4D97-AF65-F5344CB8AC3E}">
        <p14:creationId xmlns:p14="http://schemas.microsoft.com/office/powerpoint/2010/main" val="25309695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5" name="Picture 1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27" name="Picture 1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29" name="Oval 1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1" name="Picture 1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33" name="Picture 1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35" name="Rectangle 1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D5CAB3-F7B4-4153-9461-966279937F68}"/>
              </a:ext>
            </a:extLst>
          </p:cNvPr>
          <p:cNvSpPr>
            <a:spLocks noGrp="1"/>
          </p:cNvSpPr>
          <p:nvPr>
            <p:ph type="title"/>
          </p:nvPr>
        </p:nvSpPr>
        <p:spPr>
          <a:xfrm>
            <a:off x="457200" y="188874"/>
            <a:ext cx="6939116" cy="662881"/>
          </a:xfrm>
        </p:spPr>
        <p:txBody>
          <a:bodyPr vert="horz" lIns="91440" tIns="45720" rIns="91440" bIns="45720" rtlCol="0" anchor="t">
            <a:normAutofit fontScale="90000"/>
          </a:bodyPr>
          <a:lstStyle/>
          <a:p>
            <a:pPr defTabSz="457200"/>
            <a:r>
              <a:rPr lang="en-US" sz="3900" b="0" i="0" kern="1200" dirty="0">
                <a:solidFill>
                  <a:schemeClr val="tx2"/>
                </a:solidFill>
                <a:latin typeface="+mj-lt"/>
                <a:ea typeface="+mj-ea"/>
                <a:cs typeface="+mj-cs"/>
              </a:rPr>
              <a:t>Reference Examples (cont.)</a:t>
            </a:r>
          </a:p>
        </p:txBody>
      </p:sp>
      <p:sp>
        <p:nvSpPr>
          <p:cNvPr id="3" name="Vertical Text Placeholder 2">
            <a:extLst>
              <a:ext uri="{FF2B5EF4-FFF2-40B4-BE49-F238E27FC236}">
                <a16:creationId xmlns:a16="http://schemas.microsoft.com/office/drawing/2014/main" id="{F9F5D94A-BC20-497E-A561-4A3354FE9E8F}"/>
              </a:ext>
            </a:extLst>
          </p:cNvPr>
          <p:cNvSpPr>
            <a:spLocks noGrp="1"/>
          </p:cNvSpPr>
          <p:nvPr>
            <p:ph type="body" orient="vert" idx="1"/>
          </p:nvPr>
        </p:nvSpPr>
        <p:spPr>
          <a:xfrm>
            <a:off x="228600" y="1040629"/>
            <a:ext cx="8839199" cy="5188105"/>
          </a:xfrm>
        </p:spPr>
        <p:txBody>
          <a:bodyPr vert="horz" lIns="91440" tIns="45720" rIns="91440" bIns="45720" rtlCol="0">
            <a:noAutofit/>
          </a:bodyPr>
          <a:lstStyle/>
          <a:p>
            <a:pPr marL="0" indent="0" defTabSz="457200"/>
            <a:r>
              <a:rPr lang="en-US" sz="1600" dirty="0">
                <a:latin typeface="Arial" panose="020B0604020202020204" pitchFamily="34" charset="0"/>
                <a:cs typeface="Arial" panose="020B0604020202020204" pitchFamily="34" charset="0"/>
                <a:hlinkClick r:id="rId7"/>
              </a:rPr>
              <a:t>http://testthewebforward.org/docs/bugs.html</a:t>
            </a:r>
            <a:endParaRPr lang="en-US" sz="1600" dirty="0">
              <a:latin typeface="Arial" panose="020B0604020202020204" pitchFamily="34" charset="0"/>
              <a:cs typeface="Arial" panose="020B0604020202020204" pitchFamily="34" charset="0"/>
            </a:endParaRPr>
          </a:p>
          <a:p>
            <a:pPr marL="0" indent="0" defTabSz="457200"/>
            <a:r>
              <a:rPr lang="en-US" sz="1600" dirty="0">
                <a:latin typeface="Arial" panose="020B0604020202020204" pitchFamily="34" charset="0"/>
                <a:cs typeface="Arial" panose="020B0604020202020204" pitchFamily="34" charset="0"/>
              </a:rPr>
              <a:t> Summary: the goal of summary is to make the report searchable and uniquely identifiable.</a:t>
            </a:r>
          </a:p>
          <a:p>
            <a:pPr marL="0" indent="0" defTabSz="457200"/>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A bad example: drag crash</a:t>
            </a:r>
          </a:p>
          <a:p>
            <a:pPr marL="0" indent="0" defTabSz="457200"/>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A good example: drag-selecting any page crashes mac builds in </a:t>
            </a:r>
            <a:r>
              <a:rPr lang="en-US" sz="1600" dirty="0" err="1">
                <a:solidFill>
                  <a:srgbClr val="FF0000"/>
                </a:solidFill>
                <a:latin typeface="Arial" panose="020B0604020202020204" pitchFamily="34" charset="0"/>
                <a:cs typeface="Arial" panose="020B0604020202020204" pitchFamily="34" charset="0"/>
              </a:rPr>
              <a:t>nsgetfactory</a:t>
            </a:r>
            <a:endParaRPr lang="en-US" sz="1600" dirty="0">
              <a:solidFill>
                <a:srgbClr val="FF0000"/>
              </a:solidFill>
              <a:latin typeface="Arial" panose="020B0604020202020204" pitchFamily="34" charset="0"/>
              <a:cs typeface="Arial" panose="020B0604020202020204" pitchFamily="34" charset="0"/>
            </a:endParaRPr>
          </a:p>
          <a:p>
            <a:pPr marL="0" indent="0" defTabSz="457200"/>
            <a:r>
              <a:rPr lang="en-US" sz="1600" dirty="0">
                <a:latin typeface="Arial" panose="020B0604020202020204" pitchFamily="34" charset="0"/>
                <a:cs typeface="Arial" panose="020B0604020202020204" pitchFamily="34" charset="0"/>
              </a:rPr>
              <a:t>steps to reproduce</a:t>
            </a:r>
          </a:p>
          <a:p>
            <a:pPr marL="0" indent="0" defTabSz="457200"/>
            <a:r>
              <a:rPr lang="en-US" sz="1600" dirty="0">
                <a:latin typeface="Arial" panose="020B0604020202020204" pitchFamily="34" charset="0"/>
                <a:cs typeface="Arial" panose="020B0604020202020204" pitchFamily="34" charset="0"/>
              </a:rPr>
              <a:t>the goal of reproducible steps is to teach developer to recreate the bug on his own system. it may be as simple as load the attached testcase in browser </a:t>
            </a:r>
            <a:r>
              <a:rPr lang="en-US" sz="1600" dirty="0" err="1">
                <a:latin typeface="Arial" panose="020B0604020202020204" pitchFamily="34" charset="0"/>
                <a:cs typeface="Arial" panose="020B0604020202020204" pitchFamily="34" charset="0"/>
              </a:rPr>
              <a:t>xyz</a:t>
            </a:r>
            <a:r>
              <a:rPr lang="en-US" sz="1600" dirty="0">
                <a:latin typeface="Arial" panose="020B0604020202020204" pitchFamily="34" charset="0"/>
                <a:cs typeface="Arial" panose="020B0604020202020204" pitchFamily="34" charset="0"/>
              </a:rPr>
              <a:t>. a more complex case may involve multiple steps, such as:</a:t>
            </a:r>
          </a:p>
          <a:p>
            <a:pPr marL="0" indent="0" defTabSz="457200"/>
            <a:r>
              <a:rPr lang="en-US" sz="1600" dirty="0">
                <a:latin typeface="Arial" panose="020B0604020202020204" pitchFamily="34" charset="0"/>
                <a:cs typeface="Arial" panose="020B0604020202020204" pitchFamily="34" charset="0"/>
              </a:rPr>
              <a:t>step 1: load the attached testcase in browser </a:t>
            </a:r>
            <a:r>
              <a:rPr lang="en-US" sz="1600" dirty="0" err="1">
                <a:latin typeface="Arial" panose="020B0604020202020204" pitchFamily="34" charset="0"/>
                <a:cs typeface="Arial" panose="020B0604020202020204" pitchFamily="34" charset="0"/>
              </a:rPr>
              <a:t>xyz</a:t>
            </a:r>
            <a:endParaRPr lang="en-US" sz="1600" dirty="0">
              <a:latin typeface="Arial" panose="020B0604020202020204" pitchFamily="34" charset="0"/>
              <a:cs typeface="Arial" panose="020B0604020202020204" pitchFamily="34" charset="0"/>
            </a:endParaRPr>
          </a:p>
          <a:p>
            <a:pPr marL="0" indent="0" defTabSz="457200"/>
            <a:r>
              <a:rPr lang="en-US" sz="1600" dirty="0">
                <a:latin typeface="Arial" panose="020B0604020202020204" pitchFamily="34" charset="0"/>
                <a:cs typeface="Arial" panose="020B0604020202020204" pitchFamily="34" charset="0"/>
              </a:rPr>
              <a:t>step 2: scroll to the bottom of the page</a:t>
            </a:r>
          </a:p>
          <a:p>
            <a:pPr marL="0" indent="0" defTabSz="457200"/>
            <a:r>
              <a:rPr lang="en-US" sz="1600" dirty="0">
                <a:latin typeface="Arial" panose="020B0604020202020204" pitchFamily="34" charset="0"/>
                <a:cs typeface="Arial" panose="020B0604020202020204" pitchFamily="34" charset="0"/>
              </a:rPr>
              <a:t>step 3: click the link</a:t>
            </a:r>
          </a:p>
          <a:p>
            <a:pPr marL="0" indent="0" defTabSz="457200"/>
            <a:r>
              <a:rPr lang="en-US" sz="1600" dirty="0">
                <a:latin typeface="Arial" panose="020B0604020202020204" pitchFamily="34" charset="0"/>
                <a:cs typeface="Arial" panose="020B0604020202020204" pitchFamily="34" charset="0"/>
              </a:rPr>
              <a:t>step 4: press tab to navigate links</a:t>
            </a:r>
          </a:p>
          <a:p>
            <a:pPr marL="0" indent="0" defTabSz="457200"/>
            <a:r>
              <a:rPr lang="en-US" sz="1600" dirty="0">
                <a:latin typeface="Arial" panose="020B0604020202020204" pitchFamily="34" charset="0"/>
                <a:cs typeface="Arial" panose="020B0604020202020204" pitchFamily="34" charset="0"/>
              </a:rPr>
              <a:t>test results: The test results, including expected result and actual result, will show the developer what's wrong. expected result describes what should have happened, and actual result describes what happened.</a:t>
            </a:r>
          </a:p>
        </p:txBody>
      </p:sp>
    </p:spTree>
    <p:extLst>
      <p:ext uri="{BB962C8B-B14F-4D97-AF65-F5344CB8AC3E}">
        <p14:creationId xmlns:p14="http://schemas.microsoft.com/office/powerpoint/2010/main" val="34114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45" name="Picture 75">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7346" name="Picture 7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7347" name="Oval 79">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348" name="Picture 81">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7349" name="Picture 83">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7350" name="Rectangle 85">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71" name="Text Box 2">
            <a:extLst>
              <a:ext uri="{FF2B5EF4-FFF2-40B4-BE49-F238E27FC236}">
                <a16:creationId xmlns:a16="http://schemas.microsoft.com/office/drawing/2014/main" id="{C22E047F-60BA-4949-B8A2-E42CCC4B1CF7}"/>
              </a:ext>
            </a:extLst>
          </p:cNvPr>
          <p:cNvSpPr txBox="1">
            <a:spLocks noChangeArrowheads="1"/>
          </p:cNvSpPr>
          <p:nvPr/>
        </p:nvSpPr>
        <p:spPr bwMode="auto">
          <a:xfrm>
            <a:off x="484583" y="452718"/>
            <a:ext cx="7053542" cy="140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4200" b="0" i="0" kern="1200" dirty="0">
                <a:solidFill>
                  <a:schemeClr val="tx2"/>
                </a:solidFill>
                <a:latin typeface="+mj-lt"/>
                <a:ea typeface="+mj-ea"/>
                <a:cs typeface="+mj-cs"/>
              </a:rPr>
              <a:t>Agenda</a:t>
            </a:r>
          </a:p>
        </p:txBody>
      </p:sp>
      <p:sp>
        <p:nvSpPr>
          <p:cNvPr id="6149" name="Rectangle 4">
            <a:extLst>
              <a:ext uri="{FF2B5EF4-FFF2-40B4-BE49-F238E27FC236}">
                <a16:creationId xmlns:a16="http://schemas.microsoft.com/office/drawing/2014/main" id="{D8F73FE5-DFC5-4FD1-B110-E49095033E31}"/>
              </a:ext>
            </a:extLst>
          </p:cNvPr>
          <p:cNvSpPr>
            <a:spLocks noChangeArrowheads="1"/>
          </p:cNvSpPr>
          <p:nvPr/>
        </p:nvSpPr>
        <p:spPr bwMode="auto">
          <a:xfrm>
            <a:off x="827484" y="2052918"/>
            <a:ext cx="6709905" cy="419548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a:bodyPr>
          <a:lstStyle>
            <a:lvl1pPr marL="282575" indent="-282575">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9pPr>
          </a:lstStyle>
          <a:p>
            <a:pPr marL="0" indent="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    Greeting &amp; identifying participants purposes</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Scope of Issue report</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Submit/ Open new issue/ ticket</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Reopen existing issue</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Clarification/ Comment</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Verifying</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Wording</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Other operations</a:t>
            </a:r>
          </a:p>
          <a:p>
            <a:pPr marL="457200" indent="-4572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Experience/ Lesson learn question/ sharing</a:t>
            </a:r>
          </a:p>
          <a:p>
            <a:pPr marL="0" indent="0" eaLnBrk="1" hangingPunct="1">
              <a:spcBef>
                <a:spcPts val="1000"/>
              </a:spcBef>
              <a:spcAft>
                <a:spcPts val="0"/>
              </a:spcAft>
              <a:buClr>
                <a:schemeClr val="bg2">
                  <a:lumMod val="40000"/>
                  <a:lumOff val="60000"/>
                </a:schemeClr>
              </a:buClr>
              <a:buSzPct val="80000"/>
              <a:buFont typeface="Wingdings 3" charset="2"/>
              <a:buChar char=""/>
              <a:defRPr/>
            </a:pPr>
            <a:endParaRPr lang="en-US" dirty="0">
              <a:solidFill>
                <a:schemeClr val="tx1"/>
              </a:solidFill>
              <a:latin typeface="+mj-lt"/>
              <a:ea typeface="+mj-ea"/>
              <a:cs typeface="+mj-cs"/>
            </a:endParaRPr>
          </a:p>
          <a:p>
            <a:pPr eaLnBrk="1" hangingPunct="1">
              <a:spcBef>
                <a:spcPts val="1000"/>
              </a:spcBef>
              <a:spcAft>
                <a:spcPts val="0"/>
              </a:spcAft>
              <a:buClr>
                <a:schemeClr val="bg2">
                  <a:lumMod val="40000"/>
                  <a:lumOff val="60000"/>
                </a:schemeClr>
              </a:buClr>
              <a:buSzPct val="80000"/>
              <a:buFont typeface="Wingdings 3" charset="2"/>
              <a:buChar char=""/>
              <a:defRPr/>
            </a:pPr>
            <a:endParaRPr lang="en-US" dirty="0">
              <a:solidFill>
                <a:schemeClr val="tx1"/>
              </a:solidFill>
              <a:latin typeface="+mj-lt"/>
              <a:ea typeface="+mj-ea"/>
              <a:cs typeface="+mj-cs"/>
            </a:endParaRPr>
          </a:p>
          <a:p>
            <a:pPr eaLnBrk="1" hangingPunct="1">
              <a:spcBef>
                <a:spcPts val="1000"/>
              </a:spcBef>
              <a:spcAft>
                <a:spcPts val="0"/>
              </a:spcAft>
              <a:buClr>
                <a:schemeClr val="bg2">
                  <a:lumMod val="40000"/>
                  <a:lumOff val="60000"/>
                </a:schemeClr>
              </a:buClr>
              <a:buSzPct val="80000"/>
              <a:buFont typeface="Wingdings 3" charset="2"/>
              <a:buChar char=""/>
              <a:defRPr/>
            </a:pPr>
            <a:endParaRPr lang="en-US" dirty="0">
              <a:solidFill>
                <a:schemeClr val="tx1"/>
              </a:solidFill>
              <a:latin typeface="+mj-lt"/>
              <a:ea typeface="+mj-ea"/>
              <a:cs typeface="+mj-cs"/>
            </a:endParaRPr>
          </a:p>
        </p:txBody>
      </p:sp>
      <p:sp>
        <p:nvSpPr>
          <p:cNvPr id="7170" name="Text Box 1">
            <a:extLst>
              <a:ext uri="{FF2B5EF4-FFF2-40B4-BE49-F238E27FC236}">
                <a16:creationId xmlns:a16="http://schemas.microsoft.com/office/drawing/2014/main" id="{A158D032-76EF-40CB-973A-90002B0132D7}"/>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BB657CD3-8117-4148-ABFB-56EE5F4499A6}" type="slidenum">
              <a:rPr lang="en-US" altLang="en-US" sz="1200" b="1" i="1" smtClean="0">
                <a:solidFill>
                  <a:srgbClr val="959595"/>
                </a:solidFill>
              </a:rPr>
              <a:pPr algn="r" eaLnBrk="1" hangingPunct="1">
                <a:spcBef>
                  <a:spcPct val="0"/>
                </a:spcBef>
                <a:spcAft>
                  <a:spcPts val="600"/>
                </a:spcAft>
                <a:buClrTx/>
                <a:buFontTx/>
                <a:buNone/>
              </a:pPr>
              <a:t>2</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E8AE-E1BD-49B3-AEDA-56C86AF5862A}"/>
              </a:ext>
            </a:extLst>
          </p:cNvPr>
          <p:cNvSpPr>
            <a:spLocks noGrp="1"/>
          </p:cNvSpPr>
          <p:nvPr>
            <p:ph type="title"/>
          </p:nvPr>
        </p:nvSpPr>
        <p:spPr>
          <a:xfrm>
            <a:off x="0" y="0"/>
            <a:ext cx="9144000" cy="1447803"/>
          </a:xfrm>
        </p:spPr>
        <p:txBody>
          <a:bodyPr/>
          <a:lstStyle/>
          <a:p>
            <a:r>
              <a:rPr lang="en-US" sz="2400" dirty="0"/>
              <a:t>Activity flow (To be tailored to cover Issue’s Life Cycle)</a:t>
            </a:r>
          </a:p>
        </p:txBody>
      </p:sp>
      <p:sp>
        <p:nvSpPr>
          <p:cNvPr id="3" name="Footer Placeholder 2">
            <a:extLst>
              <a:ext uri="{FF2B5EF4-FFF2-40B4-BE49-F238E27FC236}">
                <a16:creationId xmlns:a16="http://schemas.microsoft.com/office/drawing/2014/main" id="{D21C4DA9-56C6-45A4-83E7-0B83CA0FF63B}"/>
              </a:ext>
            </a:extLst>
          </p:cNvPr>
          <p:cNvSpPr>
            <a:spLocks noGrp="1"/>
          </p:cNvSpPr>
          <p:nvPr>
            <p:ph type="ftr" sz="quarter" idx="11"/>
          </p:nvPr>
        </p:nvSpPr>
        <p:spPr/>
        <p:txBody>
          <a:bodyPr/>
          <a:lstStyle/>
          <a:p>
            <a:pPr>
              <a:defRPr/>
            </a:pPr>
            <a:r>
              <a:rPr lang="en-US"/>
              <a:t>Confidential</a:t>
            </a:r>
          </a:p>
        </p:txBody>
      </p:sp>
      <p:pic>
        <p:nvPicPr>
          <p:cNvPr id="5" name="Picture 4">
            <a:extLst>
              <a:ext uri="{FF2B5EF4-FFF2-40B4-BE49-F238E27FC236}">
                <a16:creationId xmlns:a16="http://schemas.microsoft.com/office/drawing/2014/main" id="{84E01739-5F66-4502-9072-9738577A1443}"/>
              </a:ext>
            </a:extLst>
          </p:cNvPr>
          <p:cNvPicPr>
            <a:picLocks noChangeAspect="1"/>
          </p:cNvPicPr>
          <p:nvPr/>
        </p:nvPicPr>
        <p:blipFill>
          <a:blip r:embed="rId2"/>
          <a:stretch>
            <a:fillRect/>
          </a:stretch>
        </p:blipFill>
        <p:spPr>
          <a:xfrm>
            <a:off x="0" y="609600"/>
            <a:ext cx="9144000" cy="6095999"/>
          </a:xfrm>
          <a:prstGeom prst="rect">
            <a:avLst/>
          </a:prstGeom>
        </p:spPr>
      </p:pic>
    </p:spTree>
    <p:extLst>
      <p:ext uri="{BB962C8B-B14F-4D97-AF65-F5344CB8AC3E}">
        <p14:creationId xmlns:p14="http://schemas.microsoft.com/office/powerpoint/2010/main" val="331172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249" name="Picture 13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9250" name="Picture 14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9251" name="Oval 14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52" name="Picture 14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9253" name="Picture 14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9254" name="Rectangle 14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255" name="Rectangle 15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256"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257" name="Freeform: Shape 15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8" name="Rectangle 15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19" name="Text Box 2">
            <a:extLst>
              <a:ext uri="{FF2B5EF4-FFF2-40B4-BE49-F238E27FC236}">
                <a16:creationId xmlns:a16="http://schemas.microsoft.com/office/drawing/2014/main" id="{57AB0572-0EB1-45F7-B8D8-30007694458A}"/>
              </a:ext>
            </a:extLst>
          </p:cNvPr>
          <p:cNvSpPr txBox="1">
            <a:spLocks noChangeArrowheads="1"/>
          </p:cNvSpPr>
          <p:nvPr/>
        </p:nvSpPr>
        <p:spPr bwMode="auto">
          <a:xfrm>
            <a:off x="489857" y="1645920"/>
            <a:ext cx="2642159" cy="447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marL="742950" indent="-742950" algn="r" eaLnBrk="1" hangingPunct="1">
              <a:spcBef>
                <a:spcPct val="0"/>
              </a:spcBef>
              <a:spcAft>
                <a:spcPts val="600"/>
              </a:spcAft>
              <a:buClrTx/>
              <a:buAutoNum type="arabicPeriod"/>
            </a:pPr>
            <a:r>
              <a:rPr lang="en-US" altLang="en-US" sz="3200" b="0" i="0" kern="1200" dirty="0">
                <a:solidFill>
                  <a:srgbClr val="FF0000"/>
                </a:solidFill>
                <a:ea typeface="+mj-ea"/>
                <a:cs typeface="Arial" panose="020B0604020202020204" pitchFamily="34" charset="0"/>
              </a:rPr>
              <a:t>Scope of issue report</a:t>
            </a:r>
          </a:p>
          <a:p>
            <a:pPr marL="742950" indent="-742950" algn="r" eaLnBrk="1" hangingPunct="1">
              <a:spcBef>
                <a:spcPct val="0"/>
              </a:spcBef>
              <a:spcAft>
                <a:spcPts val="600"/>
              </a:spcAft>
              <a:buClrTx/>
              <a:buAutoNum type="arabicPeriod"/>
            </a:pPr>
            <a:r>
              <a:rPr lang="en-US" altLang="en-US" sz="3200" dirty="0">
                <a:solidFill>
                  <a:srgbClr val="006454"/>
                </a:solidFill>
                <a:cs typeface="Arial" panose="020B0604020202020204" pitchFamily="34" charset="0"/>
              </a:rPr>
              <a:t>Submit/ Open new issue/ ticket</a:t>
            </a:r>
            <a:endParaRPr lang="en-US" altLang="en-US" sz="3200" i="0" kern="1200" dirty="0">
              <a:solidFill>
                <a:schemeClr val="bg2"/>
              </a:solidFill>
              <a:ea typeface="+mj-ea"/>
              <a:cs typeface="Arial" panose="020B0604020202020204" pitchFamily="34" charset="0"/>
            </a:endParaRPr>
          </a:p>
        </p:txBody>
      </p:sp>
      <p:sp>
        <p:nvSpPr>
          <p:cNvPr id="8197" name="Rectangle 4">
            <a:extLst>
              <a:ext uri="{FF2B5EF4-FFF2-40B4-BE49-F238E27FC236}">
                <a16:creationId xmlns:a16="http://schemas.microsoft.com/office/drawing/2014/main" id="{776985FD-2FC3-4A67-81D4-6F959FE6623E}"/>
              </a:ext>
            </a:extLst>
          </p:cNvPr>
          <p:cNvSpPr>
            <a:spLocks noChangeArrowheads="1"/>
          </p:cNvSpPr>
          <p:nvPr/>
        </p:nvSpPr>
        <p:spPr bwMode="auto">
          <a:xfrm>
            <a:off x="3903081" y="1645920"/>
            <a:ext cx="4702076" cy="447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fontScale="92500" lnSpcReduction="10000"/>
          </a:bodyPr>
          <a:lstStyle>
            <a:lvl1pPr marL="282575" indent="-282575">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panose="020B0604020202020204" pitchFamily="34" charset="0"/>
                <a:ea typeface="Microsoft YaHei" panose="020B0503020204020204" pitchFamily="34" charset="-122"/>
              </a:defRPr>
            </a:lvl9pPr>
          </a:lstStyle>
          <a:p>
            <a:pPr marL="342900" indent="-3429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Submit/ Open new issue/ ticket</a:t>
            </a:r>
          </a:p>
          <a:p>
            <a:pPr marL="342900" indent="-3429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Comment on existing issue</a:t>
            </a:r>
          </a:p>
          <a:p>
            <a:pPr marL="342900" indent="-3429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Clarification/ Comment</a:t>
            </a:r>
          </a:p>
          <a:p>
            <a:pPr marL="342900" indent="-342900" eaLnBrk="1" hangingPunct="1">
              <a:spcBef>
                <a:spcPts val="1000"/>
              </a:spcBef>
              <a:spcAft>
                <a:spcPts val="0"/>
              </a:spcAft>
              <a:buClr>
                <a:schemeClr val="bg2">
                  <a:lumMod val="40000"/>
                  <a:lumOff val="60000"/>
                </a:schemeClr>
              </a:buClr>
              <a:buSzPct val="80000"/>
              <a:buFont typeface="Wingdings 3" charset="2"/>
              <a:buChar char=""/>
              <a:defRPr/>
            </a:pPr>
            <a:r>
              <a:rPr lang="en-US" dirty="0">
                <a:solidFill>
                  <a:schemeClr val="tx1"/>
                </a:solidFill>
                <a:latin typeface="+mj-lt"/>
                <a:ea typeface="+mj-ea"/>
                <a:cs typeface="+mj-cs"/>
              </a:rPr>
              <a:t>Verifying</a:t>
            </a:r>
          </a:p>
          <a:p>
            <a:pPr marL="0" indent="0" eaLnBrk="1" hangingPunct="1">
              <a:spcBef>
                <a:spcPts val="1000"/>
              </a:spcBef>
              <a:spcAft>
                <a:spcPts val="0"/>
              </a:spcAft>
              <a:buClr>
                <a:schemeClr val="bg2">
                  <a:lumMod val="40000"/>
                  <a:lumOff val="60000"/>
                </a:schemeClr>
              </a:buClr>
              <a:buSzPct val="80000"/>
              <a:defRPr/>
            </a:pPr>
            <a:r>
              <a:rPr lang="en-US" dirty="0">
                <a:solidFill>
                  <a:schemeClr val="tx1"/>
                </a:solidFill>
                <a:latin typeface="+mj-lt"/>
                <a:ea typeface="+mj-ea"/>
                <a:cs typeface="+mj-cs"/>
              </a:rPr>
              <a:t>===================</a:t>
            </a:r>
          </a:p>
          <a:p>
            <a:pPr marL="342900" indent="-342900">
              <a:lnSpc>
                <a:spcPct val="150000"/>
              </a:lnSpc>
              <a:buFont typeface="Courier New" panose="02070309020205020404" pitchFamily="49" charset="0"/>
              <a:buChar char="o"/>
              <a:defRPr/>
            </a:pPr>
            <a:r>
              <a:rPr lang="en-US" sz="2400" dirty="0">
                <a:solidFill>
                  <a:srgbClr val="000000"/>
                </a:solidFill>
              </a:rPr>
              <a:t>Go through JIRA fields</a:t>
            </a:r>
          </a:p>
          <a:p>
            <a:pPr marL="800100" lvl="1" indent="-342900">
              <a:lnSpc>
                <a:spcPct val="150000"/>
              </a:lnSpc>
              <a:buFont typeface="Wingdings" panose="05000000000000000000" pitchFamily="2" charset="2"/>
              <a:buChar char="§"/>
              <a:defRPr/>
            </a:pPr>
            <a:r>
              <a:rPr lang="en-US" sz="2000" dirty="0">
                <a:solidFill>
                  <a:srgbClr val="000000"/>
                </a:solidFill>
              </a:rPr>
              <a:t>Basic requirement</a:t>
            </a:r>
          </a:p>
          <a:p>
            <a:pPr marL="800100" lvl="1" indent="-342900">
              <a:lnSpc>
                <a:spcPct val="150000"/>
              </a:lnSpc>
              <a:buFont typeface="Wingdings" panose="05000000000000000000" pitchFamily="2" charset="2"/>
              <a:buChar char="§"/>
              <a:defRPr/>
            </a:pPr>
            <a:r>
              <a:rPr lang="en-US" sz="2000" dirty="0">
                <a:solidFill>
                  <a:srgbClr val="000000"/>
                </a:solidFill>
              </a:rPr>
              <a:t>Hints/ Best practices</a:t>
            </a:r>
          </a:p>
          <a:p>
            <a:pPr marL="800100" lvl="1" indent="-342900">
              <a:lnSpc>
                <a:spcPct val="150000"/>
              </a:lnSpc>
              <a:buFont typeface="Wingdings" panose="05000000000000000000" pitchFamily="2" charset="2"/>
              <a:buChar char="§"/>
              <a:defRPr/>
            </a:pPr>
            <a:r>
              <a:rPr lang="en-US" sz="2000" dirty="0">
                <a:solidFill>
                  <a:srgbClr val="000000"/>
                </a:solidFill>
              </a:rPr>
              <a:t>Specific regulations in projects</a:t>
            </a:r>
          </a:p>
          <a:p>
            <a:pPr marL="800100" lvl="1" indent="-342900">
              <a:lnSpc>
                <a:spcPct val="150000"/>
              </a:lnSpc>
              <a:buFont typeface="Wingdings" panose="05000000000000000000" pitchFamily="2" charset="2"/>
              <a:buChar char="§"/>
              <a:defRPr/>
            </a:pPr>
            <a:r>
              <a:rPr lang="en-US" sz="2000" dirty="0">
                <a:solidFill>
                  <a:srgbClr val="000000"/>
                </a:solidFill>
              </a:rPr>
              <a:t>Case study</a:t>
            </a:r>
          </a:p>
          <a:p>
            <a:pPr marL="339725" indent="-342900">
              <a:lnSpc>
                <a:spcPct val="150000"/>
              </a:lnSpc>
              <a:buFont typeface="Courier New" panose="02070309020205020404" pitchFamily="49" charset="0"/>
              <a:buChar char="o"/>
              <a:defRPr/>
            </a:pPr>
            <a:r>
              <a:rPr lang="en-US" sz="2400" dirty="0">
                <a:solidFill>
                  <a:srgbClr val="000000"/>
                </a:solidFill>
              </a:rPr>
              <a:t>Avoiding duplication</a:t>
            </a:r>
          </a:p>
          <a:p>
            <a:pPr eaLnBrk="1" hangingPunct="1">
              <a:spcBef>
                <a:spcPts val="1000"/>
              </a:spcBef>
              <a:spcAft>
                <a:spcPts val="0"/>
              </a:spcAft>
              <a:buClr>
                <a:schemeClr val="bg2">
                  <a:lumMod val="40000"/>
                  <a:lumOff val="60000"/>
                </a:schemeClr>
              </a:buClr>
              <a:buSzPct val="80000"/>
              <a:buFont typeface="Wingdings 3" charset="2"/>
              <a:buChar char=""/>
              <a:defRPr/>
            </a:pPr>
            <a:endParaRPr lang="en-US" dirty="0">
              <a:solidFill>
                <a:schemeClr val="tx1"/>
              </a:solidFill>
              <a:latin typeface="+mj-lt"/>
              <a:ea typeface="+mj-ea"/>
              <a:cs typeface="+mj-cs"/>
            </a:endParaRPr>
          </a:p>
          <a:p>
            <a:pPr eaLnBrk="1" hangingPunct="1">
              <a:spcBef>
                <a:spcPts val="1000"/>
              </a:spcBef>
              <a:spcAft>
                <a:spcPts val="0"/>
              </a:spcAft>
              <a:buClr>
                <a:schemeClr val="bg2">
                  <a:lumMod val="40000"/>
                  <a:lumOff val="60000"/>
                </a:schemeClr>
              </a:buClr>
              <a:buSzPct val="80000"/>
              <a:buFont typeface="Wingdings 3" charset="2"/>
              <a:buChar char=""/>
              <a:defRPr/>
            </a:pPr>
            <a:endParaRPr lang="en-US" dirty="0">
              <a:solidFill>
                <a:schemeClr val="tx1"/>
              </a:solidFill>
              <a:latin typeface="+mj-lt"/>
              <a:ea typeface="+mj-ea"/>
              <a:cs typeface="+mj-cs"/>
            </a:endParaRPr>
          </a:p>
        </p:txBody>
      </p:sp>
      <p:sp>
        <p:nvSpPr>
          <p:cNvPr id="9218" name="Text Box 1">
            <a:extLst>
              <a:ext uri="{FF2B5EF4-FFF2-40B4-BE49-F238E27FC236}">
                <a16:creationId xmlns:a16="http://schemas.microsoft.com/office/drawing/2014/main" id="{B5BF04E9-2C54-4B14-A96D-A883A6542688}"/>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dirty="0">
                <a:solidFill>
                  <a:srgbClr val="959595"/>
                </a:solidFill>
              </a:rPr>
              <a:t>Page </a:t>
            </a:r>
            <a:fld id="{321F3F33-A644-4E45-AD02-93D5734E85F8}" type="slidenum">
              <a:rPr lang="en-US" altLang="en-US" sz="1200" b="1" i="1" smtClean="0">
                <a:solidFill>
                  <a:srgbClr val="959595"/>
                </a:solidFill>
              </a:rPr>
              <a:pPr algn="r" eaLnBrk="1" hangingPunct="1">
                <a:spcBef>
                  <a:spcPct val="0"/>
                </a:spcBef>
                <a:spcAft>
                  <a:spcPts val="600"/>
                </a:spcAft>
                <a:buClrTx/>
                <a:buFontTx/>
                <a:buNone/>
              </a:pPr>
              <a:t>4</a:t>
            </a:fld>
            <a:endParaRPr lang="en-US" altLang="en-US" sz="1200" b="1" i="1" dirty="0">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AD243B2F-1EED-44CA-998B-D5D64E8BAF9D}"/>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buClrTx/>
              <a:buFontTx/>
              <a:buNone/>
            </a:pPr>
            <a:r>
              <a:rPr lang="en-US" altLang="en-US" sz="1200" b="1" i="1">
                <a:solidFill>
                  <a:srgbClr val="959595"/>
                </a:solidFill>
              </a:rPr>
              <a:t>Page </a:t>
            </a:r>
            <a:fld id="{23FD0556-9CF7-4ADB-85F5-A64BA602E457}" type="slidenum">
              <a:rPr lang="en-US" altLang="en-US" sz="1200" b="1" i="1">
                <a:solidFill>
                  <a:srgbClr val="959595"/>
                </a:solidFill>
              </a:rPr>
              <a:pPr algn="r" eaLnBrk="1" hangingPunct="1">
                <a:spcBef>
                  <a:spcPct val="0"/>
                </a:spcBef>
                <a:buClrTx/>
                <a:buFontTx/>
                <a:buNone/>
              </a:pPr>
              <a:t>5</a:t>
            </a:fld>
            <a:endParaRPr lang="en-US" altLang="en-US" sz="1200" b="1" i="1">
              <a:solidFill>
                <a:srgbClr val="959595"/>
              </a:solidFill>
            </a:endParaRPr>
          </a:p>
        </p:txBody>
      </p:sp>
      <p:sp>
        <p:nvSpPr>
          <p:cNvPr id="13315" name="Text Box 2">
            <a:extLst>
              <a:ext uri="{FF2B5EF4-FFF2-40B4-BE49-F238E27FC236}">
                <a16:creationId xmlns:a16="http://schemas.microsoft.com/office/drawing/2014/main" id="{2B495589-4269-4B19-8FF1-A4FC3C9F4C97}"/>
              </a:ext>
            </a:extLst>
          </p:cNvPr>
          <p:cNvSpPr txBox="1">
            <a:spLocks noChangeArrowheads="1"/>
          </p:cNvSpPr>
          <p:nvPr/>
        </p:nvSpPr>
        <p:spPr bwMode="auto">
          <a:xfrm>
            <a:off x="228600" y="76200"/>
            <a:ext cx="868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0" b="1" dirty="0">
                <a:solidFill>
                  <a:srgbClr val="FF0000"/>
                </a:solidFill>
              </a:rPr>
              <a:t>JIRA fields</a:t>
            </a:r>
          </a:p>
        </p:txBody>
      </p:sp>
      <p:sp>
        <p:nvSpPr>
          <p:cNvPr id="13317" name="Rectangle 4">
            <a:extLst>
              <a:ext uri="{FF2B5EF4-FFF2-40B4-BE49-F238E27FC236}">
                <a16:creationId xmlns:a16="http://schemas.microsoft.com/office/drawing/2014/main" id="{11332EE6-848D-4131-BBE5-4068135EF50C}"/>
              </a:ext>
            </a:extLst>
          </p:cNvPr>
          <p:cNvSpPr>
            <a:spLocks noChangeArrowheads="1"/>
          </p:cNvSpPr>
          <p:nvPr/>
        </p:nvSpPr>
        <p:spPr bwMode="auto">
          <a:xfrm>
            <a:off x="304800" y="838200"/>
            <a:ext cx="38862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a:spcBef>
                <a:spcPct val="0"/>
              </a:spcBef>
              <a:buFont typeface="Wingdings" panose="05000000000000000000" pitchFamily="2" charset="2"/>
              <a:buChar char=""/>
            </a:pPr>
            <a:r>
              <a:rPr lang="en-US" altLang="en-US" dirty="0"/>
              <a:t>Project</a:t>
            </a:r>
          </a:p>
          <a:p>
            <a:pPr>
              <a:spcBef>
                <a:spcPct val="0"/>
              </a:spcBef>
              <a:buFont typeface="Wingdings" panose="05000000000000000000" pitchFamily="2" charset="2"/>
              <a:buChar char=""/>
            </a:pPr>
            <a:r>
              <a:rPr lang="en-US" altLang="en-US" dirty="0"/>
              <a:t>Issue type (*)</a:t>
            </a:r>
          </a:p>
          <a:p>
            <a:pPr>
              <a:spcBef>
                <a:spcPct val="0"/>
              </a:spcBef>
              <a:buFont typeface="Wingdings" panose="05000000000000000000" pitchFamily="2" charset="2"/>
              <a:buChar char=""/>
            </a:pPr>
            <a:r>
              <a:rPr lang="en-US" altLang="en-US" dirty="0"/>
              <a:t>Summary (*)</a:t>
            </a:r>
          </a:p>
          <a:p>
            <a:pPr>
              <a:spcBef>
                <a:spcPct val="0"/>
              </a:spcBef>
              <a:buFont typeface="Wingdings" panose="05000000000000000000" pitchFamily="2" charset="2"/>
              <a:buChar char=""/>
            </a:pPr>
            <a:r>
              <a:rPr lang="en-US" altLang="en-US" dirty="0">
                <a:solidFill>
                  <a:srgbClr val="FF0000"/>
                </a:solidFill>
              </a:rPr>
              <a:t>Priority (*)</a:t>
            </a:r>
          </a:p>
          <a:p>
            <a:pPr>
              <a:spcBef>
                <a:spcPct val="0"/>
              </a:spcBef>
              <a:buFont typeface="Wingdings" panose="05000000000000000000" pitchFamily="2" charset="2"/>
              <a:buChar char=""/>
            </a:pPr>
            <a:r>
              <a:rPr lang="en-US" altLang="en-US" dirty="0"/>
              <a:t>Due date</a:t>
            </a:r>
          </a:p>
          <a:p>
            <a:pPr>
              <a:spcBef>
                <a:spcPct val="0"/>
              </a:spcBef>
              <a:buFont typeface="Wingdings" panose="05000000000000000000" pitchFamily="2" charset="2"/>
              <a:buChar char=""/>
            </a:pPr>
            <a:r>
              <a:rPr lang="en-US" altLang="en-US" dirty="0"/>
              <a:t>Components (*)</a:t>
            </a:r>
          </a:p>
          <a:p>
            <a:pPr>
              <a:spcBef>
                <a:spcPct val="0"/>
              </a:spcBef>
              <a:buFont typeface="Wingdings" panose="05000000000000000000" pitchFamily="2" charset="2"/>
              <a:buChar char=""/>
            </a:pPr>
            <a:r>
              <a:rPr lang="en-US" altLang="en-US" dirty="0"/>
              <a:t>Affects version</a:t>
            </a:r>
          </a:p>
          <a:p>
            <a:pPr>
              <a:spcBef>
                <a:spcPct val="0"/>
              </a:spcBef>
              <a:buFont typeface="Wingdings" panose="05000000000000000000" pitchFamily="2" charset="2"/>
              <a:buChar char=""/>
            </a:pPr>
            <a:r>
              <a:rPr lang="en-US" altLang="en-US" dirty="0"/>
              <a:t>Fix version</a:t>
            </a:r>
          </a:p>
          <a:p>
            <a:pPr>
              <a:spcBef>
                <a:spcPct val="0"/>
              </a:spcBef>
              <a:buFont typeface="Wingdings" panose="05000000000000000000" pitchFamily="2" charset="2"/>
              <a:buChar char=""/>
            </a:pPr>
            <a:r>
              <a:rPr lang="en-US" altLang="en-US" dirty="0"/>
              <a:t>Assignee </a:t>
            </a:r>
          </a:p>
          <a:p>
            <a:pPr>
              <a:spcBef>
                <a:spcPct val="0"/>
              </a:spcBef>
              <a:buFont typeface="Wingdings" panose="05000000000000000000" pitchFamily="2" charset="2"/>
              <a:buChar char=""/>
            </a:pPr>
            <a:r>
              <a:rPr lang="en-US" altLang="en-US" dirty="0"/>
              <a:t>Story point</a:t>
            </a:r>
          </a:p>
          <a:p>
            <a:pPr>
              <a:spcBef>
                <a:spcPct val="0"/>
              </a:spcBef>
              <a:buFont typeface="Wingdings" panose="05000000000000000000" pitchFamily="2" charset="2"/>
              <a:buChar char=""/>
            </a:pPr>
            <a:r>
              <a:rPr lang="en-US" altLang="en-US" dirty="0"/>
              <a:t>Environment</a:t>
            </a:r>
          </a:p>
          <a:p>
            <a:pPr>
              <a:spcBef>
                <a:spcPct val="0"/>
              </a:spcBef>
              <a:buFont typeface="Wingdings" panose="05000000000000000000" pitchFamily="2" charset="2"/>
              <a:buChar char=""/>
            </a:pPr>
            <a:r>
              <a:rPr lang="en-US" altLang="en-US" dirty="0">
                <a:solidFill>
                  <a:srgbClr val="FF0000"/>
                </a:solidFill>
              </a:rPr>
              <a:t>Description (**)</a:t>
            </a:r>
          </a:p>
          <a:p>
            <a:pPr>
              <a:spcBef>
                <a:spcPct val="0"/>
              </a:spcBef>
              <a:buFont typeface="Wingdings" panose="05000000000000000000" pitchFamily="2" charset="2"/>
              <a:buChar char=""/>
            </a:pPr>
            <a:r>
              <a:rPr lang="en-US" altLang="en-US" dirty="0"/>
              <a:t>Original estimate</a:t>
            </a:r>
          </a:p>
          <a:p>
            <a:pPr>
              <a:spcBef>
                <a:spcPct val="0"/>
              </a:spcBef>
              <a:buFont typeface="Wingdings" panose="05000000000000000000" pitchFamily="2" charset="2"/>
              <a:buChar char=""/>
            </a:pPr>
            <a:r>
              <a:rPr lang="en-US" altLang="en-US" dirty="0"/>
              <a:t>Attachment (*) </a:t>
            </a:r>
          </a:p>
          <a:p>
            <a:pPr>
              <a:spcBef>
                <a:spcPct val="0"/>
              </a:spcBef>
              <a:buFont typeface="Wingdings" panose="05000000000000000000" pitchFamily="2" charset="2"/>
              <a:buChar char=""/>
            </a:pPr>
            <a:endParaRPr lang="en-US" altLang="en-US" dirty="0"/>
          </a:p>
        </p:txBody>
      </p:sp>
      <p:sp>
        <p:nvSpPr>
          <p:cNvPr id="13319" name="Rectangle 4">
            <a:extLst>
              <a:ext uri="{FF2B5EF4-FFF2-40B4-BE49-F238E27FC236}">
                <a16:creationId xmlns:a16="http://schemas.microsoft.com/office/drawing/2014/main" id="{694A5079-4841-4A63-85A2-CEB1D08CB31D}"/>
              </a:ext>
            </a:extLst>
          </p:cNvPr>
          <p:cNvSpPr>
            <a:spLocks noChangeArrowheads="1"/>
          </p:cNvSpPr>
          <p:nvPr/>
        </p:nvSpPr>
        <p:spPr bwMode="auto">
          <a:xfrm>
            <a:off x="4419600" y="838200"/>
            <a:ext cx="38862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a:spcBef>
                <a:spcPct val="0"/>
              </a:spcBef>
              <a:buFont typeface="Wingdings" panose="05000000000000000000" pitchFamily="2" charset="2"/>
              <a:buChar char=""/>
            </a:pPr>
            <a:r>
              <a:rPr lang="en-US" altLang="en-US" dirty="0"/>
              <a:t>Labels</a:t>
            </a:r>
          </a:p>
          <a:p>
            <a:pPr>
              <a:spcBef>
                <a:spcPct val="0"/>
              </a:spcBef>
              <a:buFont typeface="Wingdings" panose="05000000000000000000" pitchFamily="2" charset="2"/>
              <a:buChar char=""/>
            </a:pPr>
            <a:r>
              <a:rPr lang="en-US" altLang="en-US" dirty="0"/>
              <a:t>Bug import ID</a:t>
            </a:r>
          </a:p>
          <a:p>
            <a:pPr>
              <a:spcBef>
                <a:spcPct val="0"/>
              </a:spcBef>
              <a:buFont typeface="Wingdings" panose="05000000000000000000" pitchFamily="2" charset="2"/>
              <a:buChar char=""/>
            </a:pPr>
            <a:r>
              <a:rPr lang="en-US" altLang="en-US" dirty="0"/>
              <a:t>Bug import URL</a:t>
            </a:r>
          </a:p>
          <a:p>
            <a:pPr>
              <a:spcBef>
                <a:spcPct val="0"/>
              </a:spcBef>
              <a:buFont typeface="Wingdings" panose="05000000000000000000" pitchFamily="2" charset="2"/>
              <a:buChar char=""/>
            </a:pPr>
            <a:r>
              <a:rPr lang="en-US" altLang="en-US" dirty="0">
                <a:solidFill>
                  <a:srgbClr val="FF0000"/>
                </a:solidFill>
              </a:rPr>
              <a:t>Severity (*)</a:t>
            </a:r>
          </a:p>
          <a:p>
            <a:pPr>
              <a:spcBef>
                <a:spcPct val="0"/>
              </a:spcBef>
              <a:buFont typeface="Wingdings" panose="05000000000000000000" pitchFamily="2" charset="2"/>
              <a:buChar char=""/>
            </a:pPr>
            <a:r>
              <a:rPr lang="en-US" altLang="en-US" dirty="0"/>
              <a:t>Qc Bug ID</a:t>
            </a:r>
          </a:p>
          <a:p>
            <a:pPr>
              <a:spcBef>
                <a:spcPct val="0"/>
              </a:spcBef>
              <a:buFont typeface="Wingdings" panose="05000000000000000000" pitchFamily="2" charset="2"/>
              <a:buChar char=""/>
            </a:pPr>
            <a:endParaRPr lang="en-US" altLang="en-US" dirty="0"/>
          </a:p>
          <a:p>
            <a:pPr>
              <a:spcBef>
                <a:spcPct val="0"/>
              </a:spcBef>
              <a:buFont typeface="Wingdings" panose="05000000000000000000" pitchFamily="2" charset="2"/>
              <a:buChar char=""/>
            </a:pPr>
            <a:r>
              <a:rPr lang="en-US" altLang="en-US" dirty="0"/>
              <a:t>Status</a:t>
            </a:r>
          </a:p>
          <a:p>
            <a:pPr>
              <a:spcBef>
                <a:spcPct val="0"/>
              </a:spcBef>
              <a:buFont typeface="Wingdings" panose="05000000000000000000" pitchFamily="2" charset="2"/>
              <a:buChar char=""/>
            </a:pPr>
            <a:r>
              <a:rPr lang="en-US" altLang="en-US" dirty="0"/>
              <a:t>Resolution</a:t>
            </a:r>
          </a:p>
          <a:p>
            <a:pPr>
              <a:spcBef>
                <a:spcPct val="0"/>
              </a:spcBef>
              <a:buFont typeface="Wingdings" panose="05000000000000000000" pitchFamily="2" charset="2"/>
              <a:buChar char=""/>
            </a:pPr>
            <a:r>
              <a:rPr lang="en-US" altLang="en-US" dirty="0"/>
              <a:t>Reporter</a:t>
            </a:r>
          </a:p>
          <a:p>
            <a:pPr>
              <a:spcBef>
                <a:spcPct val="0"/>
              </a:spcBef>
              <a:buFont typeface="Wingdings" panose="05000000000000000000" pitchFamily="2" charset="2"/>
              <a:buChar char=""/>
            </a:pPr>
            <a:r>
              <a:rPr lang="en-US" altLang="en-US" dirty="0"/>
              <a:t>Created, Updated date</a:t>
            </a:r>
          </a:p>
          <a:p>
            <a:pPr>
              <a:spcBef>
                <a:spcPct val="0"/>
              </a:spcBef>
              <a:buFont typeface="Wingdings" panose="05000000000000000000" pitchFamily="2" charset="2"/>
              <a:buChar char=""/>
            </a:pPr>
            <a:r>
              <a:rPr lang="en-US" altLang="en-US" dirty="0"/>
              <a:t>Watch</a:t>
            </a:r>
          </a:p>
          <a:p>
            <a:pPr>
              <a:spcBef>
                <a:spcPct val="0"/>
              </a:spcBef>
              <a:buFont typeface="Wingdings" panose="05000000000000000000" pitchFamily="2" charset="2"/>
              <a:buChar char=""/>
            </a:pPr>
            <a:endParaRPr lang="en-US" altLang="en-US" dirty="0"/>
          </a:p>
        </p:txBody>
      </p:sp>
      <p:sp>
        <p:nvSpPr>
          <p:cNvPr id="2" name="TextBox 1">
            <a:extLst>
              <a:ext uri="{FF2B5EF4-FFF2-40B4-BE49-F238E27FC236}">
                <a16:creationId xmlns:a16="http://schemas.microsoft.com/office/drawing/2014/main" id="{70B967D4-1941-4ADC-81A4-A4D37AD6D5D0}"/>
              </a:ext>
            </a:extLst>
          </p:cNvPr>
          <p:cNvSpPr txBox="1"/>
          <p:nvPr/>
        </p:nvSpPr>
        <p:spPr>
          <a:xfrm>
            <a:off x="4191000" y="5181600"/>
            <a:ext cx="4953000" cy="1200329"/>
          </a:xfrm>
          <a:prstGeom prst="rect">
            <a:avLst/>
          </a:prstGeom>
          <a:noFill/>
        </p:spPr>
        <p:txBody>
          <a:bodyPr wrap="square" rtlCol="0">
            <a:spAutoFit/>
          </a:bodyPr>
          <a:lstStyle/>
          <a:p>
            <a:r>
              <a:rPr lang="en-US" dirty="0">
                <a:hlinkClick r:id="rId3"/>
              </a:rPr>
              <a:t>e.g. https://www.softwaretestinghelp.com/jira-bug-tracking/</a:t>
            </a:r>
            <a:endParaRPr lang="en-US" dirty="0"/>
          </a:p>
          <a:p>
            <a:endParaRPr lang="en-US" dirty="0"/>
          </a:p>
          <a:p>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3" name="Picture 1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7" name="Picture 1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49" name="Picture 1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51" name="Rectangle 1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363" name="Text Box 2">
            <a:extLst>
              <a:ext uri="{FF2B5EF4-FFF2-40B4-BE49-F238E27FC236}">
                <a16:creationId xmlns:a16="http://schemas.microsoft.com/office/drawing/2014/main" id="{ED70C492-D55F-4163-B170-C212FB264296}"/>
              </a:ext>
            </a:extLst>
          </p:cNvPr>
          <p:cNvSpPr txBox="1">
            <a:spLocks noChangeArrowheads="1"/>
          </p:cNvSpPr>
          <p:nvPr/>
        </p:nvSpPr>
        <p:spPr bwMode="auto">
          <a:xfrm>
            <a:off x="486697" y="629266"/>
            <a:ext cx="6939116" cy="12239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4200" b="0" i="0" kern="1200" dirty="0">
                <a:solidFill>
                  <a:schemeClr val="tx2"/>
                </a:solidFill>
                <a:latin typeface="+mj-lt"/>
                <a:ea typeface="+mj-ea"/>
                <a:cs typeface="+mj-cs"/>
              </a:rPr>
              <a:t>JIRA fields – Issue types</a:t>
            </a:r>
          </a:p>
        </p:txBody>
      </p:sp>
      <p:sp>
        <p:nvSpPr>
          <p:cNvPr id="14341" name="Rectangle 4">
            <a:extLst>
              <a:ext uri="{FF2B5EF4-FFF2-40B4-BE49-F238E27FC236}">
                <a16:creationId xmlns:a16="http://schemas.microsoft.com/office/drawing/2014/main" id="{43ABFD0D-995E-4B8B-9D28-76836C8A69BD}"/>
              </a:ext>
            </a:extLst>
          </p:cNvPr>
          <p:cNvSpPr>
            <a:spLocks noChangeArrowheads="1"/>
          </p:cNvSpPr>
          <p:nvPr/>
        </p:nvSpPr>
        <p:spPr bwMode="auto">
          <a:xfrm>
            <a:off x="827483" y="2052214"/>
            <a:ext cx="4963717" cy="4196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Bug: </a:t>
            </a:r>
          </a:p>
          <a:p>
            <a:pPr marL="457200" lvl="1" indent="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A problem which impairs or prevents the functions of the product.</a:t>
            </a:r>
          </a:p>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Improvement/ Enhancement:</a:t>
            </a:r>
          </a:p>
          <a:p>
            <a:pPr marL="457200" lvl="1" indent="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An improvement or enhancement to an existing feature.</a:t>
            </a:r>
          </a:p>
          <a:p>
            <a:pPr marL="339725"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Documentation: </a:t>
            </a:r>
          </a:p>
          <a:p>
            <a:pPr marL="457200" lvl="1" indent="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1800" dirty="0">
                <a:solidFill>
                  <a:schemeClr val="tx1"/>
                </a:solidFill>
                <a:latin typeface="+mj-lt"/>
                <a:ea typeface="+mj-ea"/>
                <a:cs typeface="+mj-cs"/>
              </a:rPr>
              <a:t>Mistake in the document (UI, UX, Requirement, Design, etc.)</a:t>
            </a:r>
            <a:endParaRPr lang="en-US" sz="1800" u="sng" dirty="0">
              <a:solidFill>
                <a:schemeClr val="tx1"/>
              </a:solidFill>
              <a:latin typeface="+mj-lt"/>
              <a:ea typeface="+mj-ea"/>
              <a:cs typeface="+mj-cs"/>
            </a:endParaRPr>
          </a:p>
          <a:p>
            <a:pPr eaLnBrk="1" hangingPunct="1">
              <a:lnSpc>
                <a:spcPct val="90000"/>
              </a:lnSpc>
              <a:spcBef>
                <a:spcPts val="1000"/>
              </a:spcBef>
              <a:spcAft>
                <a:spcPts val="0"/>
              </a:spcAft>
              <a:buClr>
                <a:schemeClr val="bg2">
                  <a:lumMod val="40000"/>
                  <a:lumOff val="60000"/>
                </a:schemeClr>
              </a:buClr>
              <a:buSzPct val="80000"/>
              <a:buFont typeface="Wingdings 3" charset="2"/>
              <a:buChar char=""/>
              <a:defRPr/>
            </a:pPr>
            <a:endParaRPr lang="en-US" sz="1800" dirty="0">
              <a:solidFill>
                <a:schemeClr val="tx1"/>
              </a:solidFill>
              <a:latin typeface="+mj-lt"/>
              <a:ea typeface="+mj-ea"/>
              <a:cs typeface="+mj-cs"/>
            </a:endParaRPr>
          </a:p>
        </p:txBody>
      </p:sp>
      <p:pic>
        <p:nvPicPr>
          <p:cNvPr id="138" name="Graphic 137" descr="Right Pointing Backhand Index">
            <a:extLst>
              <a:ext uri="{FF2B5EF4-FFF2-40B4-BE49-F238E27FC236}">
                <a16:creationId xmlns:a16="http://schemas.microsoft.com/office/drawing/2014/main" id="{93AC3F0B-42C3-4FC8-8178-CF466AFB60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9559" y="2646972"/>
            <a:ext cx="2658098" cy="3006666"/>
          </a:xfrm>
          <a:prstGeom prst="rect">
            <a:avLst/>
          </a:prstGeom>
          <a:effectLst>
            <a:outerShdw blurRad="50800" dist="38100" dir="5400000" algn="t" rotWithShape="0">
              <a:prstClr val="black">
                <a:alpha val="43000"/>
              </a:prstClr>
            </a:outerShdw>
          </a:effectLst>
        </p:spPr>
      </p:pic>
      <p:sp>
        <p:nvSpPr>
          <p:cNvPr id="15362" name="Text Box 1">
            <a:extLst>
              <a:ext uri="{FF2B5EF4-FFF2-40B4-BE49-F238E27FC236}">
                <a16:creationId xmlns:a16="http://schemas.microsoft.com/office/drawing/2014/main" id="{676949E8-6754-49AE-B829-30E2F224763C}"/>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0E85AE1D-773C-42B9-923A-CDB86356A262}" type="slidenum">
              <a:rPr lang="en-US" altLang="en-US" sz="1200" b="1" i="1" smtClean="0">
                <a:solidFill>
                  <a:srgbClr val="959595"/>
                </a:solidFill>
              </a:rPr>
              <a:pPr algn="r" eaLnBrk="1" hangingPunct="1">
                <a:spcBef>
                  <a:spcPct val="0"/>
                </a:spcBef>
                <a:spcAft>
                  <a:spcPts val="600"/>
                </a:spcAft>
                <a:buClrTx/>
                <a:buFontTx/>
                <a:buNone/>
              </a:pPr>
              <a:t>6</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A5B1-D6B3-444C-8660-570ABC291686}"/>
              </a:ext>
            </a:extLst>
          </p:cNvPr>
          <p:cNvSpPr>
            <a:spLocks noGrp="1"/>
          </p:cNvSpPr>
          <p:nvPr>
            <p:ph type="title"/>
          </p:nvPr>
        </p:nvSpPr>
        <p:spPr>
          <a:xfrm>
            <a:off x="23805" y="0"/>
            <a:ext cx="6939116" cy="742334"/>
          </a:xfrm>
        </p:spPr>
        <p:txBody>
          <a:bodyPr>
            <a:normAutofit/>
          </a:bodyPr>
          <a:lstStyle/>
          <a:p>
            <a:r>
              <a:rPr lang="en-US" dirty="0">
                <a:solidFill>
                  <a:srgbClr val="FF0000"/>
                </a:solidFill>
                <a:latin typeface="Angsana New" panose="020B0502040204020203" pitchFamily="18" charset="-34"/>
                <a:cs typeface="Angsana New" panose="020B0502040204020203" pitchFamily="18" charset="-34"/>
              </a:rPr>
              <a:t>Open new issue – Summary</a:t>
            </a:r>
          </a:p>
        </p:txBody>
      </p:sp>
      <p:sp>
        <p:nvSpPr>
          <p:cNvPr id="43" name="Content Placeholder 2">
            <a:extLst>
              <a:ext uri="{FF2B5EF4-FFF2-40B4-BE49-F238E27FC236}">
                <a16:creationId xmlns:a16="http://schemas.microsoft.com/office/drawing/2014/main" id="{1B2BC8E2-B685-4061-9ADC-46A471C96F00}"/>
              </a:ext>
            </a:extLst>
          </p:cNvPr>
          <p:cNvSpPr>
            <a:spLocks noGrp="1"/>
          </p:cNvSpPr>
          <p:nvPr>
            <p:ph idx="1"/>
          </p:nvPr>
        </p:nvSpPr>
        <p:spPr>
          <a:xfrm>
            <a:off x="76200" y="742334"/>
            <a:ext cx="8763000" cy="5506065"/>
          </a:xfrm>
        </p:spPr>
        <p:txBody>
          <a:bodyPr>
            <a:noAutofit/>
          </a:bodyPr>
          <a:lstStyle/>
          <a:p>
            <a:pPr>
              <a:lnSpc>
                <a:spcPct val="90000"/>
              </a:lnSpc>
            </a:pPr>
            <a:r>
              <a:rPr lang="en-US" sz="1800" dirty="0">
                <a:solidFill>
                  <a:schemeClr val="tx1"/>
                </a:solidFill>
                <a:latin typeface="+mj-lt"/>
                <a:ea typeface="+mj-ea"/>
                <a:cs typeface="+mj-cs"/>
              </a:rPr>
              <a:t>The title is the face of your report. A good title helps reduce duplicate issues and can quickly convey a summary of the bug. The descriptive title is very important and cannot be overstated.</a:t>
            </a:r>
            <a:endParaRPr lang="en-US" sz="1800" dirty="0">
              <a:latin typeface="Arial" panose="020B0604020202020204" pitchFamily="34" charset="0"/>
              <a:cs typeface="Arial" panose="020B0604020202020204" pitchFamily="34" charset="0"/>
            </a:endParaRPr>
          </a:p>
          <a:p>
            <a:pPr>
              <a:lnSpc>
                <a:spcPct val="90000"/>
              </a:lnSpc>
            </a:pPr>
            <a:r>
              <a:rPr lang="en-US" sz="1800" dirty="0">
                <a:latin typeface="Arial" panose="020B0604020202020204" pitchFamily="34" charset="0"/>
                <a:cs typeface="Arial" panose="020B0604020202020204" pitchFamily="34" charset="0"/>
              </a:rPr>
              <a:t>Basic syntax: </a:t>
            </a:r>
            <a:r>
              <a:rPr lang="en-US" sz="1800" dirty="0">
                <a:solidFill>
                  <a:srgbClr val="FF0000"/>
                </a:solidFill>
                <a:latin typeface="Arial" panose="020B0604020202020204" pitchFamily="34" charset="0"/>
                <a:cs typeface="Arial" panose="020B0604020202020204" pitchFamily="34" charset="0"/>
              </a:rPr>
              <a:t>Bug + Action+ [Condition] OR </a:t>
            </a:r>
            <a:r>
              <a:rPr lang="en-US" sz="1800" dirty="0">
                <a:solidFill>
                  <a:srgbClr val="FF0000"/>
                </a:solidFill>
                <a:latin typeface="+mj-lt"/>
                <a:ea typeface="+mj-ea"/>
                <a:cs typeface="+mj-cs"/>
              </a:rPr>
              <a:t>Symptom + when + [where]</a:t>
            </a:r>
            <a:endParaRPr lang="en-US" sz="1800" dirty="0">
              <a:solidFill>
                <a:srgbClr val="FF0000"/>
              </a:solidFill>
              <a:latin typeface="Arial" panose="020B0604020202020204" pitchFamily="34" charset="0"/>
              <a:cs typeface="Arial" panose="020B0604020202020204" pitchFamily="34" charset="0"/>
            </a:endParaRPr>
          </a:p>
          <a:p>
            <a:pPr>
              <a:lnSpc>
                <a:spcPct val="90000"/>
              </a:lnSpc>
            </a:pPr>
            <a:r>
              <a:rPr lang="en-US" sz="1800" dirty="0">
                <a:latin typeface="Arial" panose="020B0604020202020204" pitchFamily="34" charset="0"/>
                <a:cs typeface="Arial" panose="020B0604020202020204" pitchFamily="34" charset="0"/>
              </a:rPr>
              <a:t>Hints </a:t>
            </a:r>
          </a:p>
          <a:p>
            <a:pPr marL="0" indent="0">
              <a:lnSpc>
                <a:spcPct val="90000"/>
              </a:lnSpc>
              <a:buNone/>
            </a:pPr>
            <a:r>
              <a:rPr lang="en-US" sz="1800" dirty="0">
                <a:latin typeface="Arial" panose="020B0604020202020204" pitchFamily="34" charset="0"/>
                <a:cs typeface="Arial" panose="020B0604020202020204" pitchFamily="34" charset="0"/>
              </a:rPr>
              <a:t>	● Concise (should be one-line summary) </a:t>
            </a:r>
          </a:p>
          <a:p>
            <a:pPr marL="0" indent="0">
              <a:lnSpc>
                <a:spcPct val="90000"/>
              </a:lnSpc>
              <a:buNone/>
            </a:pPr>
            <a:r>
              <a:rPr lang="en-US" sz="1800" dirty="0">
                <a:latin typeface="Arial" panose="020B0604020202020204" pitchFamily="34" charset="0"/>
                <a:cs typeface="Arial" panose="020B0604020202020204" pitchFamily="34" charset="0"/>
              </a:rPr>
              <a:t>	● Clear (avoid generic description) </a:t>
            </a:r>
          </a:p>
          <a:p>
            <a:pPr marL="0" indent="0">
              <a:lnSpc>
                <a:spcPct val="90000"/>
              </a:lnSpc>
              <a:buNone/>
            </a:pPr>
            <a:r>
              <a:rPr lang="en-US" sz="1800" dirty="0">
                <a:latin typeface="Arial" panose="020B0604020202020204" pitchFamily="34" charset="0"/>
                <a:cs typeface="Arial" panose="020B0604020202020204" pitchFamily="34" charset="0"/>
              </a:rPr>
              <a:t>	● Grammar should be correct </a:t>
            </a:r>
          </a:p>
          <a:p>
            <a:pPr marL="0" indent="0">
              <a:lnSpc>
                <a:spcPct val="90000"/>
              </a:lnSpc>
              <a:buNone/>
            </a:pPr>
            <a:r>
              <a:rPr lang="en-US" sz="1800" dirty="0">
                <a:latin typeface="Arial" panose="020B0604020202020204" pitchFamily="34" charset="0"/>
                <a:cs typeface="Arial" panose="020B0604020202020204" pitchFamily="34" charset="0"/>
              </a:rPr>
              <a:t>	● Words must be correct as used in documentation </a:t>
            </a:r>
          </a:p>
          <a:p>
            <a:pPr marL="0" indent="0">
              <a:lnSpc>
                <a:spcPct val="90000"/>
              </a:lnSpc>
              <a:buNone/>
            </a:pPr>
            <a:r>
              <a:rPr lang="en-US" sz="1800" dirty="0">
                <a:latin typeface="Arial" panose="020B0604020202020204" pitchFamily="34" charset="0"/>
                <a:cs typeface="Arial" panose="020B0604020202020204" pitchFamily="34" charset="0"/>
              </a:rPr>
              <a:t>	● Should report one bug per report </a:t>
            </a:r>
          </a:p>
          <a:p>
            <a:pPr marL="0" indent="0">
              <a:lnSpc>
                <a:spcPct val="90000"/>
              </a:lnSpc>
              <a:buNone/>
            </a:pPr>
            <a:r>
              <a:rPr lang="en-US" sz="1800" dirty="0">
                <a:latin typeface="Arial" panose="020B0604020202020204" pitchFamily="34" charset="0"/>
                <a:cs typeface="Arial" panose="020B0604020202020204" pitchFamily="34" charset="0"/>
              </a:rPr>
              <a:t>	● Report exactly the bug, not a symptom of the bug </a:t>
            </a:r>
          </a:p>
          <a:p>
            <a:pPr marL="0" indent="0">
              <a:lnSpc>
                <a:spcPct val="90000"/>
              </a:lnSpc>
              <a:buNone/>
            </a:pPr>
            <a:r>
              <a:rPr lang="en-US" sz="1800" dirty="0">
                <a:latin typeface="Arial" panose="020B0604020202020204" pitchFamily="34" charset="0"/>
                <a:cs typeface="Arial" panose="020B0604020202020204" pitchFamily="34" charset="0"/>
              </a:rPr>
              <a:t>	● Should have Prefix/Suffix </a:t>
            </a:r>
            <a:r>
              <a:rPr lang="en-US" sz="1800" dirty="0" err="1">
                <a:latin typeface="Arial" panose="020B0604020202020204" pitchFamily="34" charset="0"/>
                <a:cs typeface="Arial" panose="020B0604020202020204" pitchFamily="34" charset="0"/>
              </a:rPr>
              <a:t>e.g</a:t>
            </a:r>
            <a:r>
              <a:rPr lang="en-US" sz="1800" dirty="0">
                <a:latin typeface="Arial" panose="020B0604020202020204" pitchFamily="34" charset="0"/>
                <a:cs typeface="Arial" panose="020B0604020202020204" pitchFamily="34" charset="0"/>
              </a:rPr>
              <a:t>: Specific environment, feature name </a:t>
            </a:r>
            <a:r>
              <a:rPr lang="en-US" sz="1800" dirty="0" err="1">
                <a:latin typeface="Arial" panose="020B0604020202020204" pitchFamily="34" charset="0"/>
                <a:cs typeface="Arial" panose="020B0604020202020204" pitchFamily="34" charset="0"/>
              </a:rPr>
              <a:t>etc</a:t>
            </a:r>
            <a:endParaRPr lang="en-US" sz="1800" dirty="0">
              <a:latin typeface="Arial" panose="020B0604020202020204" pitchFamily="34" charset="0"/>
              <a:cs typeface="Arial" panose="020B0604020202020204" pitchFamily="34" charset="0"/>
            </a:endParaRPr>
          </a:p>
          <a:p>
            <a:pPr marL="0" indent="0">
              <a:lnSpc>
                <a:spcPct val="90000"/>
              </a:lnSpc>
              <a:buNone/>
            </a:pPr>
            <a:r>
              <a:rPr lang="en-US" sz="1800" dirty="0">
                <a:latin typeface="Arial" panose="020B0604020202020204" pitchFamily="34" charset="0"/>
                <a:cs typeface="Arial" panose="020B0604020202020204" pitchFamily="34" charset="0"/>
              </a:rPr>
              <a:t>	 ● Report the issue, not a symptom of the issue </a:t>
            </a:r>
          </a:p>
          <a:p>
            <a:pPr marL="0" indent="0">
              <a:lnSpc>
                <a:spcPct val="90000"/>
              </a:lnSpc>
              <a:buNone/>
            </a:pPr>
            <a:r>
              <a:rPr lang="en-US" sz="1800" dirty="0">
                <a:latin typeface="Arial" panose="020B0604020202020204" pitchFamily="34" charset="0"/>
                <a:cs typeface="Arial" panose="020B0604020202020204" pitchFamily="34" charset="0"/>
              </a:rPr>
              <a:t>Scenario: We are testing an Phone input field. We find that the Phone field allows “1234567890123456" and it also allows “!@#$%^&amp;*()_+” ==&gt; These are two different symptoms of the same bug. Closer analyst would detect that the real issue is the Phone field isn't being validated at all. The problem may be more serious than the first symptom you find. So focus and report the real bug instead.</a:t>
            </a:r>
          </a:p>
        </p:txBody>
      </p:sp>
      <p:pic>
        <p:nvPicPr>
          <p:cNvPr id="44" name="Graphic 18" descr="Bug under Magnifying Glass">
            <a:extLst>
              <a:ext uri="{FF2B5EF4-FFF2-40B4-BE49-F238E27FC236}">
                <a16:creationId xmlns:a16="http://schemas.microsoft.com/office/drawing/2014/main" id="{2C4C59DE-D844-4669-A248-8C72828F9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9400" y="1600200"/>
            <a:ext cx="2667000" cy="266700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2573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18EF5257-4A1D-4006-ABB1-917576E3FB28}"/>
              </a:ext>
            </a:extLst>
          </p:cNvPr>
          <p:cNvSpPr txBox="1">
            <a:spLocks noChangeArrowheads="1"/>
          </p:cNvSpPr>
          <p:nvPr/>
        </p:nvSpPr>
        <p:spPr bwMode="auto">
          <a:xfrm>
            <a:off x="6799082" y="6133707"/>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buClrTx/>
              <a:buFontTx/>
              <a:buNone/>
            </a:pPr>
            <a:r>
              <a:rPr lang="en-US" altLang="en-US" sz="1200" b="1" i="1">
                <a:solidFill>
                  <a:srgbClr val="959595"/>
                </a:solidFill>
              </a:rPr>
              <a:t>Page </a:t>
            </a:r>
            <a:fld id="{E5AE2C3A-9BCD-4BA8-9EC7-988FDC1034EA}" type="slidenum">
              <a:rPr lang="en-US" altLang="en-US" sz="1200" b="1" i="1">
                <a:solidFill>
                  <a:srgbClr val="959595"/>
                </a:solidFill>
              </a:rPr>
              <a:pPr algn="r" eaLnBrk="1" hangingPunct="1">
                <a:spcBef>
                  <a:spcPct val="0"/>
                </a:spcBef>
                <a:buClrTx/>
                <a:buFontTx/>
                <a:buNone/>
              </a:pPr>
              <a:t>8</a:t>
            </a:fld>
            <a:endParaRPr lang="en-US" altLang="en-US" sz="1200" b="1" i="1">
              <a:solidFill>
                <a:srgbClr val="959595"/>
              </a:solidFill>
            </a:endParaRPr>
          </a:p>
        </p:txBody>
      </p:sp>
      <p:sp>
        <p:nvSpPr>
          <p:cNvPr id="21507" name="Text Box 2">
            <a:extLst>
              <a:ext uri="{FF2B5EF4-FFF2-40B4-BE49-F238E27FC236}">
                <a16:creationId xmlns:a16="http://schemas.microsoft.com/office/drawing/2014/main" id="{D0EE0A7C-F5E8-40B9-BE40-14CB3C694AE6}"/>
              </a:ext>
            </a:extLst>
          </p:cNvPr>
          <p:cNvSpPr txBox="1">
            <a:spLocks noChangeArrowheads="1"/>
          </p:cNvSpPr>
          <p:nvPr/>
        </p:nvSpPr>
        <p:spPr bwMode="auto">
          <a:xfrm>
            <a:off x="228600" y="76200"/>
            <a:ext cx="868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2500" b="1" dirty="0">
                <a:solidFill>
                  <a:srgbClr val="FF0000"/>
                </a:solidFill>
              </a:rPr>
              <a:t>JIRA fields – Priority </a:t>
            </a:r>
          </a:p>
        </p:txBody>
      </p:sp>
      <p:sp>
        <p:nvSpPr>
          <p:cNvPr id="18437" name="Rectangle 4">
            <a:extLst>
              <a:ext uri="{FF2B5EF4-FFF2-40B4-BE49-F238E27FC236}">
                <a16:creationId xmlns:a16="http://schemas.microsoft.com/office/drawing/2014/main" id="{5ED53ADB-0846-4431-9FB1-2E13B9EFB853}"/>
              </a:ext>
            </a:extLst>
          </p:cNvPr>
          <p:cNvSpPr>
            <a:spLocks noChangeArrowheads="1"/>
          </p:cNvSpPr>
          <p:nvPr/>
        </p:nvSpPr>
        <p:spPr bwMode="auto">
          <a:xfrm>
            <a:off x="0" y="838200"/>
            <a:ext cx="9067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marL="0" indent="0">
              <a:spcBef>
                <a:spcPct val="0"/>
              </a:spcBef>
              <a:defRPr/>
            </a:pPr>
            <a:r>
              <a:rPr lang="en-US" dirty="0"/>
              <a:t>The level of </a:t>
            </a:r>
            <a:r>
              <a:rPr lang="en-US" dirty="0">
                <a:solidFill>
                  <a:srgbClr val="FF0000"/>
                </a:solidFill>
              </a:rPr>
              <a:t>(business) importance </a:t>
            </a:r>
            <a:r>
              <a:rPr lang="en-US" dirty="0"/>
              <a:t>assigned to an issue</a:t>
            </a:r>
          </a:p>
          <a:p>
            <a:pPr marL="342900" indent="-342900">
              <a:lnSpc>
                <a:spcPct val="150000"/>
              </a:lnSpc>
              <a:spcBef>
                <a:spcPct val="0"/>
              </a:spcBef>
              <a:buFont typeface="Wingdings" panose="05000000000000000000" pitchFamily="2" charset="2"/>
              <a:buChar char="q"/>
              <a:defRPr/>
            </a:pPr>
            <a:r>
              <a:rPr lang="en-US" dirty="0"/>
              <a:t>P1: </a:t>
            </a:r>
            <a:r>
              <a:rPr lang="en-US" sz="2000" dirty="0"/>
              <a:t>Stopper (Must be fixed in order to continue testing)</a:t>
            </a:r>
          </a:p>
          <a:p>
            <a:pPr marL="0" indent="0">
              <a:lnSpc>
                <a:spcPct val="150000"/>
              </a:lnSpc>
              <a:spcBef>
                <a:spcPct val="0"/>
              </a:spcBef>
              <a:defRPr/>
            </a:pPr>
            <a:r>
              <a:rPr lang="en-US" sz="2000" dirty="0"/>
              <a:t>		  System or feature failure. </a:t>
            </a:r>
            <a:r>
              <a:rPr lang="en-US" sz="2000" dirty="0">
                <a:solidFill>
                  <a:srgbClr val="FF0000"/>
                </a:solidFill>
              </a:rPr>
              <a:t>No further processing is possible.  </a:t>
            </a:r>
          </a:p>
          <a:p>
            <a:pPr marL="342900" indent="-342900">
              <a:lnSpc>
                <a:spcPct val="150000"/>
              </a:lnSpc>
              <a:spcBef>
                <a:spcPct val="0"/>
              </a:spcBef>
              <a:buFont typeface="Wingdings" panose="05000000000000000000" pitchFamily="2" charset="2"/>
              <a:buChar char="q"/>
              <a:defRPr/>
            </a:pPr>
            <a:r>
              <a:rPr lang="en-US" dirty="0"/>
              <a:t>P2: </a:t>
            </a:r>
            <a:r>
              <a:rPr lang="en-US" sz="2000" dirty="0"/>
              <a:t>High (Must be fixed in order to launch)</a:t>
            </a:r>
          </a:p>
          <a:p>
            <a:pPr marL="0" indent="0">
              <a:lnSpc>
                <a:spcPct val="150000"/>
              </a:lnSpc>
              <a:spcBef>
                <a:spcPct val="0"/>
              </a:spcBef>
              <a:defRPr/>
            </a:pPr>
            <a:r>
              <a:rPr lang="en-US" sz="2000" dirty="0"/>
              <a:t>		  A major, serious and high impact functionality of the application is 		  not working </a:t>
            </a:r>
          </a:p>
          <a:p>
            <a:pPr marL="342900" indent="-342900">
              <a:lnSpc>
                <a:spcPct val="150000"/>
              </a:lnSpc>
              <a:spcBef>
                <a:spcPct val="0"/>
              </a:spcBef>
              <a:buFont typeface="Wingdings" panose="05000000000000000000" pitchFamily="2" charset="2"/>
              <a:buChar char="q"/>
              <a:defRPr/>
            </a:pPr>
            <a:r>
              <a:rPr lang="en-US" dirty="0"/>
              <a:t>P3: </a:t>
            </a:r>
            <a:r>
              <a:rPr lang="en-US" sz="2000" dirty="0"/>
              <a:t>Medium (Need to be fixed but product may launch with exception)</a:t>
            </a:r>
          </a:p>
          <a:p>
            <a:pPr marL="0" indent="0">
              <a:lnSpc>
                <a:spcPct val="150000"/>
              </a:lnSpc>
              <a:spcBef>
                <a:spcPct val="0"/>
              </a:spcBef>
              <a:defRPr/>
            </a:pPr>
            <a:r>
              <a:rPr lang="en-US" sz="2000" dirty="0"/>
              <a:t>		  A small and low impact function of the application is not working, 		  and user is able to continue using the product </a:t>
            </a:r>
          </a:p>
          <a:p>
            <a:pPr marL="342900" indent="-342900">
              <a:lnSpc>
                <a:spcPct val="150000"/>
              </a:lnSpc>
              <a:spcBef>
                <a:spcPct val="0"/>
              </a:spcBef>
              <a:buFont typeface="Wingdings" panose="05000000000000000000" pitchFamily="2" charset="2"/>
              <a:buChar char="q"/>
              <a:defRPr/>
            </a:pPr>
            <a:r>
              <a:rPr lang="en-US" dirty="0"/>
              <a:t>P4: </a:t>
            </a:r>
            <a:r>
              <a:rPr lang="en-US" sz="2000" dirty="0"/>
              <a:t>Low (May be fixed, but not critical for launch)</a:t>
            </a:r>
          </a:p>
          <a:p>
            <a:pPr marL="0" indent="0">
              <a:lnSpc>
                <a:spcPct val="150000"/>
              </a:lnSpc>
              <a:spcBef>
                <a:spcPct val="0"/>
              </a:spcBef>
              <a:defRPr/>
            </a:pPr>
            <a:r>
              <a:rPr lang="en-US" sz="2000" dirty="0"/>
              <a:t>		  Very low priority, a rare or random defect that occurs at a very low 		  re-productivity rate.</a:t>
            </a:r>
            <a:endParaRPr lang="en-US" i="1" u="sng" dirty="0"/>
          </a:p>
          <a:p>
            <a:pPr marL="0" indent="0">
              <a:spcBef>
                <a:spcPct val="0"/>
              </a:spcBef>
              <a:defRP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43" name="Picture 1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7" name="Picture 1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49" name="Picture 1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51" name="Rectangle 1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555" name="Text Box 2">
            <a:extLst>
              <a:ext uri="{FF2B5EF4-FFF2-40B4-BE49-F238E27FC236}">
                <a16:creationId xmlns:a16="http://schemas.microsoft.com/office/drawing/2014/main" id="{90BABBD6-B0BE-4745-BDBF-F2B6397BD463}"/>
              </a:ext>
            </a:extLst>
          </p:cNvPr>
          <p:cNvSpPr txBox="1">
            <a:spLocks noChangeArrowheads="1"/>
          </p:cNvSpPr>
          <p:nvPr/>
        </p:nvSpPr>
        <p:spPr bwMode="auto">
          <a:xfrm>
            <a:off x="486697" y="629266"/>
            <a:ext cx="6939116" cy="12239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spcAft>
                <a:spcPts val="600"/>
              </a:spcAft>
              <a:buClrTx/>
            </a:pPr>
            <a:r>
              <a:rPr lang="en-US" altLang="en-US" sz="4200" b="0" i="0" kern="1200" dirty="0">
                <a:solidFill>
                  <a:schemeClr val="tx2"/>
                </a:solidFill>
                <a:latin typeface="+mj-lt"/>
                <a:ea typeface="+mj-ea"/>
                <a:cs typeface="+mj-cs"/>
              </a:rPr>
              <a:t>JIRA fields – Severity</a:t>
            </a:r>
          </a:p>
        </p:txBody>
      </p:sp>
      <p:sp>
        <p:nvSpPr>
          <p:cNvPr id="18437" name="Rectangle 4">
            <a:extLst>
              <a:ext uri="{FF2B5EF4-FFF2-40B4-BE49-F238E27FC236}">
                <a16:creationId xmlns:a16="http://schemas.microsoft.com/office/drawing/2014/main" id="{73864B8A-2E4C-4A83-AE6F-B38A02323642}"/>
              </a:ext>
            </a:extLst>
          </p:cNvPr>
          <p:cNvSpPr>
            <a:spLocks noChangeArrowheads="1"/>
          </p:cNvSpPr>
          <p:nvPr/>
        </p:nvSpPr>
        <p:spPr bwMode="auto">
          <a:xfrm>
            <a:off x="827483" y="2052214"/>
            <a:ext cx="4823508" cy="41961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a:bodyPr>
          <a:lstStyle>
            <a:lvl1pPr marL="282575" indent="-282575">
              <a:spcBef>
                <a:spcPts val="6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sz="1400">
                <a:solidFill>
                  <a:srgbClr val="000000"/>
                </a:solidFill>
                <a:latin typeface="Arial" panose="020B0604020202020204" pitchFamily="34" charset="0"/>
                <a:ea typeface="Microsoft YaHei" panose="020B0503020204020204" pitchFamily="34" charset="-122"/>
              </a:defRPr>
            </a:lvl9pPr>
          </a:lstStyle>
          <a:p>
            <a:pPr marL="0" indent="0" eaLnBrk="1" hangingPunct="1">
              <a:lnSpc>
                <a:spcPct val="90000"/>
              </a:lnSpc>
              <a:spcBef>
                <a:spcPts val="1000"/>
              </a:spcBef>
              <a:spcAft>
                <a:spcPts val="0"/>
              </a:spcAft>
              <a:buClr>
                <a:schemeClr val="bg2">
                  <a:lumMod val="40000"/>
                  <a:lumOff val="60000"/>
                </a:schemeClr>
              </a:buClr>
              <a:buSzPct val="80000"/>
              <a:defRPr/>
            </a:pPr>
            <a:r>
              <a:rPr lang="en-US" sz="2000" dirty="0">
                <a:solidFill>
                  <a:schemeClr val="tx1"/>
                </a:solidFill>
                <a:ea typeface="+mj-ea"/>
                <a:cs typeface="Arial" panose="020B0604020202020204" pitchFamily="34" charset="0"/>
              </a:rPr>
              <a:t>The degree of impact that an defect has on the development or operation of a component or system</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2000" dirty="0">
                <a:solidFill>
                  <a:schemeClr val="tx1"/>
                </a:solidFill>
                <a:ea typeface="+mj-ea"/>
                <a:cs typeface="Arial" panose="020B0604020202020204" pitchFamily="34" charset="0"/>
              </a:rPr>
              <a:t>Critical: Loss of functionality or data, crashes, high impact performance issues</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2000" dirty="0">
                <a:solidFill>
                  <a:schemeClr val="tx1"/>
                </a:solidFill>
                <a:ea typeface="+mj-ea"/>
                <a:cs typeface="Arial" panose="020B0604020202020204" pitchFamily="34" charset="0"/>
              </a:rPr>
              <a:t>Major: Non-critical defects in the core functionality, but no workaround</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2000" dirty="0">
                <a:solidFill>
                  <a:schemeClr val="tx1"/>
                </a:solidFill>
                <a:ea typeface="+mj-ea"/>
                <a:cs typeface="Arial" panose="020B0604020202020204" pitchFamily="34" charset="0"/>
              </a:rPr>
              <a:t>Minor: Minor functional defects</a:t>
            </a:r>
          </a:p>
          <a:p>
            <a:pPr marL="342900" indent="-342900" eaLnBrk="1" hangingPunct="1">
              <a:lnSpc>
                <a:spcPct val="90000"/>
              </a:lnSpc>
              <a:spcBef>
                <a:spcPts val="1000"/>
              </a:spcBef>
              <a:spcAft>
                <a:spcPts val="0"/>
              </a:spcAft>
              <a:buClr>
                <a:schemeClr val="bg2">
                  <a:lumMod val="40000"/>
                  <a:lumOff val="60000"/>
                </a:schemeClr>
              </a:buClr>
              <a:buSzPct val="80000"/>
              <a:buFont typeface="Wingdings 3" charset="2"/>
              <a:buChar char=""/>
              <a:defRPr/>
            </a:pPr>
            <a:r>
              <a:rPr lang="en-US" sz="2000" dirty="0">
                <a:solidFill>
                  <a:schemeClr val="tx1"/>
                </a:solidFill>
                <a:ea typeface="+mj-ea"/>
                <a:cs typeface="Arial" panose="020B0604020202020204" pitchFamily="34" charset="0"/>
              </a:rPr>
              <a:t>Trivial: Minor cosmetic issues like misspelling or misalignment of texts</a:t>
            </a:r>
          </a:p>
        </p:txBody>
      </p:sp>
      <p:pic>
        <p:nvPicPr>
          <p:cNvPr id="138" name="Graphic 137" descr="Disconnected">
            <a:extLst>
              <a:ext uri="{FF2B5EF4-FFF2-40B4-BE49-F238E27FC236}">
                <a16:creationId xmlns:a16="http://schemas.microsoft.com/office/drawing/2014/main" id="{F1CAC4C5-25D1-4929-8309-D41C40559B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991" y="2646972"/>
            <a:ext cx="3006666" cy="3006666"/>
          </a:xfrm>
          <a:prstGeom prst="rect">
            <a:avLst/>
          </a:prstGeom>
          <a:effectLst>
            <a:outerShdw blurRad="50800" dist="38100" dir="5400000" algn="t" rotWithShape="0">
              <a:prstClr val="black">
                <a:alpha val="43000"/>
              </a:prstClr>
            </a:outerShdw>
          </a:effectLst>
        </p:spPr>
      </p:pic>
      <p:sp>
        <p:nvSpPr>
          <p:cNvPr id="23554" name="Text Box 1">
            <a:extLst>
              <a:ext uri="{FF2B5EF4-FFF2-40B4-BE49-F238E27FC236}">
                <a16:creationId xmlns:a16="http://schemas.microsoft.com/office/drawing/2014/main" id="{F5DC04C6-6ECC-4D49-92B9-8B1E058663CE}"/>
              </a:ext>
            </a:extLst>
          </p:cNvPr>
          <p:cNvSpPr txBox="1">
            <a:spLocks noChangeArrowheads="1"/>
          </p:cNvSpPr>
          <p:nvPr/>
        </p:nvSpPr>
        <p:spPr bwMode="auto">
          <a:xfrm>
            <a:off x="6781800" y="6381750"/>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icrosoft YaHei" panose="020B0503020204020204" pitchFamily="34" charset="-122"/>
              </a:defRPr>
            </a:lvl9pPr>
          </a:lstStyle>
          <a:p>
            <a:pPr algn="r" eaLnBrk="1" hangingPunct="1">
              <a:spcBef>
                <a:spcPct val="0"/>
              </a:spcBef>
              <a:spcAft>
                <a:spcPts val="600"/>
              </a:spcAft>
              <a:buClrTx/>
              <a:buFontTx/>
              <a:buNone/>
            </a:pPr>
            <a:r>
              <a:rPr lang="en-US" altLang="en-US" sz="1200" b="1" i="1">
                <a:solidFill>
                  <a:srgbClr val="959595"/>
                </a:solidFill>
              </a:rPr>
              <a:t>Page </a:t>
            </a:r>
            <a:fld id="{09B624CF-9CD1-4BBC-BF2B-AEADA6D15F98}" type="slidenum">
              <a:rPr lang="en-US" altLang="en-US" sz="1200" b="1" i="1">
                <a:solidFill>
                  <a:srgbClr val="959595"/>
                </a:solidFill>
              </a:rPr>
              <a:pPr algn="r" eaLnBrk="1" hangingPunct="1">
                <a:spcBef>
                  <a:spcPct val="0"/>
                </a:spcBef>
                <a:spcAft>
                  <a:spcPts val="600"/>
                </a:spcAft>
                <a:buClrTx/>
                <a:buFontTx/>
                <a:buNone/>
              </a:pPr>
              <a:t>9</a:t>
            </a:fld>
            <a:endParaRPr lang="en-US" altLang="en-US" sz="1200" b="1" i="1">
              <a:solidFill>
                <a:srgbClr val="959595"/>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1750</Words>
  <Application>Microsoft Office PowerPoint</Application>
  <PresentationFormat>On-screen Show (4:3)</PresentationFormat>
  <Paragraphs>226</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Angsana New</vt:lpstr>
      <vt:lpstr>Arial</vt:lpstr>
      <vt:lpstr>Century Gothic</vt:lpstr>
      <vt:lpstr>Courier New</vt:lpstr>
      <vt:lpstr>Times New Roman</vt:lpstr>
      <vt:lpstr>Wingdings</vt:lpstr>
      <vt:lpstr>Wingdings 3</vt:lpstr>
      <vt:lpstr>Ion</vt:lpstr>
      <vt:lpstr>Issue Report</vt:lpstr>
      <vt:lpstr>PowerPoint Presentation</vt:lpstr>
      <vt:lpstr>Activity flow (To be tailored to cover Issue’s Life Cycle)</vt:lpstr>
      <vt:lpstr>PowerPoint Presentation</vt:lpstr>
      <vt:lpstr>PowerPoint Presentation</vt:lpstr>
      <vt:lpstr>PowerPoint Presentation</vt:lpstr>
      <vt:lpstr>Open new issue – Summary</vt:lpstr>
      <vt:lpstr>PowerPoint Presentation</vt:lpstr>
      <vt:lpstr>PowerPoint Presentation</vt:lpstr>
      <vt:lpstr> Open new issue – Description</vt:lpstr>
      <vt:lpstr>Open new issue – Description (cont.)</vt:lpstr>
      <vt:lpstr>Open new issue – Description (cont.)</vt:lpstr>
      <vt:lpstr>PowerPoint Presentation</vt:lpstr>
      <vt:lpstr>PowerPoint Presentation</vt:lpstr>
      <vt:lpstr>PowerPoint Presentation</vt:lpstr>
      <vt:lpstr>PowerPoint Presentation</vt:lpstr>
      <vt:lpstr>PowerPoint Presentation</vt:lpstr>
      <vt:lpstr>Reference Examples</vt:lpstr>
      <vt:lpstr>Reference Examples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Report</dc:title>
  <dc:creator>Rieng Thuy Tran</dc:creator>
  <cp:lastModifiedBy>Rieng Thuy Tran</cp:lastModifiedBy>
  <cp:revision>6</cp:revision>
  <dcterms:created xsi:type="dcterms:W3CDTF">2021-05-09T06:00:15Z</dcterms:created>
  <dcterms:modified xsi:type="dcterms:W3CDTF">2021-05-13T09:03:24Z</dcterms:modified>
</cp:coreProperties>
</file>