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j11FG558Eg48injervx17jaQP3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hi</a:t>
            </a:r>
            <a:endParaRPr/>
          </a:p>
        </p:txBody>
      </p:sp>
      <p:sp>
        <p:nvSpPr>
          <p:cNvPr id="160" name="Google Shape;16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rgbClr val="F2F2F2"/>
        </a:solidFill>
      </p:bgPr>
    </p:bg>
    <p:spTree>
      <p:nvGrpSpPr>
        <p:cNvPr id="14" name="Shape 14"/>
        <p:cNvGrpSpPr/>
        <p:nvPr/>
      </p:nvGrpSpPr>
      <p:grpSpPr>
        <a:xfrm>
          <a:off x="0" y="0"/>
          <a:ext cx="0" cy="0"/>
          <a:chOff x="0" y="0"/>
          <a:chExt cx="0" cy="0"/>
        </a:xfrm>
      </p:grpSpPr>
      <p:sp>
        <p:nvSpPr>
          <p:cNvPr id="15" name="Google Shape;15;p15"/>
          <p:cNvSpPr/>
          <p:nvPr/>
        </p:nvSpPr>
        <p:spPr>
          <a:xfrm rot="2448756">
            <a:off x="9181031" y="3380182"/>
            <a:ext cx="878193" cy="2739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 name="Google Shape;16;p15"/>
          <p:cNvSpPr/>
          <p:nvPr/>
        </p:nvSpPr>
        <p:spPr>
          <a:xfrm>
            <a:off x="10143917" y="1890080"/>
            <a:ext cx="1638502" cy="163850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5"/>
          <p:cNvSpPr/>
          <p:nvPr/>
        </p:nvSpPr>
        <p:spPr>
          <a:xfrm>
            <a:off x="7746136" y="2778308"/>
            <a:ext cx="1638502" cy="163850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15"/>
          <p:cNvSpPr/>
          <p:nvPr>
            <p:ph idx="2" type="pic"/>
          </p:nvPr>
        </p:nvSpPr>
        <p:spPr>
          <a:xfrm>
            <a:off x="0" y="0"/>
            <a:ext cx="12192000" cy="4554538"/>
          </a:xfrm>
          <a:prstGeom prst="rect">
            <a:avLst/>
          </a:prstGeom>
          <a:solidFill>
            <a:srgbClr val="F2F2F2"/>
          </a:solidFill>
          <a:ln>
            <a:noFill/>
          </a:ln>
        </p:spPr>
      </p:sp>
      <p:sp>
        <p:nvSpPr>
          <p:cNvPr id="19" name="Google Shape;19;p15"/>
          <p:cNvSpPr/>
          <p:nvPr/>
        </p:nvSpPr>
        <p:spPr>
          <a:xfrm>
            <a:off x="0" y="4554000"/>
            <a:ext cx="12192000" cy="2304000"/>
          </a:xfrm>
          <a:custGeom>
            <a:rect b="b" l="l" r="r" t="t"/>
            <a:pathLst>
              <a:path extrusionOk="0" h="2304000" w="12192000">
                <a:moveTo>
                  <a:pt x="0" y="0"/>
                </a:moveTo>
                <a:lnTo>
                  <a:pt x="9467298" y="0"/>
                </a:lnTo>
                <a:lnTo>
                  <a:pt x="9426407" y="34200"/>
                </a:lnTo>
                <a:cubicBezTo>
                  <a:pt x="9297145" y="163463"/>
                  <a:pt x="9325869" y="318575"/>
                  <a:pt x="9351723" y="453579"/>
                </a:cubicBezTo>
                <a:cubicBezTo>
                  <a:pt x="9374703" y="574223"/>
                  <a:pt x="9391937" y="677631"/>
                  <a:pt x="9311509" y="758060"/>
                </a:cubicBezTo>
                <a:cubicBezTo>
                  <a:pt x="9228206" y="838489"/>
                  <a:pt x="9124797" y="821254"/>
                  <a:pt x="9004154" y="798275"/>
                </a:cubicBezTo>
                <a:cubicBezTo>
                  <a:pt x="8866276" y="772424"/>
                  <a:pt x="8714037" y="743699"/>
                  <a:pt x="8584775" y="872959"/>
                </a:cubicBezTo>
                <a:cubicBezTo>
                  <a:pt x="8558924" y="895938"/>
                  <a:pt x="8558924" y="936153"/>
                  <a:pt x="8584775" y="962006"/>
                </a:cubicBezTo>
                <a:cubicBezTo>
                  <a:pt x="8599139" y="976367"/>
                  <a:pt x="8613500" y="982112"/>
                  <a:pt x="8630734" y="982112"/>
                </a:cubicBezTo>
                <a:cubicBezTo>
                  <a:pt x="8647969" y="982112"/>
                  <a:pt x="8662333" y="973496"/>
                  <a:pt x="8679568" y="962006"/>
                </a:cubicBezTo>
                <a:cubicBezTo>
                  <a:pt x="8759996" y="881577"/>
                  <a:pt x="8863405" y="898812"/>
                  <a:pt x="8984048" y="921792"/>
                </a:cubicBezTo>
                <a:cubicBezTo>
                  <a:pt x="9119052" y="947643"/>
                  <a:pt x="9274165" y="976367"/>
                  <a:pt x="9403427" y="847108"/>
                </a:cubicBezTo>
                <a:cubicBezTo>
                  <a:pt x="9532686" y="720720"/>
                  <a:pt x="9503962" y="565607"/>
                  <a:pt x="9478111" y="430600"/>
                </a:cubicBezTo>
                <a:cubicBezTo>
                  <a:pt x="9455131" y="309957"/>
                  <a:pt x="9437897" y="203677"/>
                  <a:pt x="9518326" y="123248"/>
                </a:cubicBezTo>
                <a:cubicBezTo>
                  <a:pt x="9598754" y="42819"/>
                  <a:pt x="9702163" y="60054"/>
                  <a:pt x="9822806" y="83034"/>
                </a:cubicBezTo>
                <a:cubicBezTo>
                  <a:pt x="9957810" y="108884"/>
                  <a:pt x="10112923" y="137609"/>
                  <a:pt x="10242185" y="8350"/>
                </a:cubicBezTo>
                <a:lnTo>
                  <a:pt x="10247954" y="0"/>
                </a:lnTo>
                <a:lnTo>
                  <a:pt x="12192000" y="0"/>
                </a:lnTo>
                <a:lnTo>
                  <a:pt x="12192000" y="2304000"/>
                </a:lnTo>
                <a:lnTo>
                  <a:pt x="0" y="2304000"/>
                </a:lnTo>
                <a:close/>
              </a:path>
            </a:pathLst>
          </a:custGeom>
          <a:solidFill>
            <a:srgbClr val="1362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5"/>
          <p:cNvSpPr txBox="1"/>
          <p:nvPr>
            <p:ph type="ctrTitle"/>
          </p:nvPr>
        </p:nvSpPr>
        <p:spPr>
          <a:xfrm>
            <a:off x="1080000" y="3833999"/>
            <a:ext cx="5937026" cy="720001"/>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 type="subTitle"/>
          </p:nvPr>
        </p:nvSpPr>
        <p:spPr>
          <a:xfrm>
            <a:off x="1080000" y="4731026"/>
            <a:ext cx="9144000" cy="720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5"/>
          <p:cNvSpPr/>
          <p:nvPr/>
        </p:nvSpPr>
        <p:spPr>
          <a:xfrm>
            <a:off x="10460488" y="2344811"/>
            <a:ext cx="1005361" cy="1005361"/>
          </a:xfrm>
          <a:custGeom>
            <a:rect b="b" l="l" r="r" t="t"/>
            <a:pathLst>
              <a:path extrusionOk="0" h="333375" w="333375">
                <a:moveTo>
                  <a:pt x="169545" y="339090"/>
                </a:moveTo>
                <a:cubicBezTo>
                  <a:pt x="76200" y="339090"/>
                  <a:pt x="0" y="262890"/>
                  <a:pt x="0" y="169545"/>
                </a:cubicBezTo>
                <a:cubicBezTo>
                  <a:pt x="0" y="76200"/>
                  <a:pt x="76200" y="0"/>
                  <a:pt x="169545" y="0"/>
                </a:cubicBezTo>
                <a:cubicBezTo>
                  <a:pt x="262890" y="0"/>
                  <a:pt x="339090" y="76200"/>
                  <a:pt x="339090" y="169545"/>
                </a:cubicBezTo>
                <a:cubicBezTo>
                  <a:pt x="339090" y="262890"/>
                  <a:pt x="262890" y="339090"/>
                  <a:pt x="169545" y="339090"/>
                </a:cubicBezTo>
                <a:close/>
                <a:moveTo>
                  <a:pt x="169545" y="40958"/>
                </a:moveTo>
                <a:cubicBezTo>
                  <a:pt x="99060" y="40958"/>
                  <a:pt x="40958" y="98108"/>
                  <a:pt x="40958" y="169545"/>
                </a:cubicBezTo>
                <a:cubicBezTo>
                  <a:pt x="40958" y="240030"/>
                  <a:pt x="99060" y="298133"/>
                  <a:pt x="169545" y="298133"/>
                </a:cubicBezTo>
                <a:cubicBezTo>
                  <a:pt x="240030" y="298133"/>
                  <a:pt x="298133" y="240983"/>
                  <a:pt x="298133" y="169545"/>
                </a:cubicBezTo>
                <a:cubicBezTo>
                  <a:pt x="298133" y="99060"/>
                  <a:pt x="240030" y="40958"/>
                  <a:pt x="169545" y="4095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5"/>
          <p:cNvSpPr/>
          <p:nvPr/>
        </p:nvSpPr>
        <p:spPr>
          <a:xfrm>
            <a:off x="7998793" y="3146226"/>
            <a:ext cx="1062810" cy="919187"/>
          </a:xfrm>
          <a:custGeom>
            <a:rect b="b" l="l" r="r" t="t"/>
            <a:pathLst>
              <a:path extrusionOk="0" h="304800" w="352425">
                <a:moveTo>
                  <a:pt x="0" y="307658"/>
                </a:moveTo>
                <a:lnTo>
                  <a:pt x="176213" y="0"/>
                </a:lnTo>
                <a:lnTo>
                  <a:pt x="352425" y="307658"/>
                </a:lnTo>
                <a:lnTo>
                  <a:pt x="0" y="30765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3" name="Shape 73"/>
        <p:cNvGrpSpPr/>
        <p:nvPr/>
      </p:nvGrpSpPr>
      <p:grpSpPr>
        <a:xfrm>
          <a:off x="0" y="0"/>
          <a:ext cx="0" cy="0"/>
          <a:chOff x="0" y="0"/>
          <a:chExt cx="0" cy="0"/>
        </a:xfrm>
      </p:grpSpPr>
      <p:sp>
        <p:nvSpPr>
          <p:cNvPr id="74" name="Google Shape;74;p24"/>
          <p:cNvSpPr txBox="1"/>
          <p:nvPr>
            <p:ph type="title"/>
          </p:nvPr>
        </p:nvSpPr>
        <p:spPr>
          <a:xfrm>
            <a:off x="1079999" y="1152000"/>
            <a:ext cx="10022400"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4"/>
          <p:cNvSpPr txBox="1"/>
          <p:nvPr>
            <p:ph idx="1" type="body"/>
          </p:nvPr>
        </p:nvSpPr>
        <p:spPr>
          <a:xfrm>
            <a:off x="1079998" y="2564295"/>
            <a:ext cx="10022400" cy="314170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4"/>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F2F2F2"/>
        </a:solidFill>
      </p:bgPr>
    </p:bg>
    <p:spTree>
      <p:nvGrpSpPr>
        <p:cNvPr id="78" name="Shape 78"/>
        <p:cNvGrpSpPr/>
        <p:nvPr/>
      </p:nvGrpSpPr>
      <p:grpSpPr>
        <a:xfrm>
          <a:off x="0" y="0"/>
          <a:ext cx="0" cy="0"/>
          <a:chOff x="0" y="0"/>
          <a:chExt cx="0" cy="0"/>
        </a:xfrm>
      </p:grpSpPr>
      <p:sp>
        <p:nvSpPr>
          <p:cNvPr id="79" name="Google Shape;79;p25"/>
          <p:cNvSpPr/>
          <p:nvPr/>
        </p:nvSpPr>
        <p:spPr>
          <a:xfrm>
            <a:off x="0" y="2032000"/>
            <a:ext cx="12192000" cy="4826000"/>
          </a:xfrm>
          <a:prstGeom prst="rect">
            <a:avLst/>
          </a:prstGeom>
          <a:solidFill>
            <a:srgbClr val="0D567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25"/>
          <p:cNvSpPr txBox="1"/>
          <p:nvPr>
            <p:ph type="ctrTitle"/>
          </p:nvPr>
        </p:nvSpPr>
        <p:spPr>
          <a:xfrm>
            <a:off x="1080000" y="3833999"/>
            <a:ext cx="5937026" cy="720001"/>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 type="subTitle"/>
          </p:nvPr>
        </p:nvSpPr>
        <p:spPr>
          <a:xfrm>
            <a:off x="1080000" y="4731026"/>
            <a:ext cx="5937026" cy="720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2" name="Shape 82"/>
        <p:cNvGrpSpPr/>
        <p:nvPr/>
      </p:nvGrpSpPr>
      <p:grpSpPr>
        <a:xfrm>
          <a:off x="0" y="0"/>
          <a:ext cx="0" cy="0"/>
          <a:chOff x="0" y="0"/>
          <a:chExt cx="0" cy="0"/>
        </a:xfrm>
      </p:grpSpPr>
      <p:sp>
        <p:nvSpPr>
          <p:cNvPr id="83" name="Google Shape;83;p26"/>
          <p:cNvSpPr/>
          <p:nvPr/>
        </p:nvSpPr>
        <p:spPr>
          <a:xfrm>
            <a:off x="0" y="0"/>
            <a:ext cx="12192000" cy="309879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26"/>
          <p:cNvSpPr txBox="1"/>
          <p:nvPr>
            <p:ph type="title"/>
          </p:nvPr>
        </p:nvSpPr>
        <p:spPr>
          <a:xfrm>
            <a:off x="1079999" y="1152000"/>
            <a:ext cx="5940000"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6"/>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26"/>
          <p:cNvSpPr txBox="1"/>
          <p:nvPr>
            <p:ph idx="1" type="body"/>
          </p:nvPr>
        </p:nvSpPr>
        <p:spPr>
          <a:xfrm>
            <a:off x="1079998" y="2564295"/>
            <a:ext cx="4680000" cy="3141705"/>
          </a:xfrm>
          <a:prstGeom prst="rect">
            <a:avLst/>
          </a:prstGeom>
          <a:solidFill>
            <a:schemeClr val="lt1"/>
          </a:solid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6"/>
          <p:cNvSpPr txBox="1"/>
          <p:nvPr>
            <p:ph idx="2" type="body"/>
          </p:nvPr>
        </p:nvSpPr>
        <p:spPr>
          <a:xfrm>
            <a:off x="6422399" y="2564295"/>
            <a:ext cx="4680000" cy="3141705"/>
          </a:xfrm>
          <a:prstGeom prst="rect">
            <a:avLst/>
          </a:prstGeom>
          <a:solidFill>
            <a:schemeClr val="lt1"/>
          </a:solid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9" name="Shape 89"/>
        <p:cNvGrpSpPr/>
        <p:nvPr/>
      </p:nvGrpSpPr>
      <p:grpSpPr>
        <a:xfrm>
          <a:off x="0" y="0"/>
          <a:ext cx="0" cy="0"/>
          <a:chOff x="0" y="0"/>
          <a:chExt cx="0" cy="0"/>
        </a:xfrm>
      </p:grpSpPr>
      <p:sp>
        <p:nvSpPr>
          <p:cNvPr id="90" name="Google Shape;90;p27"/>
          <p:cNvSpPr/>
          <p:nvPr/>
        </p:nvSpPr>
        <p:spPr>
          <a:xfrm>
            <a:off x="0" y="0"/>
            <a:ext cx="12192000" cy="309879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27"/>
          <p:cNvSpPr txBox="1"/>
          <p:nvPr>
            <p:ph type="title"/>
          </p:nvPr>
        </p:nvSpPr>
        <p:spPr>
          <a:xfrm>
            <a:off x="1079999" y="1152000"/>
            <a:ext cx="5940000"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7"/>
          <p:cNvSpPr txBox="1"/>
          <p:nvPr>
            <p:ph idx="1" type="body"/>
          </p:nvPr>
        </p:nvSpPr>
        <p:spPr>
          <a:xfrm>
            <a:off x="1079998" y="3473076"/>
            <a:ext cx="4680000" cy="223292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7"/>
          <p:cNvSpPr txBox="1"/>
          <p:nvPr>
            <p:ph idx="2" type="body"/>
          </p:nvPr>
        </p:nvSpPr>
        <p:spPr>
          <a:xfrm>
            <a:off x="6422399" y="3473076"/>
            <a:ext cx="4680000" cy="223292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7"/>
          <p:cNvSpPr txBox="1"/>
          <p:nvPr>
            <p:ph idx="3" type="body"/>
          </p:nvPr>
        </p:nvSpPr>
        <p:spPr>
          <a:xfrm>
            <a:off x="1079999" y="2561013"/>
            <a:ext cx="4689604" cy="823912"/>
          </a:xfrm>
          <a:prstGeom prst="rect">
            <a:avLst/>
          </a:prstGeom>
          <a:solidFill>
            <a:srgbClr val="0D5672"/>
          </a:solid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solidFill>
                  <a:schemeClr val="lt1"/>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27"/>
          <p:cNvSpPr txBox="1"/>
          <p:nvPr>
            <p:ph idx="4" type="body"/>
          </p:nvPr>
        </p:nvSpPr>
        <p:spPr>
          <a:xfrm>
            <a:off x="6422399" y="2561013"/>
            <a:ext cx="4689602" cy="823912"/>
          </a:xfrm>
          <a:prstGeom prst="rect">
            <a:avLst/>
          </a:prstGeom>
          <a:solidFill>
            <a:srgbClr val="136266"/>
          </a:solid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solidFill>
                  <a:schemeClr val="lt1"/>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No Background">
  <p:cSld name="Title Only - No Background">
    <p:spTree>
      <p:nvGrpSpPr>
        <p:cNvPr id="98" name="Shape 98"/>
        <p:cNvGrpSpPr/>
        <p:nvPr/>
      </p:nvGrpSpPr>
      <p:grpSpPr>
        <a:xfrm>
          <a:off x="0" y="0"/>
          <a:ext cx="0" cy="0"/>
          <a:chOff x="0" y="0"/>
          <a:chExt cx="0" cy="0"/>
        </a:xfrm>
      </p:grpSpPr>
      <p:sp>
        <p:nvSpPr>
          <p:cNvPr id="99" name="Google Shape;99;p28"/>
          <p:cNvSpPr txBox="1"/>
          <p:nvPr>
            <p:ph type="title"/>
          </p:nvPr>
        </p:nvSpPr>
        <p:spPr>
          <a:xfrm>
            <a:off x="1079999" y="1152000"/>
            <a:ext cx="5940000"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Left Middle">
  <p:cSld name="Title Only Left Middle">
    <p:bg>
      <p:bgPr>
        <a:solidFill>
          <a:srgbClr val="F2F2F2"/>
        </a:solidFill>
      </p:bgPr>
    </p:bg>
    <p:spTree>
      <p:nvGrpSpPr>
        <p:cNvPr id="102" name="Shape 102"/>
        <p:cNvGrpSpPr/>
        <p:nvPr/>
      </p:nvGrpSpPr>
      <p:grpSpPr>
        <a:xfrm>
          <a:off x="0" y="0"/>
          <a:ext cx="0" cy="0"/>
          <a:chOff x="0" y="0"/>
          <a:chExt cx="0" cy="0"/>
        </a:xfrm>
      </p:grpSpPr>
      <p:sp>
        <p:nvSpPr>
          <p:cNvPr id="103" name="Google Shape;103;p29"/>
          <p:cNvSpPr/>
          <p:nvPr/>
        </p:nvSpPr>
        <p:spPr>
          <a:xfrm>
            <a:off x="0" y="0"/>
            <a:ext cx="6096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29"/>
          <p:cNvSpPr txBox="1"/>
          <p:nvPr>
            <p:ph type="title"/>
          </p:nvPr>
        </p:nvSpPr>
        <p:spPr>
          <a:xfrm>
            <a:off x="1079999" y="3033000"/>
            <a:ext cx="6235201"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9"/>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9"/>
          <p:cNvSpPr/>
          <p:nvPr>
            <p:ph idx="12" type="sldNum"/>
          </p:nvPr>
        </p:nvSpPr>
        <p:spPr>
          <a:xfrm>
            <a:off x="11386425" y="6142912"/>
            <a:ext cx="396000" cy="396000"/>
          </a:xfrm>
          <a:prstGeom prst="ellipse">
            <a:avLst/>
          </a:prstGeom>
          <a:noFill/>
          <a:ln cap="flat" cmpd="sng" w="9525">
            <a:solidFill>
              <a:schemeClr val="accent3"/>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Right Middle">
  <p:cSld name="Title Only Right Middle">
    <p:bg>
      <p:bgPr>
        <a:solidFill>
          <a:srgbClr val="F2F2F2"/>
        </a:solidFill>
      </p:bgPr>
    </p:bg>
    <p:spTree>
      <p:nvGrpSpPr>
        <p:cNvPr id="107" name="Shape 107"/>
        <p:cNvGrpSpPr/>
        <p:nvPr/>
      </p:nvGrpSpPr>
      <p:grpSpPr>
        <a:xfrm>
          <a:off x="0" y="0"/>
          <a:ext cx="0" cy="0"/>
          <a:chOff x="0" y="0"/>
          <a:chExt cx="0" cy="0"/>
        </a:xfrm>
      </p:grpSpPr>
      <p:sp>
        <p:nvSpPr>
          <p:cNvPr id="108" name="Google Shape;108;p30"/>
          <p:cNvSpPr/>
          <p:nvPr/>
        </p:nvSpPr>
        <p:spPr>
          <a:xfrm>
            <a:off x="6096000" y="0"/>
            <a:ext cx="6096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30"/>
          <p:cNvSpPr txBox="1"/>
          <p:nvPr>
            <p:ph type="title"/>
          </p:nvPr>
        </p:nvSpPr>
        <p:spPr>
          <a:xfrm>
            <a:off x="4876799" y="3033000"/>
            <a:ext cx="6235201"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0"/>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0"/>
          <p:cNvSpPr/>
          <p:nvPr>
            <p:ph idx="12" type="sldNum"/>
          </p:nvPr>
        </p:nvSpPr>
        <p:spPr>
          <a:xfrm>
            <a:off x="11386425" y="6142912"/>
            <a:ext cx="396000" cy="396000"/>
          </a:xfrm>
          <a:prstGeom prst="ellipse">
            <a:avLst/>
          </a:prstGeom>
          <a:no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p31"/>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1"/>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p32"/>
          <p:cNvSpPr txBox="1"/>
          <p:nvPr>
            <p:ph type="title"/>
          </p:nvPr>
        </p:nvSpPr>
        <p:spPr>
          <a:xfrm>
            <a:off x="839788" y="457200"/>
            <a:ext cx="3932237" cy="1600200"/>
          </a:xfrm>
          <a:prstGeom prst="rect">
            <a:avLst/>
          </a:prstGeom>
          <a:solidFill>
            <a:schemeClr val="lt1"/>
          </a:solid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8" name="Google Shape;118;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9" name="Google Shape;119;p32"/>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2"/>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arrow Content">
  <p:cSld name="Title and Narrow Content">
    <p:bg>
      <p:bgPr>
        <a:solidFill>
          <a:srgbClr val="305250"/>
        </a:solidFill>
      </p:bgPr>
    </p:bg>
    <p:spTree>
      <p:nvGrpSpPr>
        <p:cNvPr id="24" name="Shape 24"/>
        <p:cNvGrpSpPr/>
        <p:nvPr/>
      </p:nvGrpSpPr>
      <p:grpSpPr>
        <a:xfrm>
          <a:off x="0" y="0"/>
          <a:ext cx="0" cy="0"/>
          <a:chOff x="0" y="0"/>
          <a:chExt cx="0" cy="0"/>
        </a:xfrm>
      </p:grpSpPr>
      <p:sp>
        <p:nvSpPr>
          <p:cNvPr id="25" name="Google Shape;25;p16"/>
          <p:cNvSpPr/>
          <p:nvPr>
            <p:ph idx="2" type="pic"/>
          </p:nvPr>
        </p:nvSpPr>
        <p:spPr>
          <a:xfrm>
            <a:off x="0" y="0"/>
            <a:ext cx="6921500" cy="6858000"/>
          </a:xfrm>
          <a:prstGeom prst="hexagon">
            <a:avLst>
              <a:gd fmla="val 7593" name="adj"/>
              <a:gd fmla="val 115470" name="vf"/>
            </a:avLst>
          </a:prstGeom>
          <a:solidFill>
            <a:srgbClr val="F2F2F2"/>
          </a:solidFill>
          <a:ln>
            <a:noFill/>
          </a:ln>
        </p:spPr>
      </p:sp>
      <p:sp>
        <p:nvSpPr>
          <p:cNvPr id="26" name="Google Shape;26;p16"/>
          <p:cNvSpPr txBox="1"/>
          <p:nvPr>
            <p:ph type="title"/>
          </p:nvPr>
        </p:nvSpPr>
        <p:spPr>
          <a:xfrm>
            <a:off x="1079999" y="3033000"/>
            <a:ext cx="6235201"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 type="body"/>
          </p:nvPr>
        </p:nvSpPr>
        <p:spPr>
          <a:xfrm>
            <a:off x="7487346" y="924301"/>
            <a:ext cx="3442907" cy="500940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solidFill>
                  <a:schemeClr val="lt1"/>
                </a:solidFill>
              </a:defRPr>
            </a:lvl1pPr>
            <a:lvl2pPr indent="-330200" lvl="1" marL="914400" algn="l">
              <a:lnSpc>
                <a:spcPct val="90000"/>
              </a:lnSpc>
              <a:spcBef>
                <a:spcPts val="500"/>
              </a:spcBef>
              <a:spcAft>
                <a:spcPts val="0"/>
              </a:spcAft>
              <a:buClr>
                <a:schemeClr val="lt1"/>
              </a:buClr>
              <a:buSzPts val="1600"/>
              <a:buChar char="•"/>
              <a:defRPr>
                <a:solidFill>
                  <a:schemeClr val="lt1"/>
                </a:solidFill>
              </a:defRPr>
            </a:lvl2pPr>
            <a:lvl3pPr indent="-317500" lvl="2" marL="1371600" algn="l">
              <a:lnSpc>
                <a:spcPct val="90000"/>
              </a:lnSpc>
              <a:spcBef>
                <a:spcPts val="500"/>
              </a:spcBef>
              <a:spcAft>
                <a:spcPts val="0"/>
              </a:spcAft>
              <a:buClr>
                <a:schemeClr val="lt1"/>
              </a:buClr>
              <a:buSzPts val="1400"/>
              <a:buChar char="•"/>
              <a:defRPr>
                <a:solidFill>
                  <a:schemeClr val="lt1"/>
                </a:solidFill>
              </a:defRPr>
            </a:lvl3pPr>
            <a:lvl4pPr indent="-304800" lvl="3" marL="1828800" algn="l">
              <a:lnSpc>
                <a:spcPct val="90000"/>
              </a:lnSpc>
              <a:spcBef>
                <a:spcPts val="500"/>
              </a:spcBef>
              <a:spcAft>
                <a:spcPts val="0"/>
              </a:spcAft>
              <a:buClr>
                <a:schemeClr val="lt1"/>
              </a:buClr>
              <a:buSzPts val="1200"/>
              <a:buChar char="•"/>
              <a:defRPr>
                <a:solidFill>
                  <a:schemeClr val="lt1"/>
                </a:solidFill>
              </a:defRPr>
            </a:lvl4pPr>
            <a:lvl5pPr indent="-304800" lvl="4" marL="2286000" algn="l">
              <a:lnSpc>
                <a:spcPct val="90000"/>
              </a:lnSpc>
              <a:spcBef>
                <a:spcPts val="500"/>
              </a:spcBef>
              <a:spcAft>
                <a:spcPts val="0"/>
              </a:spcAft>
              <a:buClr>
                <a:schemeClr val="lt1"/>
              </a:buClr>
              <a:buSzPts val="12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6"/>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p:nvPr>
            <p:ph idx="12" type="sldNum"/>
          </p:nvPr>
        </p:nvSpPr>
        <p:spPr>
          <a:xfrm>
            <a:off x="11386425" y="6142912"/>
            <a:ext cx="396000" cy="396000"/>
          </a:xfrm>
          <a:prstGeom prst="ellipse">
            <a:avLst/>
          </a:prstGeom>
          <a:no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header, Image and Content">
  <p:cSld name="Title, Subheader, Image and Content">
    <p:bg>
      <p:bgPr>
        <a:solidFill>
          <a:srgbClr val="1E4429"/>
        </a:solidFill>
      </p:bgPr>
    </p:bg>
    <p:spTree>
      <p:nvGrpSpPr>
        <p:cNvPr id="30" name="Shape 30"/>
        <p:cNvGrpSpPr/>
        <p:nvPr/>
      </p:nvGrpSpPr>
      <p:grpSpPr>
        <a:xfrm>
          <a:off x="0" y="0"/>
          <a:ext cx="0" cy="0"/>
          <a:chOff x="0" y="0"/>
          <a:chExt cx="0" cy="0"/>
        </a:xfrm>
      </p:grpSpPr>
      <p:sp>
        <p:nvSpPr>
          <p:cNvPr id="31" name="Google Shape;31;p17"/>
          <p:cNvSpPr/>
          <p:nvPr>
            <p:ph idx="2" type="pic"/>
          </p:nvPr>
        </p:nvSpPr>
        <p:spPr>
          <a:xfrm>
            <a:off x="0" y="2260600"/>
            <a:ext cx="12192000" cy="4597400"/>
          </a:xfrm>
          <a:prstGeom prst="rect">
            <a:avLst/>
          </a:prstGeom>
          <a:solidFill>
            <a:srgbClr val="F2F2F2"/>
          </a:solidFill>
          <a:ln>
            <a:noFill/>
          </a:ln>
        </p:spPr>
      </p:sp>
      <p:cxnSp>
        <p:nvCxnSpPr>
          <p:cNvPr id="32" name="Google Shape;32;p17"/>
          <p:cNvCxnSpPr/>
          <p:nvPr/>
        </p:nvCxnSpPr>
        <p:spPr>
          <a:xfrm>
            <a:off x="4813300" y="649040"/>
            <a:ext cx="0" cy="935633"/>
          </a:xfrm>
          <a:prstGeom prst="straightConnector1">
            <a:avLst/>
          </a:prstGeom>
          <a:noFill/>
          <a:ln cap="rnd" cmpd="sng" w="127000">
            <a:solidFill>
              <a:schemeClr val="lt1"/>
            </a:solidFill>
            <a:prstDash val="solid"/>
            <a:miter lim="800000"/>
            <a:headEnd len="sm" w="sm" type="none"/>
            <a:tailEnd len="sm" w="sm" type="none"/>
          </a:ln>
        </p:spPr>
      </p:cxnSp>
      <p:sp>
        <p:nvSpPr>
          <p:cNvPr id="33" name="Google Shape;33;p17"/>
          <p:cNvSpPr txBox="1"/>
          <p:nvPr>
            <p:ph idx="1" type="body"/>
          </p:nvPr>
        </p:nvSpPr>
        <p:spPr>
          <a:xfrm>
            <a:off x="1079500" y="306388"/>
            <a:ext cx="3403600" cy="162242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800"/>
              <a:buNone/>
              <a:defRPr b="1" sz="2800">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200"/>
              <a:buNone/>
              <a:defRPr/>
            </a:lvl4pPr>
            <a:lvl5pPr indent="-228600" lvl="4" marL="2286000" algn="l">
              <a:lnSpc>
                <a:spcPct val="90000"/>
              </a:lnSpc>
              <a:spcBef>
                <a:spcPts val="500"/>
              </a:spcBef>
              <a:spcAft>
                <a:spcPts val="0"/>
              </a:spcAft>
              <a:buClr>
                <a:srgbClr val="3F3F3F"/>
              </a:buClr>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7"/>
          <p:cNvSpPr txBox="1"/>
          <p:nvPr>
            <p:ph idx="3" type="body"/>
          </p:nvPr>
        </p:nvSpPr>
        <p:spPr>
          <a:xfrm>
            <a:off x="5143501" y="305644"/>
            <a:ext cx="4421084" cy="16224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solidFill>
                  <a:schemeClr val="lt1"/>
                </a:solidFill>
              </a:defRPr>
            </a:lvl1pPr>
            <a:lvl2pPr indent="-330200" lvl="1" marL="914400" algn="l">
              <a:lnSpc>
                <a:spcPct val="90000"/>
              </a:lnSpc>
              <a:spcBef>
                <a:spcPts val="500"/>
              </a:spcBef>
              <a:spcAft>
                <a:spcPts val="0"/>
              </a:spcAft>
              <a:buClr>
                <a:schemeClr val="lt1"/>
              </a:buClr>
              <a:buSzPts val="1600"/>
              <a:buChar char="•"/>
              <a:defRPr>
                <a:solidFill>
                  <a:schemeClr val="lt1"/>
                </a:solidFill>
              </a:defRPr>
            </a:lvl2pPr>
            <a:lvl3pPr indent="-317500" lvl="2" marL="1371600" algn="l">
              <a:lnSpc>
                <a:spcPct val="90000"/>
              </a:lnSpc>
              <a:spcBef>
                <a:spcPts val="500"/>
              </a:spcBef>
              <a:spcAft>
                <a:spcPts val="0"/>
              </a:spcAft>
              <a:buClr>
                <a:schemeClr val="lt1"/>
              </a:buClr>
              <a:buSzPts val="1400"/>
              <a:buChar char="•"/>
              <a:defRPr>
                <a:solidFill>
                  <a:schemeClr val="lt1"/>
                </a:solidFill>
              </a:defRPr>
            </a:lvl3pPr>
            <a:lvl4pPr indent="-304800" lvl="3" marL="1828800" algn="l">
              <a:lnSpc>
                <a:spcPct val="90000"/>
              </a:lnSpc>
              <a:spcBef>
                <a:spcPts val="500"/>
              </a:spcBef>
              <a:spcAft>
                <a:spcPts val="0"/>
              </a:spcAft>
              <a:buClr>
                <a:schemeClr val="lt1"/>
              </a:buClr>
              <a:buSzPts val="1200"/>
              <a:buChar char="•"/>
              <a:defRPr>
                <a:solidFill>
                  <a:schemeClr val="lt1"/>
                </a:solidFill>
              </a:defRPr>
            </a:lvl4pPr>
            <a:lvl5pPr indent="-304800" lvl="4" marL="2286000" algn="l">
              <a:lnSpc>
                <a:spcPct val="90000"/>
              </a:lnSpc>
              <a:spcBef>
                <a:spcPts val="500"/>
              </a:spcBef>
              <a:spcAft>
                <a:spcPts val="0"/>
              </a:spcAft>
              <a:buClr>
                <a:schemeClr val="lt1"/>
              </a:buClr>
              <a:buSzPts val="12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7"/>
          <p:cNvSpPr txBox="1"/>
          <p:nvPr>
            <p:ph type="title"/>
          </p:nvPr>
        </p:nvSpPr>
        <p:spPr>
          <a:xfrm>
            <a:off x="1079999" y="2268000"/>
            <a:ext cx="6235201"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p:nvPr>
            <p:ph idx="12" type="sldNum"/>
          </p:nvPr>
        </p:nvSpPr>
        <p:spPr>
          <a:xfrm>
            <a:off x="11386425" y="6142912"/>
            <a:ext cx="396000" cy="396000"/>
          </a:xfrm>
          <a:prstGeom prst="ellipse">
            <a:avLst/>
          </a:prstGeom>
          <a:noFill/>
          <a:ln cap="flat" cmpd="sng" w="9525">
            <a:solidFill>
              <a:srgbClr val="1E4429"/>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E4429"/>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E4429"/>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E4429"/>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E4429"/>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E4429"/>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E4429"/>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E4429"/>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E4429"/>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E4429"/>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arrow Content Option 2">
  <p:cSld name="Title and Narrow Content Option 2">
    <p:bg>
      <p:bgPr>
        <a:solidFill>
          <a:srgbClr val="124163"/>
        </a:solidFill>
      </p:bgPr>
    </p:bg>
    <p:spTree>
      <p:nvGrpSpPr>
        <p:cNvPr id="38" name="Shape 38"/>
        <p:cNvGrpSpPr/>
        <p:nvPr/>
      </p:nvGrpSpPr>
      <p:grpSpPr>
        <a:xfrm>
          <a:off x="0" y="0"/>
          <a:ext cx="0" cy="0"/>
          <a:chOff x="0" y="0"/>
          <a:chExt cx="0" cy="0"/>
        </a:xfrm>
      </p:grpSpPr>
      <p:sp>
        <p:nvSpPr>
          <p:cNvPr id="39" name="Google Shape;39;p18"/>
          <p:cNvSpPr/>
          <p:nvPr>
            <p:ph idx="2" type="pic"/>
          </p:nvPr>
        </p:nvSpPr>
        <p:spPr>
          <a:xfrm>
            <a:off x="6096000" y="0"/>
            <a:ext cx="6096000" cy="6858000"/>
          </a:xfrm>
          <a:prstGeom prst="hexagon">
            <a:avLst>
              <a:gd fmla="val 7083" name="adj"/>
              <a:gd fmla="val 115470" name="vf"/>
            </a:avLst>
          </a:prstGeom>
          <a:solidFill>
            <a:srgbClr val="F2F2F2"/>
          </a:solidFill>
          <a:ln>
            <a:noFill/>
          </a:ln>
        </p:spPr>
      </p:sp>
      <p:sp>
        <p:nvSpPr>
          <p:cNvPr id="40" name="Google Shape;40;p18"/>
          <p:cNvSpPr txBox="1"/>
          <p:nvPr>
            <p:ph type="title"/>
          </p:nvPr>
        </p:nvSpPr>
        <p:spPr>
          <a:xfrm>
            <a:off x="4876800" y="3033000"/>
            <a:ext cx="6235201"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8"/>
          <p:cNvSpPr txBox="1"/>
          <p:nvPr>
            <p:ph idx="1" type="body"/>
          </p:nvPr>
        </p:nvSpPr>
        <p:spPr>
          <a:xfrm>
            <a:off x="1391346" y="1873780"/>
            <a:ext cx="3442907" cy="3110443"/>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solidFill>
                  <a:schemeClr val="lt1"/>
                </a:solidFill>
              </a:defRPr>
            </a:lvl1pPr>
            <a:lvl2pPr indent="-330200" lvl="1" marL="914400" algn="l">
              <a:lnSpc>
                <a:spcPct val="90000"/>
              </a:lnSpc>
              <a:spcBef>
                <a:spcPts val="500"/>
              </a:spcBef>
              <a:spcAft>
                <a:spcPts val="0"/>
              </a:spcAft>
              <a:buClr>
                <a:schemeClr val="lt1"/>
              </a:buClr>
              <a:buSzPts val="1600"/>
              <a:buChar char="•"/>
              <a:defRPr>
                <a:solidFill>
                  <a:schemeClr val="lt1"/>
                </a:solidFill>
              </a:defRPr>
            </a:lvl2pPr>
            <a:lvl3pPr indent="-317500" lvl="2" marL="1371600" algn="l">
              <a:lnSpc>
                <a:spcPct val="90000"/>
              </a:lnSpc>
              <a:spcBef>
                <a:spcPts val="500"/>
              </a:spcBef>
              <a:spcAft>
                <a:spcPts val="0"/>
              </a:spcAft>
              <a:buClr>
                <a:schemeClr val="lt1"/>
              </a:buClr>
              <a:buSzPts val="1400"/>
              <a:buChar char="•"/>
              <a:defRPr>
                <a:solidFill>
                  <a:schemeClr val="lt1"/>
                </a:solidFill>
              </a:defRPr>
            </a:lvl3pPr>
            <a:lvl4pPr indent="-304800" lvl="3" marL="1828800" algn="l">
              <a:lnSpc>
                <a:spcPct val="90000"/>
              </a:lnSpc>
              <a:spcBef>
                <a:spcPts val="500"/>
              </a:spcBef>
              <a:spcAft>
                <a:spcPts val="0"/>
              </a:spcAft>
              <a:buClr>
                <a:schemeClr val="lt1"/>
              </a:buClr>
              <a:buSzPts val="1200"/>
              <a:buChar char="•"/>
              <a:defRPr>
                <a:solidFill>
                  <a:schemeClr val="lt1"/>
                </a:solidFill>
              </a:defRPr>
            </a:lvl4pPr>
            <a:lvl5pPr indent="-304800" lvl="4" marL="2286000" algn="l">
              <a:lnSpc>
                <a:spcPct val="90000"/>
              </a:lnSpc>
              <a:spcBef>
                <a:spcPts val="500"/>
              </a:spcBef>
              <a:spcAft>
                <a:spcPts val="0"/>
              </a:spcAft>
              <a:buClr>
                <a:schemeClr val="lt1"/>
              </a:buClr>
              <a:buSzPts val="12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p:nvPr>
            <p:ph idx="12" type="sldNum"/>
          </p:nvPr>
        </p:nvSpPr>
        <p:spPr>
          <a:xfrm>
            <a:off x="11386425" y="6142912"/>
            <a:ext cx="396000" cy="396000"/>
          </a:xfrm>
          <a:prstGeom prst="ellipse">
            <a:avLst/>
          </a:prstGeom>
          <a:noFill/>
          <a:ln cap="flat" cmpd="sng" w="9525">
            <a:solidFill>
              <a:srgbClr val="124163"/>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dk2"/>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dk2"/>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dk2"/>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dk2"/>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dk2"/>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dk2"/>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dk2"/>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dk2"/>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dk2"/>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and Image">
  <p:cSld name="Quote and Image">
    <p:bg>
      <p:bgPr>
        <a:solidFill>
          <a:schemeClr val="accent1"/>
        </a:solidFill>
      </p:bgPr>
    </p:bg>
    <p:spTree>
      <p:nvGrpSpPr>
        <p:cNvPr id="44" name="Shape 44"/>
        <p:cNvGrpSpPr/>
        <p:nvPr/>
      </p:nvGrpSpPr>
      <p:grpSpPr>
        <a:xfrm>
          <a:off x="0" y="0"/>
          <a:ext cx="0" cy="0"/>
          <a:chOff x="0" y="0"/>
          <a:chExt cx="0" cy="0"/>
        </a:xfrm>
      </p:grpSpPr>
      <p:sp>
        <p:nvSpPr>
          <p:cNvPr id="45" name="Google Shape;45;p19"/>
          <p:cNvSpPr/>
          <p:nvPr>
            <p:ph idx="2" type="pic"/>
          </p:nvPr>
        </p:nvSpPr>
        <p:spPr>
          <a:xfrm>
            <a:off x="4584700" y="0"/>
            <a:ext cx="7607300" cy="6858000"/>
          </a:xfrm>
          <a:prstGeom prst="hexagon">
            <a:avLst>
              <a:gd fmla="val 6667" name="adj"/>
              <a:gd fmla="val 115470" name="vf"/>
            </a:avLst>
          </a:prstGeom>
          <a:solidFill>
            <a:srgbClr val="F2F2F2"/>
          </a:solidFill>
          <a:ln>
            <a:noFill/>
          </a:ln>
        </p:spPr>
      </p:sp>
      <p:sp>
        <p:nvSpPr>
          <p:cNvPr id="46" name="Google Shape;46;p19"/>
          <p:cNvSpPr txBox="1"/>
          <p:nvPr>
            <p:ph type="title"/>
          </p:nvPr>
        </p:nvSpPr>
        <p:spPr>
          <a:xfrm>
            <a:off x="863600" y="1449000"/>
            <a:ext cx="4930600" cy="3960000"/>
          </a:xfrm>
          <a:prstGeom prst="rect">
            <a:avLst/>
          </a:prstGeom>
          <a:solidFill>
            <a:schemeClr val="lt1"/>
          </a:solidFill>
          <a:ln>
            <a:noFill/>
          </a:ln>
        </p:spPr>
        <p:txBody>
          <a:bodyPr anchorCtr="0" anchor="ctr" bIns="45700" lIns="180000" spcFirstLastPara="1" rIns="180000" wrap="square" tIns="45700">
            <a:normAutofit/>
          </a:bodyPr>
          <a:lstStyle>
            <a:lvl1pPr lvl="0" algn="ctr">
              <a:lnSpc>
                <a:spcPct val="100000"/>
              </a:lnSpc>
              <a:spcBef>
                <a:spcPts val="0"/>
              </a:spcBef>
              <a:spcAft>
                <a:spcPts val="0"/>
              </a:spcAft>
              <a:buClr>
                <a:srgbClr val="262626"/>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p:nvPr>
            <p:ph idx="12" type="sldNum"/>
          </p:nvPr>
        </p:nvSpPr>
        <p:spPr>
          <a:xfrm>
            <a:off x="11386425" y="6142912"/>
            <a:ext cx="396000" cy="396000"/>
          </a:xfrm>
          <a:prstGeom prst="ellipse">
            <a:avLst/>
          </a:prstGeom>
          <a:no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Big Header" type="obj">
  <p:cSld name="OBJECT">
    <p:spTree>
      <p:nvGrpSpPr>
        <p:cNvPr id="49" name="Shape 49"/>
        <p:cNvGrpSpPr/>
        <p:nvPr/>
      </p:nvGrpSpPr>
      <p:grpSpPr>
        <a:xfrm>
          <a:off x="0" y="0"/>
          <a:ext cx="0" cy="0"/>
          <a:chOff x="0" y="0"/>
          <a:chExt cx="0" cy="0"/>
        </a:xfrm>
      </p:grpSpPr>
      <p:sp>
        <p:nvSpPr>
          <p:cNvPr id="50" name="Google Shape;50;p20"/>
          <p:cNvSpPr/>
          <p:nvPr/>
        </p:nvSpPr>
        <p:spPr>
          <a:xfrm>
            <a:off x="0" y="0"/>
            <a:ext cx="12192000" cy="30987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20"/>
          <p:cNvSpPr txBox="1"/>
          <p:nvPr>
            <p:ph type="title"/>
          </p:nvPr>
        </p:nvSpPr>
        <p:spPr>
          <a:xfrm>
            <a:off x="1079999" y="1152000"/>
            <a:ext cx="5940000"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 type="body"/>
          </p:nvPr>
        </p:nvSpPr>
        <p:spPr>
          <a:xfrm>
            <a:off x="1079998" y="3429000"/>
            <a:ext cx="10022400" cy="2277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0"/>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p:nvPr>
            <p:ph idx="12" type="sldNum"/>
          </p:nvPr>
        </p:nvSpPr>
        <p:spPr>
          <a:xfrm>
            <a:off x="11386425" y="6142912"/>
            <a:ext cx="396000" cy="396000"/>
          </a:xfrm>
          <a:prstGeom prst="ellipse">
            <a:avLst/>
          </a:prstGeom>
          <a:no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4"/>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4"/>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4"/>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4"/>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4"/>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4"/>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4"/>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4"/>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4"/>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Option 2" type="titleOnly">
  <p:cSld name="TITLE_ONLY">
    <p:bg>
      <p:bgPr>
        <a:solidFill>
          <a:schemeClr val="accent6"/>
        </a:solidFill>
      </p:bgPr>
    </p:bg>
    <p:spTree>
      <p:nvGrpSpPr>
        <p:cNvPr id="55" name="Shape 55"/>
        <p:cNvGrpSpPr/>
        <p:nvPr/>
      </p:nvGrpSpPr>
      <p:grpSpPr>
        <a:xfrm>
          <a:off x="0" y="0"/>
          <a:ext cx="0" cy="0"/>
          <a:chOff x="0" y="0"/>
          <a:chExt cx="0" cy="0"/>
        </a:xfrm>
      </p:grpSpPr>
      <p:sp>
        <p:nvSpPr>
          <p:cNvPr id="56" name="Google Shape;56;p21"/>
          <p:cNvSpPr/>
          <p:nvPr/>
        </p:nvSpPr>
        <p:spPr>
          <a:xfrm>
            <a:off x="0" y="0"/>
            <a:ext cx="12192000" cy="309879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21"/>
          <p:cNvSpPr txBox="1"/>
          <p:nvPr>
            <p:ph type="title"/>
          </p:nvPr>
        </p:nvSpPr>
        <p:spPr>
          <a:xfrm>
            <a:off x="1079999" y="1153399"/>
            <a:ext cx="5940000"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p:nvPr>
            <p:ph idx="12" type="sldNum"/>
          </p:nvPr>
        </p:nvSpPr>
        <p:spPr>
          <a:xfrm>
            <a:off x="11386425" y="6142912"/>
            <a:ext cx="396000" cy="396000"/>
          </a:xfrm>
          <a:prstGeom prst="ellipse">
            <a:avLst/>
          </a:prstGeom>
          <a:no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p22"/>
          <p:cNvSpPr/>
          <p:nvPr/>
        </p:nvSpPr>
        <p:spPr>
          <a:xfrm>
            <a:off x="0" y="0"/>
            <a:ext cx="12192000" cy="30987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 name="Google Shape;62;p22"/>
          <p:cNvSpPr txBox="1"/>
          <p:nvPr>
            <p:ph type="title"/>
          </p:nvPr>
        </p:nvSpPr>
        <p:spPr>
          <a:xfrm>
            <a:off x="1079999" y="1153399"/>
            <a:ext cx="5940000" cy="792000"/>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2F2F2"/>
        </a:solidFill>
      </p:bgPr>
    </p:bg>
    <p:spTree>
      <p:nvGrpSpPr>
        <p:cNvPr id="65" name="Shape 65"/>
        <p:cNvGrpSpPr/>
        <p:nvPr/>
      </p:nvGrpSpPr>
      <p:grpSpPr>
        <a:xfrm>
          <a:off x="0" y="0"/>
          <a:ext cx="0" cy="0"/>
          <a:chOff x="0" y="0"/>
          <a:chExt cx="0" cy="0"/>
        </a:xfrm>
      </p:grpSpPr>
      <p:sp>
        <p:nvSpPr>
          <p:cNvPr id="66" name="Google Shape;66;p23"/>
          <p:cNvSpPr/>
          <p:nvPr/>
        </p:nvSpPr>
        <p:spPr>
          <a:xfrm>
            <a:off x="0" y="4554000"/>
            <a:ext cx="12192000" cy="230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 name="Google Shape;67;p23"/>
          <p:cNvSpPr txBox="1"/>
          <p:nvPr>
            <p:ph type="ctrTitle"/>
          </p:nvPr>
        </p:nvSpPr>
        <p:spPr>
          <a:xfrm>
            <a:off x="1080000" y="3833999"/>
            <a:ext cx="5937026" cy="720001"/>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3"/>
          <p:cNvSpPr txBox="1"/>
          <p:nvPr>
            <p:ph idx="1" type="subTitle"/>
          </p:nvPr>
        </p:nvSpPr>
        <p:spPr>
          <a:xfrm>
            <a:off x="1080000" y="4731026"/>
            <a:ext cx="9144000" cy="720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69" name="Google Shape;69;p23"/>
          <p:cNvGrpSpPr/>
          <p:nvPr/>
        </p:nvGrpSpPr>
        <p:grpSpPr>
          <a:xfrm>
            <a:off x="7998793" y="2408820"/>
            <a:ext cx="3399320" cy="3362981"/>
            <a:chOff x="7998793" y="2408820"/>
            <a:chExt cx="3399320" cy="3362981"/>
          </a:xfrm>
        </p:grpSpPr>
        <p:sp>
          <p:nvSpPr>
            <p:cNvPr id="70" name="Google Shape;70;p23"/>
            <p:cNvSpPr/>
            <p:nvPr/>
          </p:nvSpPr>
          <p:spPr>
            <a:xfrm rot="-2700000">
              <a:off x="8436128" y="4572466"/>
              <a:ext cx="2357438" cy="428625"/>
            </a:xfrm>
            <a:custGeom>
              <a:rect b="b" l="l" r="r" t="t"/>
              <a:pathLst>
                <a:path extrusionOk="0" h="342900" w="1885950">
                  <a:moveTo>
                    <a:pt x="0" y="0"/>
                  </a:moveTo>
                  <a:cubicBezTo>
                    <a:pt x="236220" y="0"/>
                    <a:pt x="236220" y="342900"/>
                    <a:pt x="473393" y="342900"/>
                  </a:cubicBezTo>
                  <a:cubicBezTo>
                    <a:pt x="709613" y="342900"/>
                    <a:pt x="709613" y="0"/>
                    <a:pt x="946785" y="0"/>
                  </a:cubicBezTo>
                  <a:cubicBezTo>
                    <a:pt x="1183005" y="0"/>
                    <a:pt x="1183005" y="342900"/>
                    <a:pt x="1420178" y="342900"/>
                  </a:cubicBezTo>
                  <a:cubicBezTo>
                    <a:pt x="1657350" y="342900"/>
                    <a:pt x="1656398" y="0"/>
                    <a:pt x="1893570" y="0"/>
                  </a:cubicBezTo>
                </a:path>
              </a:pathLst>
            </a:custGeom>
            <a:noFill/>
            <a:ln cap="rnd" cmpd="sng" w="1270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3"/>
            <p:cNvSpPr/>
            <p:nvPr/>
          </p:nvSpPr>
          <p:spPr>
            <a:xfrm>
              <a:off x="10505144" y="2408820"/>
              <a:ext cx="892969" cy="892970"/>
            </a:xfrm>
            <a:prstGeom prst="ellipse">
              <a:avLst/>
            </a:prstGeom>
            <a:noFill/>
            <a:ln cap="flat" cmpd="sng" w="127000">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3"/>
            <p:cNvSpPr/>
            <p:nvPr/>
          </p:nvSpPr>
          <p:spPr>
            <a:xfrm>
              <a:off x="7998793" y="3156637"/>
              <a:ext cx="1063466" cy="916782"/>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1079999" y="1152000"/>
            <a:ext cx="10022400" cy="792000"/>
          </a:xfrm>
          <a:prstGeom prst="rect">
            <a:avLst/>
          </a:prstGeom>
          <a:solidFill>
            <a:schemeClr val="lt1"/>
          </a:solid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262626"/>
              </a:buClr>
              <a:buSzPts val="3600"/>
              <a:buFont typeface="Calibri"/>
              <a:buNone/>
              <a:defRPr b="0" i="0" sz="3600" u="none" cap="none" strike="noStrike">
                <a:solidFill>
                  <a:srgbClr val="26262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1079998" y="2564295"/>
            <a:ext cx="10022400" cy="314170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accent1"/>
              </a:buClr>
              <a:buSzPts val="1800"/>
              <a:buFont typeface="Noto Sans"/>
              <a:buChar char="▪"/>
              <a:defRPr b="0" i="0" sz="1800" u="none" cap="none" strike="noStrike">
                <a:solidFill>
                  <a:srgbClr val="262626"/>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04800" lvl="3" marL="1828800" marR="0" rtl="0" algn="l">
              <a:lnSpc>
                <a:spcPct val="90000"/>
              </a:lnSpc>
              <a:spcBef>
                <a:spcPts val="500"/>
              </a:spcBef>
              <a:spcAft>
                <a:spcPts val="0"/>
              </a:spcAft>
              <a:buClr>
                <a:srgbClr val="3F3F3F"/>
              </a:buClr>
              <a:buSzPts val="1200"/>
              <a:buFont typeface="Arial"/>
              <a:buChar char="•"/>
              <a:defRPr b="0" i="0" sz="1200" u="none" cap="none" strike="noStrike">
                <a:solidFill>
                  <a:srgbClr val="3F3F3F"/>
                </a:solidFill>
                <a:latin typeface="Calibri"/>
                <a:ea typeface="Calibri"/>
                <a:cs typeface="Calibri"/>
                <a:sym typeface="Calibri"/>
              </a:defRPr>
            </a:lvl4pPr>
            <a:lvl5pPr indent="-304800" lvl="4" marL="2286000" marR="0" rtl="0" algn="l">
              <a:lnSpc>
                <a:spcPct val="90000"/>
              </a:lnSpc>
              <a:spcBef>
                <a:spcPts val="500"/>
              </a:spcBef>
              <a:spcAft>
                <a:spcPts val="0"/>
              </a:spcAft>
              <a:buClr>
                <a:srgbClr val="3F3F3F"/>
              </a:buClr>
              <a:buSzPts val="1200"/>
              <a:buFont typeface="Arial"/>
              <a:buChar char="•"/>
              <a:defRPr b="0" i="0" sz="12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1" type="ftr"/>
          </p:nvPr>
        </p:nvSpPr>
        <p:spPr>
          <a:xfrm>
            <a:off x="145385"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Three guys working from a home office" id="126" name="Google Shape;126;p1"/>
          <p:cNvPicPr preferRelativeResize="0"/>
          <p:nvPr>
            <p:ph idx="2" type="pic"/>
          </p:nvPr>
        </p:nvPicPr>
        <p:blipFill rotWithShape="1">
          <a:blip r:embed="rId3">
            <a:alphaModFix/>
          </a:blip>
          <a:srcRect b="0" l="0" r="0" t="0"/>
          <a:stretch/>
        </p:blipFill>
        <p:spPr>
          <a:xfrm>
            <a:off x="0" y="0"/>
            <a:ext cx="12192000" cy="4554538"/>
          </a:xfrm>
          <a:prstGeom prst="rect">
            <a:avLst/>
          </a:prstGeom>
          <a:solidFill>
            <a:srgbClr val="F2F2F2"/>
          </a:solidFill>
          <a:ln>
            <a:noFill/>
          </a:ln>
        </p:spPr>
      </p:pic>
      <p:sp>
        <p:nvSpPr>
          <p:cNvPr id="127" name="Google Shape;127;p1"/>
          <p:cNvSpPr txBox="1"/>
          <p:nvPr>
            <p:ph type="ctrTitle"/>
          </p:nvPr>
        </p:nvSpPr>
        <p:spPr>
          <a:xfrm>
            <a:off x="1080000" y="3833999"/>
            <a:ext cx="5937026" cy="720001"/>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3600"/>
              <a:buFont typeface="Calibri"/>
              <a:buNone/>
            </a:pPr>
            <a:r>
              <a:rPr lang="en-US"/>
              <a:t>Test Design Techniques</a:t>
            </a:r>
            <a:endParaRPr/>
          </a:p>
        </p:txBody>
      </p:sp>
      <p:sp>
        <p:nvSpPr>
          <p:cNvPr id="128" name="Google Shape;128;p1"/>
          <p:cNvSpPr txBox="1"/>
          <p:nvPr>
            <p:ph idx="1" type="subTitle"/>
          </p:nvPr>
        </p:nvSpPr>
        <p:spPr>
          <a:xfrm>
            <a:off x="1080000" y="4731026"/>
            <a:ext cx="9144000" cy="72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ISTQB Chapter4</a:t>
            </a:r>
            <a:endParaRPr/>
          </a:p>
          <a:p>
            <a:pPr indent="0" lvl="0" marL="0" rtl="0" algn="l">
              <a:lnSpc>
                <a:spcPct val="90000"/>
              </a:lnSpc>
              <a:spcBef>
                <a:spcPts val="1000"/>
              </a:spcBef>
              <a:spcAft>
                <a:spcPts val="0"/>
              </a:spcAft>
              <a:buSzPts val="1800"/>
              <a:buNone/>
            </a:pPr>
            <a:r>
              <a:rPr lang="en-US"/>
              <a:t>Sep/05/2020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10"/>
          <p:cNvGrpSpPr/>
          <p:nvPr/>
        </p:nvGrpSpPr>
        <p:grpSpPr>
          <a:xfrm>
            <a:off x="656374" y="3891264"/>
            <a:ext cx="10879250" cy="2289583"/>
            <a:chOff x="92494" y="923698"/>
            <a:chExt cx="10879250" cy="2289583"/>
          </a:xfrm>
        </p:grpSpPr>
        <p:sp>
          <p:nvSpPr>
            <p:cNvPr id="214" name="Google Shape;214;p10"/>
            <p:cNvSpPr/>
            <p:nvPr/>
          </p:nvSpPr>
          <p:spPr>
            <a:xfrm>
              <a:off x="1375381" y="1095921"/>
              <a:ext cx="681763" cy="68176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0"/>
            <p:cNvSpPr/>
            <p:nvPr/>
          </p:nvSpPr>
          <p:spPr>
            <a:xfrm>
              <a:off x="92494" y="2321058"/>
              <a:ext cx="3247537"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0"/>
            <p:cNvSpPr txBox="1"/>
            <p:nvPr/>
          </p:nvSpPr>
          <p:spPr>
            <a:xfrm>
              <a:off x="92494" y="2321058"/>
              <a:ext cx="3247537"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What test technique can be applied?</a:t>
              </a:r>
              <a:endParaRPr b="0" i="0" sz="2000" u="none" cap="none" strike="noStrike">
                <a:solidFill>
                  <a:schemeClr val="dk1"/>
                </a:solidFill>
                <a:latin typeface="Calibri"/>
                <a:ea typeface="Calibri"/>
                <a:cs typeface="Calibri"/>
                <a:sym typeface="Calibri"/>
              </a:endParaRPr>
            </a:p>
          </p:txBody>
        </p:sp>
        <p:sp>
          <p:nvSpPr>
            <p:cNvPr id="217" name="Google Shape;217;p10"/>
            <p:cNvSpPr/>
            <p:nvPr/>
          </p:nvSpPr>
          <p:spPr>
            <a:xfrm>
              <a:off x="5078408" y="923698"/>
              <a:ext cx="907422" cy="90742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0"/>
            <p:cNvSpPr/>
            <p:nvPr/>
          </p:nvSpPr>
          <p:spPr>
            <a:xfrm>
              <a:off x="3908351" y="2493281"/>
              <a:ext cx="3247537"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0"/>
            <p:cNvSpPr txBox="1"/>
            <p:nvPr/>
          </p:nvSpPr>
          <p:spPr>
            <a:xfrm>
              <a:off x="3908351" y="2493281"/>
              <a:ext cx="3247537"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What is it all about?</a:t>
              </a:r>
              <a:endParaRPr b="0" i="0" sz="2000" u="none" cap="none" strike="noStrike">
                <a:solidFill>
                  <a:schemeClr val="dk1"/>
                </a:solidFill>
                <a:latin typeface="Calibri"/>
                <a:ea typeface="Calibri"/>
                <a:cs typeface="Calibri"/>
                <a:sym typeface="Calibri"/>
              </a:endParaRPr>
            </a:p>
          </p:txBody>
        </p:sp>
        <p:sp>
          <p:nvSpPr>
            <p:cNvPr id="220" name="Google Shape;220;p10"/>
            <p:cNvSpPr/>
            <p:nvPr/>
          </p:nvSpPr>
          <p:spPr>
            <a:xfrm>
              <a:off x="8894265" y="923698"/>
              <a:ext cx="907422" cy="90742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0"/>
            <p:cNvSpPr/>
            <p:nvPr/>
          </p:nvSpPr>
          <p:spPr>
            <a:xfrm>
              <a:off x="7724207" y="2493281"/>
              <a:ext cx="3247537"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0"/>
            <p:cNvSpPr txBox="1"/>
            <p:nvPr/>
          </p:nvSpPr>
          <p:spPr>
            <a:xfrm>
              <a:off x="7724207" y="2493281"/>
              <a:ext cx="3247537"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How many test cases are enough?</a:t>
              </a:r>
              <a:endParaRPr b="0" i="0" sz="2000" u="none" cap="none" strike="noStrike">
                <a:solidFill>
                  <a:schemeClr val="dk1"/>
                </a:solidFill>
                <a:latin typeface="Calibri"/>
                <a:ea typeface="Calibri"/>
                <a:cs typeface="Calibri"/>
                <a:sym typeface="Calibri"/>
              </a:endParaRPr>
            </a:p>
          </p:txBody>
        </p:sp>
      </p:grpSp>
      <p:sp>
        <p:nvSpPr>
          <p:cNvPr id="223" name="Google Shape;223;p10"/>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24" name="Google Shape;224;p10"/>
          <p:cNvSpPr txBox="1"/>
          <p:nvPr/>
        </p:nvSpPr>
        <p:spPr>
          <a:xfrm>
            <a:off x="169817" y="261257"/>
            <a:ext cx="11612608" cy="27392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Try example 07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Determine equivalence partition for the follow statements: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6.1. State - the standard Post Office two-character abbreviation for the states, districts, territories, etc. of the United States.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6.2. Last Name - one through fifteen characters (including alphabetic characters, periods, hyphens, apostrophes, spaces, and numbers).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6.3. User ID - eight characters at least two of which are not alphabetic (numeric, special, nonprinting).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6.4. Student ID - eight characters. The first two represent the student's home campus while the last six are a unique six-digit number. Valid home campus abbreviations are: AN, Annandale; LC, Las Cruces; RW, Riverside West; SM, San Mateo; TA, Talbot; WE, Weber; and WN, Wenatchee.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0" y="132301"/>
            <a:ext cx="7876903" cy="7920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3600"/>
              <a:buFont typeface="Calibri"/>
              <a:buNone/>
            </a:pPr>
            <a:r>
              <a:rPr lang="en-US"/>
              <a:t>What Boundary value analysis (BVA)?</a:t>
            </a:r>
            <a:endParaRPr/>
          </a:p>
        </p:txBody>
      </p:sp>
      <p:sp>
        <p:nvSpPr>
          <p:cNvPr id="230" name="Google Shape;230;p12"/>
          <p:cNvSpPr txBox="1"/>
          <p:nvPr>
            <p:ph idx="1" type="body"/>
          </p:nvPr>
        </p:nvSpPr>
        <p:spPr>
          <a:xfrm>
            <a:off x="431074" y="924301"/>
            <a:ext cx="11234057" cy="5009400"/>
          </a:xfrm>
          <a:prstGeom prst="rect">
            <a:avLst/>
          </a:prstGeom>
          <a:noFill/>
          <a:ln>
            <a:noFill/>
          </a:ln>
        </p:spPr>
        <p:txBody>
          <a:bodyPr anchorCtr="0" anchor="ctr" bIns="45700" lIns="91425" spcFirstLastPara="1" rIns="91425" wrap="square" tIns="45700">
            <a:noAutofit/>
          </a:bodyPr>
          <a:lstStyle/>
          <a:p>
            <a:pPr indent="-179388" lvl="0" marL="179388" rtl="0" algn="l">
              <a:lnSpc>
                <a:spcPct val="90000"/>
              </a:lnSpc>
              <a:spcBef>
                <a:spcPts val="0"/>
              </a:spcBef>
              <a:spcAft>
                <a:spcPts val="0"/>
              </a:spcAft>
              <a:buClr>
                <a:schemeClr val="lt1"/>
              </a:buClr>
              <a:buSzPts val="2400"/>
              <a:buChar char="▪"/>
            </a:pPr>
            <a:r>
              <a:rPr lang="en-US" sz="2400"/>
              <a:t>Boundary value analysis Boundary value analysis (BVA) is based on testing at the boundaries between partitions. If you have ever done 'range checking', you were probably using the boundary value analysis technique, even if you weren't aware of it. Note that we have both valid boundaries (in the valid partitions) and invalid boundaries (in the invalid partitions). </a:t>
            </a:r>
            <a:endParaRPr sz="2400"/>
          </a:p>
          <a:p>
            <a:pPr indent="-179387" lvl="0" marL="179387" rtl="0" algn="l">
              <a:lnSpc>
                <a:spcPct val="90000"/>
              </a:lnSpc>
              <a:spcBef>
                <a:spcPts val="1000"/>
              </a:spcBef>
              <a:spcAft>
                <a:spcPts val="0"/>
              </a:spcAft>
              <a:buClr>
                <a:schemeClr val="lt1"/>
              </a:buClr>
              <a:buSzPts val="2400"/>
              <a:buChar char="▪"/>
            </a:pPr>
            <a:r>
              <a:rPr lang="en-US" sz="2400"/>
              <a:t>As an example, consider a printer that has an input option of the number of copies to be made, from 1 to 99. We will test with</a:t>
            </a:r>
            <a:endParaRPr/>
          </a:p>
          <a:p>
            <a:pPr indent="-179388" lvl="0" marL="179388" rtl="0" algn="l">
              <a:lnSpc>
                <a:spcPct val="90000"/>
              </a:lnSpc>
              <a:spcBef>
                <a:spcPts val="1000"/>
              </a:spcBef>
              <a:spcAft>
                <a:spcPts val="0"/>
              </a:spcAft>
              <a:buClr>
                <a:schemeClr val="lt1"/>
              </a:buClr>
              <a:buSzPts val="2400"/>
              <a:buChar char="▪"/>
            </a:pPr>
            <a:r>
              <a:rPr lang="en-US" sz="2400"/>
              <a:t>0</a:t>
            </a:r>
            <a:endParaRPr/>
          </a:p>
          <a:p>
            <a:pPr indent="-179388" lvl="0" marL="179388" rtl="0" algn="l">
              <a:lnSpc>
                <a:spcPct val="90000"/>
              </a:lnSpc>
              <a:spcBef>
                <a:spcPts val="1000"/>
              </a:spcBef>
              <a:spcAft>
                <a:spcPts val="0"/>
              </a:spcAft>
              <a:buClr>
                <a:schemeClr val="lt1"/>
              </a:buClr>
              <a:buSzPts val="2400"/>
              <a:buChar char="▪"/>
            </a:pPr>
            <a:r>
              <a:rPr lang="en-US" sz="2400"/>
              <a:t>1</a:t>
            </a:r>
            <a:endParaRPr/>
          </a:p>
          <a:p>
            <a:pPr indent="-179388" lvl="0" marL="179388" rtl="0" algn="l">
              <a:lnSpc>
                <a:spcPct val="90000"/>
              </a:lnSpc>
              <a:spcBef>
                <a:spcPts val="1000"/>
              </a:spcBef>
              <a:spcAft>
                <a:spcPts val="0"/>
              </a:spcAft>
              <a:buClr>
                <a:schemeClr val="lt1"/>
              </a:buClr>
              <a:buSzPts val="2400"/>
              <a:buChar char="▪"/>
            </a:pPr>
            <a:r>
              <a:rPr lang="en-US" sz="2400"/>
              <a:t>99</a:t>
            </a:r>
            <a:endParaRPr/>
          </a:p>
          <a:p>
            <a:pPr indent="-179388" lvl="0" marL="179388" rtl="0" algn="l">
              <a:lnSpc>
                <a:spcPct val="90000"/>
              </a:lnSpc>
              <a:spcBef>
                <a:spcPts val="1000"/>
              </a:spcBef>
              <a:spcAft>
                <a:spcPts val="0"/>
              </a:spcAft>
              <a:buClr>
                <a:schemeClr val="lt1"/>
              </a:buClr>
              <a:buSzPts val="2400"/>
              <a:buChar char="▪"/>
            </a:pPr>
            <a:r>
              <a:rPr lang="en-US" sz="2400"/>
              <a:t>100</a:t>
            </a:r>
            <a:endParaRPr sz="2400"/>
          </a:p>
        </p:txBody>
      </p:sp>
      <p:sp>
        <p:nvSpPr>
          <p:cNvPr id="231" name="Google Shape;231;p12"/>
          <p:cNvSpPr/>
          <p:nvPr>
            <p:ph idx="12" type="sldNum"/>
          </p:nvPr>
        </p:nvSpPr>
        <p:spPr>
          <a:xfrm>
            <a:off x="11386425" y="6142912"/>
            <a:ext cx="396000" cy="396000"/>
          </a:xfrm>
          <a:prstGeom prst="ellipse">
            <a:avLst/>
          </a:prstGeom>
          <a:no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p:nvPr>
            <p:ph idx="12" type="sldNum"/>
          </p:nvPr>
        </p:nvSpPr>
        <p:spPr>
          <a:xfrm>
            <a:off x="11386425" y="6142912"/>
            <a:ext cx="396000" cy="396000"/>
          </a:xfrm>
          <a:prstGeom prst="ellipse">
            <a:avLst/>
          </a:prstGeom>
          <a:solidFill>
            <a:schemeClr val="lt1"/>
          </a:solid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38" name="Google Shape;238;p13"/>
          <p:cNvSpPr/>
          <p:nvPr/>
        </p:nvSpPr>
        <p:spPr>
          <a:xfrm>
            <a:off x="222069" y="388596"/>
            <a:ext cx="1170432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Scenario: If you hold an 'over 60s' rail card, you get a 34% discount on whatever ticket you buy. If you are traveling with a child (under 16), you can get a 50% discount on any ticket if you hold a family rail card, otherwise you get a 10% discount. You can only hold one type of rail card. Produce a decision table showing all the combinations of fare types and resulting discounts and derive test cases from the decision table.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124163"/>
        </a:solidFill>
      </p:bgPr>
    </p:bg>
    <p:spTree>
      <p:nvGrpSpPr>
        <p:cNvPr id="133" name="Shape 133"/>
        <p:cNvGrpSpPr/>
        <p:nvPr/>
      </p:nvGrpSpPr>
      <p:grpSpPr>
        <a:xfrm>
          <a:off x="0" y="0"/>
          <a:ext cx="0" cy="0"/>
          <a:chOff x="0" y="0"/>
          <a:chExt cx="0" cy="0"/>
        </a:xfrm>
      </p:grpSpPr>
      <p:pic>
        <p:nvPicPr>
          <p:cNvPr descr="Stairs" id="134" name="Google Shape;134;p2"/>
          <p:cNvPicPr preferRelativeResize="0"/>
          <p:nvPr>
            <p:ph idx="2" type="pic"/>
          </p:nvPr>
        </p:nvPicPr>
        <p:blipFill rotWithShape="1">
          <a:blip r:embed="rId3">
            <a:alphaModFix/>
          </a:blip>
          <a:srcRect b="0" l="0" r="0" t="0"/>
          <a:stretch/>
        </p:blipFill>
        <p:spPr>
          <a:xfrm>
            <a:off x="0" y="0"/>
            <a:ext cx="6921500" cy="6858000"/>
          </a:xfrm>
          <a:prstGeom prst="hexagon">
            <a:avLst>
              <a:gd fmla="val 7593" name="adj"/>
              <a:gd fmla="val 115470" name="vf"/>
            </a:avLst>
          </a:prstGeom>
          <a:noFill/>
          <a:ln>
            <a:noFill/>
          </a:ln>
        </p:spPr>
      </p:pic>
      <p:sp>
        <p:nvSpPr>
          <p:cNvPr id="135" name="Google Shape;135;p2"/>
          <p:cNvSpPr txBox="1"/>
          <p:nvPr>
            <p:ph type="title"/>
          </p:nvPr>
        </p:nvSpPr>
        <p:spPr>
          <a:xfrm>
            <a:off x="1079999" y="3033000"/>
            <a:ext cx="6235201" cy="7920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3600"/>
              <a:buFont typeface="Calibri"/>
              <a:buNone/>
            </a:pPr>
            <a:r>
              <a:rPr lang="en-US"/>
              <a:t>Overview</a:t>
            </a:r>
            <a:endParaRPr/>
          </a:p>
        </p:txBody>
      </p:sp>
      <p:sp>
        <p:nvSpPr>
          <p:cNvPr id="136" name="Google Shape;136;p2"/>
          <p:cNvSpPr txBox="1"/>
          <p:nvPr>
            <p:ph idx="1" type="body"/>
          </p:nvPr>
        </p:nvSpPr>
        <p:spPr>
          <a:xfrm>
            <a:off x="7487346" y="924301"/>
            <a:ext cx="3442907" cy="5009400"/>
          </a:xfrm>
          <a:prstGeom prst="rect">
            <a:avLst/>
          </a:prstGeom>
          <a:noFill/>
          <a:ln>
            <a:noFill/>
          </a:ln>
        </p:spPr>
        <p:txBody>
          <a:bodyPr anchorCtr="0" anchor="ctr" bIns="45700" lIns="91425" spcFirstLastPara="1" rIns="91425" wrap="square" tIns="45700">
            <a:normAutofit/>
          </a:bodyPr>
          <a:lstStyle/>
          <a:p>
            <a:pPr indent="-179388" lvl="0" marL="179388" rtl="0" algn="l">
              <a:lnSpc>
                <a:spcPct val="90000"/>
              </a:lnSpc>
              <a:spcBef>
                <a:spcPts val="0"/>
              </a:spcBef>
              <a:spcAft>
                <a:spcPts val="0"/>
              </a:spcAft>
              <a:buClr>
                <a:schemeClr val="lt1"/>
              </a:buClr>
              <a:buSzPts val="1800"/>
              <a:buChar char="▪"/>
            </a:pPr>
            <a:r>
              <a:rPr lang="en-US"/>
              <a:t> Let’s explore black-box testing techniques.</a:t>
            </a:r>
            <a:endParaRPr/>
          </a:p>
        </p:txBody>
      </p:sp>
      <p:sp>
        <p:nvSpPr>
          <p:cNvPr id="137" name="Google Shape;137;p2"/>
          <p:cNvSpPr/>
          <p:nvPr>
            <p:ph idx="12" type="sldNum"/>
          </p:nvPr>
        </p:nvSpPr>
        <p:spPr>
          <a:xfrm>
            <a:off x="11386425" y="6142912"/>
            <a:ext cx="396000" cy="396000"/>
          </a:xfrm>
          <a:prstGeom prst="ellipse">
            <a:avLst/>
          </a:prstGeom>
          <a:no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D5672"/>
        </a:solidFill>
      </p:bgPr>
    </p:bg>
    <p:spTree>
      <p:nvGrpSpPr>
        <p:cNvPr id="142" name="Shape 142"/>
        <p:cNvGrpSpPr/>
        <p:nvPr/>
      </p:nvGrpSpPr>
      <p:grpSpPr>
        <a:xfrm>
          <a:off x="0" y="0"/>
          <a:ext cx="0" cy="0"/>
          <a:chOff x="0" y="0"/>
          <a:chExt cx="0" cy="0"/>
        </a:xfrm>
      </p:grpSpPr>
      <p:pic>
        <p:nvPicPr>
          <p:cNvPr descr="Couple sitting on a couch" id="143" name="Google Shape;143;p3"/>
          <p:cNvPicPr preferRelativeResize="0"/>
          <p:nvPr>
            <p:ph idx="2" type="pic"/>
          </p:nvPr>
        </p:nvPicPr>
        <p:blipFill rotWithShape="1">
          <a:blip r:embed="rId3">
            <a:alphaModFix/>
          </a:blip>
          <a:srcRect b="0" l="0" r="0" t="0"/>
          <a:stretch/>
        </p:blipFill>
        <p:spPr>
          <a:xfrm>
            <a:off x="0" y="4075610"/>
            <a:ext cx="12192000" cy="2782389"/>
          </a:xfrm>
          <a:prstGeom prst="rect">
            <a:avLst/>
          </a:prstGeom>
          <a:solidFill>
            <a:srgbClr val="F2F2F2"/>
          </a:solidFill>
          <a:ln>
            <a:noFill/>
          </a:ln>
        </p:spPr>
      </p:pic>
      <p:sp>
        <p:nvSpPr>
          <p:cNvPr id="144" name="Google Shape;144;p3"/>
          <p:cNvSpPr txBox="1"/>
          <p:nvPr>
            <p:ph idx="1" type="body"/>
          </p:nvPr>
        </p:nvSpPr>
        <p:spPr>
          <a:xfrm>
            <a:off x="1079500" y="306388"/>
            <a:ext cx="3403600" cy="16224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What techniques will we explore today?</a:t>
            </a:r>
            <a:endParaRPr/>
          </a:p>
        </p:txBody>
      </p:sp>
      <p:sp>
        <p:nvSpPr>
          <p:cNvPr id="145" name="Google Shape;145;p3"/>
          <p:cNvSpPr txBox="1"/>
          <p:nvPr>
            <p:ph idx="3" type="body"/>
          </p:nvPr>
        </p:nvSpPr>
        <p:spPr>
          <a:xfrm>
            <a:off x="5143500" y="305644"/>
            <a:ext cx="5123905" cy="36132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sz="2800"/>
              <a:t>1. What is equivalence partitioning?</a:t>
            </a:r>
            <a:endParaRPr/>
          </a:p>
          <a:p>
            <a:pPr indent="0" lvl="0" marL="0" rtl="0" algn="l">
              <a:lnSpc>
                <a:spcPct val="90000"/>
              </a:lnSpc>
              <a:spcBef>
                <a:spcPts val="1000"/>
              </a:spcBef>
              <a:spcAft>
                <a:spcPts val="0"/>
              </a:spcAft>
              <a:buSzPts val="2800"/>
              <a:buNone/>
            </a:pPr>
            <a:r>
              <a:rPr lang="en-US" sz="2800"/>
              <a:t>2. What boundary value analysis?</a:t>
            </a:r>
            <a:endParaRPr/>
          </a:p>
          <a:p>
            <a:pPr indent="0" lvl="0" marL="0" rtl="0" algn="l">
              <a:lnSpc>
                <a:spcPct val="90000"/>
              </a:lnSpc>
              <a:spcBef>
                <a:spcPts val="1000"/>
              </a:spcBef>
              <a:spcAft>
                <a:spcPts val="0"/>
              </a:spcAft>
              <a:buSzPts val="2800"/>
              <a:buNone/>
            </a:pPr>
            <a:r>
              <a:rPr lang="en-US" sz="2800"/>
              <a:t>3. What is decision tables?</a:t>
            </a:r>
            <a:endParaRPr/>
          </a:p>
          <a:p>
            <a:pPr indent="0" lvl="0" marL="0" rtl="0" algn="l">
              <a:lnSpc>
                <a:spcPct val="90000"/>
              </a:lnSpc>
              <a:spcBef>
                <a:spcPts val="1000"/>
              </a:spcBef>
              <a:spcAft>
                <a:spcPts val="0"/>
              </a:spcAft>
              <a:buSzPts val="2800"/>
              <a:buNone/>
            </a:pPr>
            <a:r>
              <a:rPr lang="en-US" sz="2800"/>
              <a:t>4. What is state transition testing?</a:t>
            </a:r>
            <a:endParaRPr sz="2800"/>
          </a:p>
        </p:txBody>
      </p:sp>
      <p:sp>
        <p:nvSpPr>
          <p:cNvPr id="146" name="Google Shape;146;p3"/>
          <p:cNvSpPr/>
          <p:nvPr>
            <p:ph idx="12" type="sldNum"/>
          </p:nvPr>
        </p:nvSpPr>
        <p:spPr>
          <a:xfrm>
            <a:off x="11386425" y="6142912"/>
            <a:ext cx="396000" cy="396000"/>
          </a:xfrm>
          <a:prstGeom prst="ellipse">
            <a:avLst/>
          </a:prstGeom>
          <a:noFill/>
          <a:ln cap="flat" cmpd="sng" w="9525">
            <a:solidFill>
              <a:srgbClr val="1C6294"/>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Woman looking at tablet" id="152" name="Google Shape;152;p4"/>
          <p:cNvPicPr preferRelativeResize="0"/>
          <p:nvPr>
            <p:ph idx="2" type="pic"/>
          </p:nvPr>
        </p:nvPicPr>
        <p:blipFill rotWithShape="1">
          <a:blip r:embed="rId3">
            <a:alphaModFix/>
          </a:blip>
          <a:srcRect b="0" l="0" r="0" t="0"/>
          <a:stretch/>
        </p:blipFill>
        <p:spPr>
          <a:xfrm flipH="1">
            <a:off x="8190410" y="0"/>
            <a:ext cx="4001589" cy="6858000"/>
          </a:xfrm>
          <a:prstGeom prst="hexagon">
            <a:avLst>
              <a:gd fmla="val 7083" name="adj"/>
              <a:gd fmla="val 115470" name="vf"/>
            </a:avLst>
          </a:prstGeom>
          <a:noFill/>
          <a:ln>
            <a:noFill/>
          </a:ln>
        </p:spPr>
      </p:pic>
      <p:sp>
        <p:nvSpPr>
          <p:cNvPr id="153" name="Google Shape;153;p4"/>
          <p:cNvSpPr txBox="1"/>
          <p:nvPr>
            <p:ph type="title"/>
          </p:nvPr>
        </p:nvSpPr>
        <p:spPr>
          <a:xfrm>
            <a:off x="7863840" y="3033000"/>
            <a:ext cx="3248161" cy="7920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3600"/>
              <a:buFont typeface="Calibri"/>
              <a:buNone/>
            </a:pPr>
            <a:r>
              <a:rPr lang="en-US"/>
              <a:t>Try example 01</a:t>
            </a:r>
            <a:endParaRPr/>
          </a:p>
        </p:txBody>
      </p:sp>
      <p:sp>
        <p:nvSpPr>
          <p:cNvPr id="154" name="Google Shape;154;p4"/>
          <p:cNvSpPr txBox="1"/>
          <p:nvPr>
            <p:ph idx="1" type="body"/>
          </p:nvPr>
        </p:nvSpPr>
        <p:spPr>
          <a:xfrm>
            <a:off x="0" y="0"/>
            <a:ext cx="8190300" cy="6648900"/>
          </a:xfrm>
          <a:prstGeom prst="rect">
            <a:avLst/>
          </a:prstGeom>
          <a:noFill/>
          <a:ln>
            <a:noFill/>
          </a:ln>
        </p:spPr>
        <p:txBody>
          <a:bodyPr anchorCtr="0" anchor="ctr" bIns="45700" lIns="91425" spcFirstLastPara="1" rIns="91425" wrap="square" tIns="45700">
            <a:normAutofit/>
          </a:bodyPr>
          <a:lstStyle/>
          <a:p>
            <a:pPr indent="-179388" lvl="0" marL="179388" rtl="0" algn="l">
              <a:lnSpc>
                <a:spcPct val="90000"/>
              </a:lnSpc>
              <a:spcBef>
                <a:spcPts val="0"/>
              </a:spcBef>
              <a:spcAft>
                <a:spcPts val="0"/>
              </a:spcAft>
              <a:buClr>
                <a:schemeClr val="lt1"/>
              </a:buClr>
              <a:buSzPts val="2000"/>
              <a:buChar char="▪"/>
            </a:pPr>
            <a:r>
              <a:rPr lang="en-US" sz="2000"/>
              <a:t>Let's consider the behavior of Order Pizza Text Box Below</a:t>
            </a:r>
            <a:endParaRPr/>
          </a:p>
          <a:p>
            <a:pPr indent="-179388" lvl="0" marL="179388" rtl="0" algn="l">
              <a:lnSpc>
                <a:spcPct val="90000"/>
              </a:lnSpc>
              <a:spcBef>
                <a:spcPts val="1000"/>
              </a:spcBef>
              <a:spcAft>
                <a:spcPts val="0"/>
              </a:spcAft>
              <a:buClr>
                <a:schemeClr val="lt1"/>
              </a:buClr>
              <a:buSzPts val="2000"/>
              <a:buChar char="▪"/>
            </a:pPr>
            <a:r>
              <a:rPr lang="en-US" sz="2000"/>
              <a:t>Pizza </a:t>
            </a:r>
            <a:r>
              <a:rPr lang="en-US" sz="2000"/>
              <a:t>values 1 to 10 is considered valid.</a:t>
            </a:r>
            <a:r>
              <a:rPr lang="en-US" sz="2000"/>
              <a:t> A success message is shown.</a:t>
            </a:r>
            <a:endParaRPr/>
          </a:p>
          <a:p>
            <a:pPr indent="-179388" lvl="0" marL="179388" rtl="0" algn="l">
              <a:lnSpc>
                <a:spcPct val="90000"/>
              </a:lnSpc>
              <a:spcBef>
                <a:spcPts val="1000"/>
              </a:spcBef>
              <a:spcAft>
                <a:spcPts val="0"/>
              </a:spcAft>
              <a:buClr>
                <a:schemeClr val="lt1"/>
              </a:buClr>
              <a:buSzPts val="2000"/>
              <a:buChar char="▪"/>
            </a:pPr>
            <a:r>
              <a:rPr lang="en-US" sz="2000"/>
              <a:t>While value 11 to 99 are considered invalid for order and an error message will appear, </a:t>
            </a:r>
            <a:r>
              <a:rPr b="1" lang="en-US" sz="2000"/>
              <a:t>"Only 10 Pizza can be ordered“	</a:t>
            </a:r>
            <a:endParaRPr/>
          </a:p>
          <a:p>
            <a:pPr indent="-52386" lvl="0" marL="179388" rtl="0" algn="l">
              <a:lnSpc>
                <a:spcPct val="90000"/>
              </a:lnSpc>
              <a:spcBef>
                <a:spcPts val="1000"/>
              </a:spcBef>
              <a:spcAft>
                <a:spcPts val="0"/>
              </a:spcAft>
              <a:buClr>
                <a:schemeClr val="lt1"/>
              </a:buClr>
              <a:buSzPts val="2000"/>
              <a:buNone/>
            </a:pPr>
            <a:r>
              <a:t/>
            </a:r>
            <a:endParaRPr b="1" sz="2000"/>
          </a:p>
          <a:p>
            <a:pPr indent="0" lvl="0" marL="0" rtl="0" algn="l">
              <a:lnSpc>
                <a:spcPct val="90000"/>
              </a:lnSpc>
              <a:spcBef>
                <a:spcPts val="1000"/>
              </a:spcBef>
              <a:spcAft>
                <a:spcPts val="0"/>
              </a:spcAft>
              <a:buSzPts val="2000"/>
              <a:buNone/>
            </a:pPr>
            <a:r>
              <a:t/>
            </a:r>
            <a:endParaRPr b="1" sz="2000"/>
          </a:p>
          <a:p>
            <a:pPr indent="-179388" lvl="0" marL="179388" rtl="0" algn="l">
              <a:lnSpc>
                <a:spcPct val="90000"/>
              </a:lnSpc>
              <a:spcBef>
                <a:spcPts val="1000"/>
              </a:spcBef>
              <a:spcAft>
                <a:spcPts val="0"/>
              </a:spcAft>
              <a:buClr>
                <a:schemeClr val="lt1"/>
              </a:buClr>
              <a:buSzPts val="2000"/>
              <a:buChar char="▪"/>
            </a:pPr>
            <a:r>
              <a:rPr b="1" lang="en-US" sz="2000"/>
              <a:t>Here is the test condition</a:t>
            </a:r>
            <a:endParaRPr sz="2000"/>
          </a:p>
          <a:p>
            <a:pPr indent="-179388" lvl="0" marL="179388" rtl="0" algn="l">
              <a:lnSpc>
                <a:spcPct val="90000"/>
              </a:lnSpc>
              <a:spcBef>
                <a:spcPts val="1000"/>
              </a:spcBef>
              <a:spcAft>
                <a:spcPts val="0"/>
              </a:spcAft>
              <a:buClr>
                <a:schemeClr val="lt1"/>
              </a:buClr>
              <a:buSzPts val="2000"/>
              <a:buChar char="▪"/>
            </a:pPr>
            <a:r>
              <a:rPr lang="en-US" sz="2000"/>
              <a:t>Any Number greater than 10 entered in the Order Pizza field(let say 11) is considered invalid.</a:t>
            </a:r>
            <a:endParaRPr/>
          </a:p>
          <a:p>
            <a:pPr indent="-179388" lvl="0" marL="179388" rtl="0" algn="l">
              <a:lnSpc>
                <a:spcPct val="90000"/>
              </a:lnSpc>
              <a:spcBef>
                <a:spcPts val="1000"/>
              </a:spcBef>
              <a:spcAft>
                <a:spcPts val="0"/>
              </a:spcAft>
              <a:buClr>
                <a:schemeClr val="lt1"/>
              </a:buClr>
              <a:buSzPts val="2000"/>
              <a:buChar char="▪"/>
            </a:pPr>
            <a:r>
              <a:rPr lang="en-US" sz="2000"/>
              <a:t>Any Number less than 1 that is 0 or below, then it is considered invalid.</a:t>
            </a:r>
            <a:endParaRPr/>
          </a:p>
          <a:p>
            <a:pPr indent="-179388" lvl="0" marL="179388" rtl="0" algn="l">
              <a:lnSpc>
                <a:spcPct val="90000"/>
              </a:lnSpc>
              <a:spcBef>
                <a:spcPts val="1000"/>
              </a:spcBef>
              <a:spcAft>
                <a:spcPts val="0"/>
              </a:spcAft>
              <a:buClr>
                <a:schemeClr val="lt1"/>
              </a:buClr>
              <a:buSzPts val="2000"/>
              <a:buChar char="▪"/>
            </a:pPr>
            <a:r>
              <a:rPr lang="en-US" sz="2000"/>
              <a:t>Numbers 1 to 10 are considered valid</a:t>
            </a:r>
            <a:endParaRPr/>
          </a:p>
          <a:p>
            <a:pPr indent="-179388" lvl="0" marL="179388" rtl="0" algn="l">
              <a:lnSpc>
                <a:spcPct val="90000"/>
              </a:lnSpc>
              <a:spcBef>
                <a:spcPts val="1000"/>
              </a:spcBef>
              <a:spcAft>
                <a:spcPts val="0"/>
              </a:spcAft>
              <a:buClr>
                <a:schemeClr val="lt1"/>
              </a:buClr>
              <a:buSzPts val="2000"/>
              <a:buChar char="▪"/>
            </a:pPr>
            <a:r>
              <a:rPr lang="en-US" sz="2000"/>
              <a:t>Any 3 Digit Number say – </a:t>
            </a:r>
            <a:r>
              <a:rPr lang="en-US" sz="2000"/>
              <a:t>“100 is invalid</a:t>
            </a:r>
            <a:r>
              <a:rPr lang="en-US" sz="2000"/>
              <a:t>”.</a:t>
            </a:r>
            <a:endParaRPr/>
          </a:p>
          <a:p>
            <a:pPr indent="-52386" lvl="0" marL="179388" rtl="0" algn="l">
              <a:lnSpc>
                <a:spcPct val="90000"/>
              </a:lnSpc>
              <a:spcBef>
                <a:spcPts val="1000"/>
              </a:spcBef>
              <a:spcAft>
                <a:spcPts val="0"/>
              </a:spcAft>
              <a:buClr>
                <a:schemeClr val="lt1"/>
              </a:buClr>
              <a:buSzPts val="2000"/>
              <a:buNone/>
            </a:pPr>
            <a:r>
              <a:t/>
            </a:r>
            <a:endParaRPr sz="2000"/>
          </a:p>
          <a:p>
            <a:pPr indent="-179388" lvl="0" marL="179388" rtl="0" algn="l">
              <a:lnSpc>
                <a:spcPct val="90000"/>
              </a:lnSpc>
              <a:spcBef>
                <a:spcPts val="1000"/>
              </a:spcBef>
              <a:spcAft>
                <a:spcPts val="0"/>
              </a:spcAft>
              <a:buClr>
                <a:schemeClr val="lt1"/>
              </a:buClr>
              <a:buSzPts val="2000"/>
              <a:buChar char="▪"/>
            </a:pPr>
            <a:r>
              <a:rPr b="1" lang="en-US" sz="2000" u="sng"/>
              <a:t>Request</a:t>
            </a:r>
            <a:r>
              <a:rPr lang="en-US" sz="2000"/>
              <a:t>:</a:t>
            </a:r>
            <a:endParaRPr sz="2000"/>
          </a:p>
          <a:p>
            <a:pPr indent="-179388" lvl="0" marL="179388" rtl="0" algn="l">
              <a:lnSpc>
                <a:spcPct val="90000"/>
              </a:lnSpc>
              <a:spcBef>
                <a:spcPts val="1000"/>
              </a:spcBef>
              <a:spcAft>
                <a:spcPts val="0"/>
              </a:spcAft>
              <a:buClr>
                <a:schemeClr val="lt1"/>
              </a:buClr>
              <a:buSzPts val="2000"/>
              <a:buChar char="▪"/>
            </a:pPr>
            <a:r>
              <a:rPr lang="en-US" sz="2000"/>
              <a:t>How many test cases do we need to test this requirement?</a:t>
            </a:r>
            <a:endParaRPr/>
          </a:p>
          <a:p>
            <a:pPr indent="-179388" lvl="0" marL="179388" rtl="0" algn="l">
              <a:lnSpc>
                <a:spcPct val="90000"/>
              </a:lnSpc>
              <a:spcBef>
                <a:spcPts val="1000"/>
              </a:spcBef>
              <a:spcAft>
                <a:spcPts val="0"/>
              </a:spcAft>
              <a:buClr>
                <a:schemeClr val="lt1"/>
              </a:buClr>
              <a:buSzPts val="2000"/>
              <a:buChar char="▪"/>
            </a:pPr>
            <a:r>
              <a:rPr lang="en-US" sz="2000"/>
              <a:t>Write test cases to test this.</a:t>
            </a:r>
            <a:endParaRPr sz="2000"/>
          </a:p>
        </p:txBody>
      </p:sp>
      <p:sp>
        <p:nvSpPr>
          <p:cNvPr id="155" name="Google Shape;155;p4"/>
          <p:cNvSpPr/>
          <p:nvPr>
            <p:ph idx="12" type="sldNum"/>
          </p:nvPr>
        </p:nvSpPr>
        <p:spPr>
          <a:xfrm>
            <a:off x="11386425" y="6142912"/>
            <a:ext cx="396000" cy="396000"/>
          </a:xfrm>
          <a:prstGeom prst="ellipse">
            <a:avLst/>
          </a:prstGeom>
          <a:noFill/>
          <a:ln cap="flat" cmpd="sng" w="9525">
            <a:solidFill>
              <a:srgbClr val="124163"/>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solidFill>
                  <a:schemeClr val="lt1"/>
                </a:solidFill>
              </a:rPr>
              <a:t>‹#›</a:t>
            </a:fld>
            <a:endParaRPr>
              <a:solidFill>
                <a:schemeClr val="lt1"/>
              </a:solidFill>
            </a:endParaRPr>
          </a:p>
        </p:txBody>
      </p:sp>
      <p:pic>
        <p:nvPicPr>
          <p:cNvPr id="156" name="Google Shape;156;p4"/>
          <p:cNvPicPr preferRelativeResize="0"/>
          <p:nvPr/>
        </p:nvPicPr>
        <p:blipFill rotWithShape="1">
          <a:blip r:embed="rId4">
            <a:alphaModFix/>
          </a:blip>
          <a:srcRect b="0" l="0" r="0" t="0"/>
          <a:stretch/>
        </p:blipFill>
        <p:spPr>
          <a:xfrm>
            <a:off x="153624" y="1714364"/>
            <a:ext cx="4543425" cy="79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Woman walking with coffee" id="162" name="Google Shape;162;p5"/>
          <p:cNvPicPr preferRelativeResize="0"/>
          <p:nvPr>
            <p:ph idx="2" type="pic"/>
          </p:nvPr>
        </p:nvPicPr>
        <p:blipFill rotWithShape="1">
          <a:blip r:embed="rId3">
            <a:alphaModFix/>
          </a:blip>
          <a:srcRect b="0" l="0" r="0" t="0"/>
          <a:stretch/>
        </p:blipFill>
        <p:spPr>
          <a:xfrm>
            <a:off x="8908868" y="0"/>
            <a:ext cx="3283131" cy="6858000"/>
          </a:xfrm>
          <a:prstGeom prst="hexagon">
            <a:avLst>
              <a:gd fmla="val 7083" name="adj"/>
              <a:gd fmla="val 115470" name="vf"/>
            </a:avLst>
          </a:prstGeom>
          <a:noFill/>
          <a:ln>
            <a:noFill/>
          </a:ln>
        </p:spPr>
      </p:pic>
      <p:sp>
        <p:nvSpPr>
          <p:cNvPr id="163" name="Google Shape;163;p5"/>
          <p:cNvSpPr txBox="1"/>
          <p:nvPr>
            <p:ph idx="1" type="body"/>
          </p:nvPr>
        </p:nvSpPr>
        <p:spPr>
          <a:xfrm>
            <a:off x="0" y="-91440"/>
            <a:ext cx="8908800" cy="5075700"/>
          </a:xfrm>
          <a:prstGeom prst="rect">
            <a:avLst/>
          </a:prstGeom>
          <a:noFill/>
          <a:ln>
            <a:noFill/>
          </a:ln>
        </p:spPr>
        <p:txBody>
          <a:bodyPr anchorCtr="0" anchor="ctr" bIns="45700" lIns="91425" spcFirstLastPara="1" rIns="91425" wrap="square" tIns="45700">
            <a:normAutofit/>
          </a:bodyPr>
          <a:lstStyle/>
          <a:p>
            <a:pPr indent="-179388" lvl="0" marL="179388" rtl="0" algn="l">
              <a:lnSpc>
                <a:spcPct val="90000"/>
              </a:lnSpc>
              <a:spcBef>
                <a:spcPts val="0"/>
              </a:spcBef>
              <a:spcAft>
                <a:spcPts val="0"/>
              </a:spcAft>
              <a:buClr>
                <a:schemeClr val="lt1"/>
              </a:buClr>
              <a:buSzPts val="2400"/>
              <a:buChar char="▪"/>
            </a:pPr>
            <a:r>
              <a:rPr lang="en-US" sz="2400"/>
              <a:t>Following password field accepts minimum 6 characters and maximum 10 characters</a:t>
            </a:r>
            <a:endParaRPr/>
          </a:p>
          <a:p>
            <a:pPr indent="-26984" lvl="0" marL="179388" rtl="0" algn="l">
              <a:lnSpc>
                <a:spcPct val="90000"/>
              </a:lnSpc>
              <a:spcBef>
                <a:spcPts val="1000"/>
              </a:spcBef>
              <a:spcAft>
                <a:spcPts val="0"/>
              </a:spcAft>
              <a:buClr>
                <a:schemeClr val="lt1"/>
              </a:buClr>
              <a:buSzPts val="2400"/>
              <a:buNone/>
            </a:pPr>
            <a:r>
              <a:t/>
            </a:r>
            <a:endParaRPr sz="2400"/>
          </a:p>
          <a:p>
            <a:pPr indent="-26984" lvl="0" marL="179388" rtl="0" algn="l">
              <a:lnSpc>
                <a:spcPct val="90000"/>
              </a:lnSpc>
              <a:spcBef>
                <a:spcPts val="1000"/>
              </a:spcBef>
              <a:spcAft>
                <a:spcPts val="0"/>
              </a:spcAft>
              <a:buClr>
                <a:schemeClr val="lt1"/>
              </a:buClr>
              <a:buSzPts val="2400"/>
              <a:buNone/>
            </a:pPr>
            <a:r>
              <a:t/>
            </a:r>
            <a:endParaRPr sz="2400"/>
          </a:p>
          <a:p>
            <a:pPr indent="-26984" lvl="0" marL="179388" rtl="0" algn="l">
              <a:lnSpc>
                <a:spcPct val="90000"/>
              </a:lnSpc>
              <a:spcBef>
                <a:spcPts val="1000"/>
              </a:spcBef>
              <a:spcAft>
                <a:spcPts val="0"/>
              </a:spcAft>
              <a:buClr>
                <a:schemeClr val="lt1"/>
              </a:buClr>
              <a:buSzPts val="2400"/>
              <a:buNone/>
            </a:pPr>
            <a:r>
              <a:t/>
            </a:r>
            <a:endParaRPr sz="2400"/>
          </a:p>
          <a:p>
            <a:pPr indent="-179388" lvl="0" marL="179388" rtl="0" algn="l">
              <a:lnSpc>
                <a:spcPct val="90000"/>
              </a:lnSpc>
              <a:spcBef>
                <a:spcPts val="1000"/>
              </a:spcBef>
              <a:spcAft>
                <a:spcPts val="0"/>
              </a:spcAft>
              <a:buClr>
                <a:schemeClr val="lt1"/>
              </a:buClr>
              <a:buSzPts val="2400"/>
              <a:buChar char="▪"/>
            </a:pPr>
            <a:r>
              <a:rPr b="1" lang="en-US" sz="2400" u="sng"/>
              <a:t>Request</a:t>
            </a:r>
            <a:r>
              <a:rPr lang="en-US" sz="2400"/>
              <a:t>:</a:t>
            </a:r>
            <a:endParaRPr/>
          </a:p>
          <a:p>
            <a:pPr indent="-179388" lvl="0" marL="179388" rtl="0" algn="l">
              <a:lnSpc>
                <a:spcPct val="90000"/>
              </a:lnSpc>
              <a:spcBef>
                <a:spcPts val="1000"/>
              </a:spcBef>
              <a:spcAft>
                <a:spcPts val="0"/>
              </a:spcAft>
              <a:buClr>
                <a:schemeClr val="lt1"/>
              </a:buClr>
              <a:buSzPts val="2400"/>
              <a:buChar char="▪"/>
            </a:pPr>
            <a:r>
              <a:rPr lang="en-US" sz="2400"/>
              <a:t>How many test cases do we need to test this requirement?</a:t>
            </a:r>
            <a:endParaRPr/>
          </a:p>
          <a:p>
            <a:pPr indent="-179388" lvl="0" marL="179388" rtl="0" algn="l">
              <a:lnSpc>
                <a:spcPct val="90000"/>
              </a:lnSpc>
              <a:spcBef>
                <a:spcPts val="1000"/>
              </a:spcBef>
              <a:spcAft>
                <a:spcPts val="0"/>
              </a:spcAft>
              <a:buClr>
                <a:schemeClr val="lt1"/>
              </a:buClr>
              <a:buSzPts val="2400"/>
              <a:buChar char="▪"/>
            </a:pPr>
            <a:r>
              <a:rPr lang="en-US" sz="2400"/>
              <a:t>Write test cases to test this.</a:t>
            </a:r>
            <a:endParaRPr sz="2400"/>
          </a:p>
        </p:txBody>
      </p:sp>
      <p:sp>
        <p:nvSpPr>
          <p:cNvPr id="164" name="Google Shape;164;p5"/>
          <p:cNvSpPr txBox="1"/>
          <p:nvPr>
            <p:ph type="title"/>
          </p:nvPr>
        </p:nvSpPr>
        <p:spPr>
          <a:xfrm>
            <a:off x="8255726" y="3033000"/>
            <a:ext cx="3422468" cy="7920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3600"/>
              <a:buFont typeface="Calibri"/>
              <a:buNone/>
            </a:pPr>
            <a:r>
              <a:rPr lang="en-US"/>
              <a:t>Try example 02</a:t>
            </a:r>
            <a:endParaRPr/>
          </a:p>
        </p:txBody>
      </p:sp>
      <p:sp>
        <p:nvSpPr>
          <p:cNvPr id="165" name="Google Shape;165;p5"/>
          <p:cNvSpPr/>
          <p:nvPr>
            <p:ph idx="12" type="sldNum"/>
          </p:nvPr>
        </p:nvSpPr>
        <p:spPr>
          <a:xfrm>
            <a:off x="11386425" y="6142912"/>
            <a:ext cx="396000" cy="396000"/>
          </a:xfrm>
          <a:prstGeom prst="ellipse">
            <a:avLst/>
          </a:prstGeom>
          <a:noFill/>
          <a:ln cap="flat" cmpd="sng" w="9525">
            <a:solidFill>
              <a:srgbClr val="124163"/>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66" name="Google Shape;166;p5"/>
          <p:cNvPicPr preferRelativeResize="0"/>
          <p:nvPr/>
        </p:nvPicPr>
        <p:blipFill rotWithShape="1">
          <a:blip r:embed="rId4">
            <a:alphaModFix/>
          </a:blip>
          <a:srcRect b="0" l="0" r="0" t="0"/>
          <a:stretch/>
        </p:blipFill>
        <p:spPr>
          <a:xfrm>
            <a:off x="214449" y="1567542"/>
            <a:ext cx="6016534" cy="10580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pic>
        <p:nvPicPr>
          <p:cNvPr descr="Man talking at a meeting" id="172" name="Google Shape;172;p6"/>
          <p:cNvPicPr preferRelativeResize="0"/>
          <p:nvPr>
            <p:ph idx="2" type="pic"/>
          </p:nvPr>
        </p:nvPicPr>
        <p:blipFill rotWithShape="1">
          <a:blip r:embed="rId3">
            <a:alphaModFix/>
          </a:blip>
          <a:srcRect b="0" l="0" r="0" t="0"/>
          <a:stretch/>
        </p:blipFill>
        <p:spPr>
          <a:xfrm>
            <a:off x="0" y="0"/>
            <a:ext cx="3670663" cy="6858000"/>
          </a:xfrm>
          <a:prstGeom prst="hexagon">
            <a:avLst>
              <a:gd fmla="val 7593" name="adj"/>
              <a:gd fmla="val 115470" name="vf"/>
            </a:avLst>
          </a:prstGeom>
          <a:noFill/>
          <a:ln>
            <a:noFill/>
          </a:ln>
        </p:spPr>
      </p:pic>
      <p:sp>
        <p:nvSpPr>
          <p:cNvPr id="173" name="Google Shape;173;p6"/>
          <p:cNvSpPr txBox="1"/>
          <p:nvPr>
            <p:ph type="title"/>
          </p:nvPr>
        </p:nvSpPr>
        <p:spPr>
          <a:xfrm>
            <a:off x="479109" y="3033000"/>
            <a:ext cx="3191554" cy="7920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3600"/>
              <a:buFont typeface="Calibri"/>
              <a:buNone/>
            </a:pPr>
            <a:r>
              <a:rPr lang="en-US"/>
              <a:t>Try example 03</a:t>
            </a:r>
            <a:endParaRPr/>
          </a:p>
        </p:txBody>
      </p:sp>
      <p:sp>
        <p:nvSpPr>
          <p:cNvPr id="174" name="Google Shape;174;p6"/>
          <p:cNvSpPr/>
          <p:nvPr>
            <p:ph idx="12" type="sldNum"/>
          </p:nvPr>
        </p:nvSpPr>
        <p:spPr>
          <a:xfrm>
            <a:off x="11386425" y="6142912"/>
            <a:ext cx="396000" cy="396000"/>
          </a:xfrm>
          <a:prstGeom prst="ellipse">
            <a:avLst/>
          </a:prstGeom>
          <a:no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175" name="Google Shape;175;p6"/>
          <p:cNvSpPr txBox="1"/>
          <p:nvPr>
            <p:ph idx="1" type="body"/>
          </p:nvPr>
        </p:nvSpPr>
        <p:spPr>
          <a:xfrm>
            <a:off x="3905793" y="104503"/>
            <a:ext cx="8164285" cy="6648994"/>
          </a:xfrm>
          <a:prstGeom prst="rect">
            <a:avLst/>
          </a:prstGeom>
          <a:noFill/>
          <a:ln>
            <a:noFill/>
          </a:ln>
        </p:spPr>
        <p:txBody>
          <a:bodyPr anchorCtr="0" anchor="ctr" bIns="45700" lIns="91425" spcFirstLastPara="1" rIns="91425" wrap="square" tIns="45700">
            <a:normAutofit/>
          </a:bodyPr>
          <a:lstStyle/>
          <a:p>
            <a:pPr indent="-179388" lvl="0" marL="179388" rtl="0" algn="l">
              <a:lnSpc>
                <a:spcPct val="90000"/>
              </a:lnSpc>
              <a:spcBef>
                <a:spcPts val="0"/>
              </a:spcBef>
              <a:spcAft>
                <a:spcPts val="0"/>
              </a:spcAft>
              <a:buClr>
                <a:schemeClr val="lt1"/>
              </a:buClr>
              <a:buSzPts val="2400"/>
              <a:buChar char="▪"/>
            </a:pPr>
            <a:r>
              <a:rPr lang="en-US" sz="2400"/>
              <a:t>Let us consider an example of any college admission process. There is college that gives admissions to students based upon their percentage.</a:t>
            </a:r>
            <a:endParaRPr/>
          </a:p>
          <a:p>
            <a:pPr indent="-179388" lvl="0" marL="179388" rtl="0" algn="l">
              <a:lnSpc>
                <a:spcPct val="90000"/>
              </a:lnSpc>
              <a:spcBef>
                <a:spcPts val="1000"/>
              </a:spcBef>
              <a:spcAft>
                <a:spcPts val="0"/>
              </a:spcAft>
              <a:buClr>
                <a:schemeClr val="lt1"/>
              </a:buClr>
              <a:buSzPts val="2400"/>
              <a:buChar char="▪"/>
            </a:pPr>
            <a:r>
              <a:rPr lang="en-US" sz="2400"/>
              <a:t>Consider percentage field that will accept percentage only between 50 to 90 %, more and even less than not be accepted, and application will redirect user to error page. </a:t>
            </a:r>
            <a:endParaRPr sz="2400"/>
          </a:p>
          <a:p>
            <a:pPr indent="-26984" lvl="0" marL="179388" rtl="0" algn="l">
              <a:lnSpc>
                <a:spcPct val="90000"/>
              </a:lnSpc>
              <a:spcBef>
                <a:spcPts val="1000"/>
              </a:spcBef>
              <a:spcAft>
                <a:spcPts val="0"/>
              </a:spcAft>
              <a:buClr>
                <a:schemeClr val="lt1"/>
              </a:buClr>
              <a:buSzPts val="2400"/>
              <a:buNone/>
            </a:pPr>
            <a:r>
              <a:t/>
            </a:r>
            <a:endParaRPr sz="2400"/>
          </a:p>
          <a:p>
            <a:pPr indent="-26984" lvl="0" marL="179388" rtl="0" algn="l">
              <a:lnSpc>
                <a:spcPct val="90000"/>
              </a:lnSpc>
              <a:spcBef>
                <a:spcPts val="1000"/>
              </a:spcBef>
              <a:spcAft>
                <a:spcPts val="0"/>
              </a:spcAft>
              <a:buClr>
                <a:schemeClr val="lt1"/>
              </a:buClr>
              <a:buSzPts val="2400"/>
              <a:buNone/>
            </a:pPr>
            <a:r>
              <a:t/>
            </a:r>
            <a:endParaRPr sz="2400"/>
          </a:p>
          <a:p>
            <a:pPr indent="0" lvl="0" marL="0" rtl="0" algn="l">
              <a:lnSpc>
                <a:spcPct val="90000"/>
              </a:lnSpc>
              <a:spcBef>
                <a:spcPts val="1000"/>
              </a:spcBef>
              <a:spcAft>
                <a:spcPts val="0"/>
              </a:spcAft>
              <a:buSzPts val="2400"/>
              <a:buNone/>
            </a:pPr>
            <a:r>
              <a:t/>
            </a:r>
            <a:endParaRPr sz="2400"/>
          </a:p>
          <a:p>
            <a:pPr indent="-179388" lvl="0" marL="179388" rtl="0" algn="l">
              <a:lnSpc>
                <a:spcPct val="90000"/>
              </a:lnSpc>
              <a:spcBef>
                <a:spcPts val="1000"/>
              </a:spcBef>
              <a:spcAft>
                <a:spcPts val="0"/>
              </a:spcAft>
              <a:buClr>
                <a:schemeClr val="lt1"/>
              </a:buClr>
              <a:buSzPts val="2400"/>
              <a:buChar char="▪"/>
            </a:pPr>
            <a:r>
              <a:rPr b="1" lang="en-US" sz="2400" u="sng"/>
              <a:t>Request</a:t>
            </a:r>
            <a:r>
              <a:rPr lang="en-US" sz="2400"/>
              <a:t>:</a:t>
            </a:r>
            <a:endParaRPr sz="2400"/>
          </a:p>
          <a:p>
            <a:pPr indent="-179388" lvl="0" marL="179388" rtl="0" algn="l">
              <a:lnSpc>
                <a:spcPct val="90000"/>
              </a:lnSpc>
              <a:spcBef>
                <a:spcPts val="1000"/>
              </a:spcBef>
              <a:spcAft>
                <a:spcPts val="0"/>
              </a:spcAft>
              <a:buClr>
                <a:schemeClr val="lt1"/>
              </a:buClr>
              <a:buSzPts val="2400"/>
              <a:buChar char="▪"/>
            </a:pPr>
            <a:r>
              <a:rPr lang="en-US" sz="2400"/>
              <a:t>How many test cases do we need to test this requirement?</a:t>
            </a:r>
            <a:endParaRPr/>
          </a:p>
          <a:p>
            <a:pPr indent="-179388" lvl="0" marL="179388" rtl="0" algn="l">
              <a:lnSpc>
                <a:spcPct val="90000"/>
              </a:lnSpc>
              <a:spcBef>
                <a:spcPts val="1000"/>
              </a:spcBef>
              <a:spcAft>
                <a:spcPts val="0"/>
              </a:spcAft>
              <a:buClr>
                <a:schemeClr val="lt1"/>
              </a:buClr>
              <a:buSzPts val="2400"/>
              <a:buChar char="▪"/>
            </a:pPr>
            <a:r>
              <a:rPr lang="en-US" sz="2400"/>
              <a:t>Write test cases to test this.</a:t>
            </a:r>
            <a:endParaRPr sz="2400"/>
          </a:p>
        </p:txBody>
      </p:sp>
      <p:pic>
        <p:nvPicPr>
          <p:cNvPr id="176" name="Google Shape;176;p6"/>
          <p:cNvPicPr preferRelativeResize="0"/>
          <p:nvPr/>
        </p:nvPicPr>
        <p:blipFill rotWithShape="1">
          <a:blip r:embed="rId4">
            <a:alphaModFix/>
          </a:blip>
          <a:srcRect b="0" l="0" r="0" t="0"/>
          <a:stretch/>
        </p:blipFill>
        <p:spPr>
          <a:xfrm>
            <a:off x="4271417" y="3429000"/>
            <a:ext cx="4981575" cy="7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Woman working on laptop in evening" id="182" name="Google Shape;182;p7"/>
          <p:cNvPicPr preferRelativeResize="0"/>
          <p:nvPr>
            <p:ph idx="2" type="pic"/>
          </p:nvPr>
        </p:nvPicPr>
        <p:blipFill rotWithShape="1">
          <a:blip r:embed="rId3">
            <a:alphaModFix/>
          </a:blip>
          <a:srcRect b="9857" l="0" r="0" t="9857"/>
          <a:stretch/>
        </p:blipFill>
        <p:spPr>
          <a:xfrm>
            <a:off x="8020594" y="0"/>
            <a:ext cx="4171405" cy="6858000"/>
          </a:xfrm>
          <a:prstGeom prst="hexagon">
            <a:avLst>
              <a:gd fmla="val 6667" name="adj"/>
              <a:gd fmla="val 115470" name="vf"/>
            </a:avLst>
          </a:prstGeom>
          <a:solidFill>
            <a:srgbClr val="F2F2F2"/>
          </a:solidFill>
          <a:ln>
            <a:noFill/>
          </a:ln>
        </p:spPr>
      </p:pic>
      <p:sp>
        <p:nvSpPr>
          <p:cNvPr id="183" name="Google Shape;183;p7"/>
          <p:cNvSpPr txBox="1"/>
          <p:nvPr>
            <p:ph type="title"/>
          </p:nvPr>
        </p:nvSpPr>
        <p:spPr>
          <a:xfrm>
            <a:off x="0" y="0"/>
            <a:ext cx="8020594" cy="6740434"/>
          </a:xfrm>
          <a:prstGeom prst="rect">
            <a:avLst/>
          </a:prstGeom>
          <a:solidFill>
            <a:schemeClr val="lt1"/>
          </a:solidFill>
          <a:ln>
            <a:noFill/>
          </a:ln>
        </p:spPr>
        <p:txBody>
          <a:bodyPr anchorCtr="0" anchor="ctr" bIns="45700" lIns="180000" spcFirstLastPara="1" rIns="180000" wrap="square" tIns="45700">
            <a:normAutofit fontScale="90000"/>
          </a:bodyPr>
          <a:lstStyle/>
          <a:p>
            <a:pPr indent="0" lvl="0" marL="0" rtl="0" algn="ctr">
              <a:lnSpc>
                <a:spcPct val="100000"/>
              </a:lnSpc>
              <a:spcBef>
                <a:spcPts val="0"/>
              </a:spcBef>
              <a:spcAft>
                <a:spcPts val="0"/>
              </a:spcAft>
              <a:buClr>
                <a:srgbClr val="262626"/>
              </a:buClr>
              <a:buSzPct val="100000"/>
              <a:buFont typeface="Arial"/>
              <a:buNone/>
            </a:pPr>
            <a:r>
              <a:rPr lang="en-US" sz="2000">
                <a:latin typeface="Arial"/>
                <a:ea typeface="Arial"/>
                <a:cs typeface="Arial"/>
                <a:sym typeface="Arial"/>
              </a:rPr>
              <a:t>We have the “</a:t>
            </a:r>
            <a:r>
              <a:rPr b="1" lang="en-US" sz="2000">
                <a:latin typeface="Arial"/>
                <a:ea typeface="Arial"/>
                <a:cs typeface="Arial"/>
                <a:sym typeface="Arial"/>
              </a:rPr>
              <a:t>Phân loại học sinh theo thang điểm 10” as below and the form </a:t>
            </a: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br>
              <a:rPr b="1" lang="en-US" sz="2000">
                <a:latin typeface="Arial"/>
                <a:ea typeface="Arial"/>
                <a:cs typeface="Arial"/>
                <a:sym typeface="Arial"/>
              </a:rPr>
            </a:br>
            <a:r>
              <a:rPr b="1" lang="en-US" sz="2000">
                <a:latin typeface="Arial"/>
                <a:ea typeface="Arial"/>
                <a:cs typeface="Arial"/>
                <a:sym typeface="Arial"/>
              </a:rPr>
              <a:t>Request:</a:t>
            </a:r>
            <a:br>
              <a:rPr b="1" lang="en-US" sz="2000">
                <a:latin typeface="Arial"/>
                <a:ea typeface="Arial"/>
                <a:cs typeface="Arial"/>
                <a:sym typeface="Arial"/>
              </a:rPr>
            </a:br>
            <a:r>
              <a:rPr lang="en-US" sz="2200">
                <a:solidFill>
                  <a:srgbClr val="0070C0"/>
                </a:solidFill>
                <a:latin typeface="Arial"/>
                <a:ea typeface="Arial"/>
                <a:cs typeface="Arial"/>
                <a:sym typeface="Arial"/>
              </a:rPr>
              <a:t>How many test cases do we need to test this requirement?</a:t>
            </a:r>
            <a:br>
              <a:rPr lang="en-US" sz="2200">
                <a:solidFill>
                  <a:srgbClr val="0070C0"/>
                </a:solidFill>
                <a:latin typeface="Arial"/>
                <a:ea typeface="Arial"/>
                <a:cs typeface="Arial"/>
                <a:sym typeface="Arial"/>
              </a:rPr>
            </a:br>
            <a:r>
              <a:rPr lang="en-US" sz="2200">
                <a:solidFill>
                  <a:srgbClr val="0070C0"/>
                </a:solidFill>
                <a:latin typeface="Arial"/>
                <a:ea typeface="Arial"/>
                <a:cs typeface="Arial"/>
                <a:sym typeface="Arial"/>
              </a:rPr>
              <a:t>Write test cases to test this.</a:t>
            </a:r>
            <a:endParaRPr sz="2200">
              <a:solidFill>
                <a:srgbClr val="0070C0"/>
              </a:solidFill>
              <a:latin typeface="Arial"/>
              <a:ea typeface="Arial"/>
              <a:cs typeface="Arial"/>
              <a:sym typeface="Arial"/>
            </a:endParaRPr>
          </a:p>
        </p:txBody>
      </p:sp>
      <p:sp>
        <p:nvSpPr>
          <p:cNvPr id="184" name="Google Shape;184;p7"/>
          <p:cNvSpPr/>
          <p:nvPr>
            <p:ph idx="12" type="sldNum"/>
          </p:nvPr>
        </p:nvSpPr>
        <p:spPr>
          <a:xfrm>
            <a:off x="11386425" y="6142912"/>
            <a:ext cx="396000" cy="396000"/>
          </a:xfrm>
          <a:prstGeom prst="ellipse">
            <a:avLst/>
          </a:prstGeom>
          <a:noFill/>
          <a:ln cap="flat" cmpd="sng" w="63500">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85" name="Google Shape;185;p7"/>
          <p:cNvPicPr preferRelativeResize="0"/>
          <p:nvPr/>
        </p:nvPicPr>
        <p:blipFill rotWithShape="1">
          <a:blip r:embed="rId4">
            <a:alphaModFix/>
          </a:blip>
          <a:srcRect b="0" l="0" r="0" t="0"/>
          <a:stretch/>
        </p:blipFill>
        <p:spPr>
          <a:xfrm>
            <a:off x="0" y="847725"/>
            <a:ext cx="8150815" cy="2581275"/>
          </a:xfrm>
          <a:prstGeom prst="rect">
            <a:avLst/>
          </a:prstGeom>
          <a:noFill/>
          <a:ln>
            <a:noFill/>
          </a:ln>
        </p:spPr>
      </p:pic>
      <p:sp>
        <p:nvSpPr>
          <p:cNvPr id="186" name="Google Shape;186;p7"/>
          <p:cNvSpPr txBox="1"/>
          <p:nvPr/>
        </p:nvSpPr>
        <p:spPr>
          <a:xfrm>
            <a:off x="8150815" y="55725"/>
            <a:ext cx="3496460" cy="792000"/>
          </a:xfrm>
          <a:prstGeom prst="rect">
            <a:avLst/>
          </a:prstGeom>
          <a:solidFill>
            <a:schemeClr val="lt1"/>
          </a:solidFill>
          <a:ln>
            <a:noFill/>
          </a:ln>
        </p:spPr>
        <p:txBody>
          <a:bodyPr anchorCtr="0" anchor="ctr" bIns="45700" lIns="180000" spcFirstLastPara="1" rIns="180000" wrap="square" tIns="45700">
            <a:normAutofit/>
          </a:bodyPr>
          <a:lstStyle/>
          <a:p>
            <a:pPr indent="0" lvl="0" marL="0" marR="0" rtl="0" algn="ctr">
              <a:lnSpc>
                <a:spcPct val="100000"/>
              </a:lnSpc>
              <a:spcBef>
                <a:spcPts val="0"/>
              </a:spcBef>
              <a:spcAft>
                <a:spcPts val="0"/>
              </a:spcAft>
              <a:buClr>
                <a:srgbClr val="262626"/>
              </a:buClr>
              <a:buSzPts val="3600"/>
              <a:buFont typeface="Calibri"/>
              <a:buNone/>
            </a:pPr>
            <a:r>
              <a:rPr b="0" i="0" lang="en-US" sz="3600" u="none" cap="none" strike="noStrike">
                <a:solidFill>
                  <a:srgbClr val="262626"/>
                </a:solidFill>
                <a:latin typeface="Calibri"/>
                <a:ea typeface="Calibri"/>
                <a:cs typeface="Calibri"/>
                <a:sym typeface="Calibri"/>
              </a:rPr>
              <a:t>Try example 04</a:t>
            </a:r>
            <a:endParaRPr b="0" i="0" sz="3600" u="none" cap="none" strike="noStrike">
              <a:solidFill>
                <a:srgbClr val="262626"/>
              </a:solidFill>
              <a:latin typeface="Calibri"/>
              <a:ea typeface="Calibri"/>
              <a:cs typeface="Calibri"/>
              <a:sym typeface="Calibri"/>
            </a:endParaRPr>
          </a:p>
        </p:txBody>
      </p:sp>
      <p:pic>
        <p:nvPicPr>
          <p:cNvPr id="187" name="Google Shape;187;p7"/>
          <p:cNvPicPr preferRelativeResize="0"/>
          <p:nvPr/>
        </p:nvPicPr>
        <p:blipFill rotWithShape="1">
          <a:blip r:embed="rId5">
            <a:alphaModFix/>
          </a:blip>
          <a:srcRect b="0" l="0" r="0" t="0"/>
          <a:stretch/>
        </p:blipFill>
        <p:spPr>
          <a:xfrm>
            <a:off x="3331231" y="3484725"/>
            <a:ext cx="4754473" cy="1924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0" y="3095896"/>
            <a:ext cx="11116500" cy="30471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3600"/>
              <a:buFont typeface="Calibri"/>
              <a:buNone/>
            </a:pPr>
            <a:r>
              <a:rPr lang="en-US"/>
              <a:t>Try example 05</a:t>
            </a:r>
            <a:br>
              <a:rPr lang="en-US"/>
            </a:br>
            <a:br>
              <a:rPr lang="en-US"/>
            </a:br>
            <a:r>
              <a:rPr lang="en-US" sz="3100">
                <a:solidFill>
                  <a:srgbClr val="0000FF"/>
                </a:solidFill>
              </a:rPr>
              <a:t>1. Do you have any questions about the Requirement?</a:t>
            </a:r>
            <a:br>
              <a:rPr lang="en-US" sz="3100">
                <a:solidFill>
                  <a:srgbClr val="0000FF"/>
                </a:solidFill>
              </a:rPr>
            </a:br>
            <a:r>
              <a:rPr lang="en-US" sz="3100">
                <a:solidFill>
                  <a:srgbClr val="0000FF"/>
                </a:solidFill>
              </a:rPr>
              <a:t>2. How many test cases do we need to test this requirement?</a:t>
            </a:r>
            <a:br>
              <a:rPr lang="en-US" sz="3100">
                <a:solidFill>
                  <a:srgbClr val="0000FF"/>
                </a:solidFill>
              </a:rPr>
            </a:br>
            <a:r>
              <a:rPr lang="en-US" sz="3100">
                <a:solidFill>
                  <a:srgbClr val="0000FF"/>
                </a:solidFill>
              </a:rPr>
              <a:t>3. Write test cases to test this.</a:t>
            </a:r>
            <a:endParaRPr/>
          </a:p>
        </p:txBody>
      </p:sp>
      <p:sp>
        <p:nvSpPr>
          <p:cNvPr id="194" name="Google Shape;194;p8"/>
          <p:cNvSpPr txBox="1"/>
          <p:nvPr>
            <p:ph idx="1" type="body"/>
          </p:nvPr>
        </p:nvSpPr>
        <p:spPr>
          <a:xfrm>
            <a:off x="-47175" y="-75475"/>
            <a:ext cx="12192000" cy="309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lang="en-US" sz="2800"/>
              <a:t>For example, a savings account in a bank earns a different rate of interest depending on the balance in the account. </a:t>
            </a:r>
            <a:endParaRPr sz="2800"/>
          </a:p>
          <a:p>
            <a:pPr indent="0" lvl="0" marL="0" rtl="0" algn="l">
              <a:lnSpc>
                <a:spcPct val="90000"/>
              </a:lnSpc>
              <a:spcBef>
                <a:spcPts val="1000"/>
              </a:spcBef>
              <a:spcAft>
                <a:spcPts val="0"/>
              </a:spcAft>
              <a:buSzPts val="2800"/>
              <a:buNone/>
            </a:pPr>
            <a:r>
              <a:rPr lang="en-US" sz="2800"/>
              <a:t>In order to test the software that calculates the interest due, we can identify the ranges of balance values that earn the different rates of interest. </a:t>
            </a:r>
            <a:endParaRPr sz="2800"/>
          </a:p>
          <a:p>
            <a:pPr indent="0" lvl="0" marL="0" rtl="0" algn="l">
              <a:lnSpc>
                <a:spcPct val="90000"/>
              </a:lnSpc>
              <a:spcBef>
                <a:spcPts val="1000"/>
              </a:spcBef>
              <a:spcAft>
                <a:spcPts val="0"/>
              </a:spcAft>
              <a:buSzPts val="2800"/>
              <a:buNone/>
            </a:pPr>
            <a:r>
              <a:rPr lang="en-US" sz="2800"/>
              <a:t>For example, if a balance in the range $0 up to $100 has a 3% </a:t>
            </a:r>
            <a:r>
              <a:rPr lang="en-US" sz="2800"/>
              <a:t>interest </a:t>
            </a:r>
            <a:r>
              <a:rPr lang="en-US" sz="2800"/>
              <a:t>rate, a balance over $100 and </a:t>
            </a:r>
            <a:r>
              <a:rPr lang="en-US" sz="2800">
                <a:solidFill>
                  <a:srgbClr val="FFFF00"/>
                </a:solidFill>
              </a:rPr>
              <a:t>up to $1000</a:t>
            </a:r>
            <a:r>
              <a:rPr lang="en-US" sz="2800"/>
              <a:t> has a 5% interest rate, and </a:t>
            </a:r>
            <a:r>
              <a:rPr lang="en-US" sz="2800">
                <a:solidFill>
                  <a:srgbClr val="FFFF00"/>
                </a:solidFill>
              </a:rPr>
              <a:t>balances of $1000</a:t>
            </a:r>
            <a:r>
              <a:rPr lang="en-US" sz="2800"/>
              <a:t> and over have a 7% interest rate.                  </a:t>
            </a:r>
            <a:endParaRPr sz="2800"/>
          </a:p>
        </p:txBody>
      </p:sp>
      <p:sp>
        <p:nvSpPr>
          <p:cNvPr id="195" name="Google Shape;195;p8"/>
          <p:cNvSpPr/>
          <p:nvPr>
            <p:ph idx="12" type="sldNum"/>
          </p:nvPr>
        </p:nvSpPr>
        <p:spPr>
          <a:xfrm>
            <a:off x="11386425" y="6142912"/>
            <a:ext cx="396000" cy="396000"/>
          </a:xfrm>
          <a:prstGeom prst="ellipse">
            <a:avLst/>
          </a:prstGeom>
          <a:noFill/>
          <a:ln cap="flat" cmpd="sng" w="952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96" name="Google Shape;196;p8"/>
          <p:cNvPicPr preferRelativeResize="0"/>
          <p:nvPr/>
        </p:nvPicPr>
        <p:blipFill rotWithShape="1">
          <a:blip r:embed="rId3">
            <a:alphaModFix/>
          </a:blip>
          <a:srcRect b="0" l="0" r="0" t="0"/>
          <a:stretch/>
        </p:blipFill>
        <p:spPr>
          <a:xfrm>
            <a:off x="8668851" y="3149844"/>
            <a:ext cx="3523149" cy="13987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4163"/>
        </a:solidFill>
      </p:bgPr>
    </p:bg>
    <p:spTree>
      <p:nvGrpSpPr>
        <p:cNvPr id="201" name="Shape 201"/>
        <p:cNvGrpSpPr/>
        <p:nvPr/>
      </p:nvGrpSpPr>
      <p:grpSpPr>
        <a:xfrm>
          <a:off x="0" y="0"/>
          <a:ext cx="0" cy="0"/>
          <a:chOff x="0" y="0"/>
          <a:chExt cx="0" cy="0"/>
        </a:xfrm>
      </p:grpSpPr>
      <p:sp>
        <p:nvSpPr>
          <p:cNvPr id="202" name="Google Shape;202;p9"/>
          <p:cNvSpPr txBox="1"/>
          <p:nvPr>
            <p:ph type="title"/>
          </p:nvPr>
        </p:nvSpPr>
        <p:spPr>
          <a:xfrm>
            <a:off x="10131" y="0"/>
            <a:ext cx="5940000" cy="7920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262626"/>
              </a:buClr>
              <a:buSzPts val="3600"/>
              <a:buFont typeface="Calibri"/>
              <a:buNone/>
            </a:pPr>
            <a:r>
              <a:rPr lang="en-US"/>
              <a:t>Try example 06</a:t>
            </a:r>
            <a:endParaRPr/>
          </a:p>
        </p:txBody>
      </p:sp>
      <p:sp>
        <p:nvSpPr>
          <p:cNvPr id="203" name="Google Shape;203;p9"/>
          <p:cNvSpPr/>
          <p:nvPr>
            <p:ph idx="12" type="sldNum"/>
          </p:nvPr>
        </p:nvSpPr>
        <p:spPr>
          <a:xfrm>
            <a:off x="11386425" y="6142912"/>
            <a:ext cx="396000" cy="396000"/>
          </a:xfrm>
          <a:prstGeom prst="ellipse">
            <a:avLst/>
          </a:prstGeom>
          <a:no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04" name="Google Shape;204;p9"/>
          <p:cNvSpPr txBox="1"/>
          <p:nvPr/>
        </p:nvSpPr>
        <p:spPr>
          <a:xfrm>
            <a:off x="145788" y="3304903"/>
            <a:ext cx="119004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Scenario: If you take the train before 9:30 am or in the afternoon after 4:00 pm until 7:30 pm ('the rush hour'), you must pay full fare.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A saver ticket is available for trains between 9:30 am and 4:00 pm, and after 7:30 pm. </a:t>
            </a:r>
            <a:endParaRPr b="0" i="0" sz="2400" u="none" cap="none" strike="noStrike">
              <a:solidFill>
                <a:schemeClr val="lt1"/>
              </a:solidFill>
              <a:latin typeface="Calibri"/>
              <a:ea typeface="Calibri"/>
              <a:cs typeface="Calibri"/>
              <a:sym typeface="Calibri"/>
            </a:endParaRPr>
          </a:p>
        </p:txBody>
      </p:sp>
      <p:sp>
        <p:nvSpPr>
          <p:cNvPr id="205" name="Google Shape;205;p9"/>
          <p:cNvSpPr txBox="1"/>
          <p:nvPr/>
        </p:nvSpPr>
        <p:spPr>
          <a:xfrm>
            <a:off x="386809" y="1052279"/>
            <a:ext cx="9366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Read the following scenario.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 Are there any questions you have about this 'requirement'? Is anything unclear?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 Derive test cases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6" name="Google Shape;206;p9"/>
          <p:cNvPicPr preferRelativeResize="0"/>
          <p:nvPr/>
        </p:nvPicPr>
        <p:blipFill rotWithShape="1">
          <a:blip r:embed="rId3">
            <a:alphaModFix/>
          </a:blip>
          <a:srcRect b="0" l="0" r="0" t="0"/>
          <a:stretch/>
        </p:blipFill>
        <p:spPr>
          <a:xfrm>
            <a:off x="7666892" y="4664686"/>
            <a:ext cx="3789851" cy="1407868"/>
          </a:xfrm>
          <a:prstGeom prst="rect">
            <a:avLst/>
          </a:prstGeom>
          <a:noFill/>
          <a:ln>
            <a:noFill/>
          </a:ln>
        </p:spPr>
      </p:pic>
      <p:sp>
        <p:nvSpPr>
          <p:cNvPr id="207" name="Google Shape;207;p9"/>
          <p:cNvSpPr/>
          <p:nvPr/>
        </p:nvSpPr>
        <p:spPr>
          <a:xfrm>
            <a:off x="2103625" y="4961900"/>
            <a:ext cx="1707300" cy="157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S-Theme-Bubble">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2020-09-05T06:15:08Z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