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2" r:id="rId5"/>
    <p:sldId id="263" r:id="rId6"/>
    <p:sldId id="264" r:id="rId7"/>
    <p:sldId id="265" r:id="rId8"/>
    <p:sldId id="267" r:id="rId9"/>
    <p:sldId id="266" r:id="rId10"/>
    <p:sldId id="268" r:id="rId11"/>
    <p:sldId id="270" r:id="rId12"/>
    <p:sldId id="281" r:id="rId13"/>
    <p:sldId id="282" r:id="rId14"/>
    <p:sldId id="271" r:id="rId15"/>
    <p:sldId id="273" r:id="rId16"/>
    <p:sldId id="274" r:id="rId17"/>
    <p:sldId id="278" r:id="rId18"/>
    <p:sldId id="276" r:id="rId19"/>
    <p:sldId id="279" r:id="rId20"/>
    <p:sldId id="275"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77B9B2-33AF-4A34-94D6-DF2CAFFA9981}" v="81" dt="2023-05-07T18:05:32.8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89" autoAdjust="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uu Ngang Ngược" userId="119df7eeffdb7406" providerId="LiveId" clId="{5177B9B2-33AF-4A34-94D6-DF2CAFFA9981}"/>
    <pc:docChg chg="undo custSel addSld delSld modSld sldOrd">
      <pc:chgData name="Duuu Ngang Ngược" userId="119df7eeffdb7406" providerId="LiveId" clId="{5177B9B2-33AF-4A34-94D6-DF2CAFFA9981}" dt="2023-05-07T18:05:32.874" v="1007" actId="1076"/>
      <pc:docMkLst>
        <pc:docMk/>
      </pc:docMkLst>
      <pc:sldChg chg="modSp mod">
        <pc:chgData name="Duuu Ngang Ngược" userId="119df7eeffdb7406" providerId="LiveId" clId="{5177B9B2-33AF-4A34-94D6-DF2CAFFA9981}" dt="2023-05-06T03:06:43.326" v="742" actId="20577"/>
        <pc:sldMkLst>
          <pc:docMk/>
          <pc:sldMk cId="2521737941" sldId="260"/>
        </pc:sldMkLst>
        <pc:spChg chg="mod">
          <ac:chgData name="Duuu Ngang Ngược" userId="119df7eeffdb7406" providerId="LiveId" clId="{5177B9B2-33AF-4A34-94D6-DF2CAFFA9981}" dt="2023-05-06T03:06:43.326" v="742" actId="20577"/>
          <ac:spMkLst>
            <pc:docMk/>
            <pc:sldMk cId="2521737941" sldId="260"/>
            <ac:spMk id="9" creationId="{66E6AD2C-F06D-4E0F-020B-8EE28072EE56}"/>
          </ac:spMkLst>
        </pc:spChg>
      </pc:sldChg>
      <pc:sldChg chg="modSp mod">
        <pc:chgData name="Duuu Ngang Ngược" userId="119df7eeffdb7406" providerId="LiveId" clId="{5177B9B2-33AF-4A34-94D6-DF2CAFFA9981}" dt="2023-05-07T18:04:46.934" v="992" actId="1076"/>
        <pc:sldMkLst>
          <pc:docMk/>
          <pc:sldMk cId="1561360269" sldId="262"/>
        </pc:sldMkLst>
        <pc:spChg chg="mod">
          <ac:chgData name="Duuu Ngang Ngược" userId="119df7eeffdb7406" providerId="LiveId" clId="{5177B9B2-33AF-4A34-94D6-DF2CAFFA9981}" dt="2023-05-07T18:04:46.934" v="992" actId="1076"/>
          <ac:spMkLst>
            <pc:docMk/>
            <pc:sldMk cId="1561360269" sldId="262"/>
            <ac:spMk id="9" creationId="{31C0C24E-5D5F-890B-7548-97D72C7A4CAF}"/>
          </ac:spMkLst>
        </pc:spChg>
      </pc:sldChg>
      <pc:sldChg chg="addSp delSp modSp mod">
        <pc:chgData name="Duuu Ngang Ngược" userId="119df7eeffdb7406" providerId="LiveId" clId="{5177B9B2-33AF-4A34-94D6-DF2CAFFA9981}" dt="2023-05-05T10:54:49.226" v="67" actId="1076"/>
        <pc:sldMkLst>
          <pc:docMk/>
          <pc:sldMk cId="4159515447" sldId="263"/>
        </pc:sldMkLst>
        <pc:spChg chg="mod">
          <ac:chgData name="Duuu Ngang Ngược" userId="119df7eeffdb7406" providerId="LiveId" clId="{5177B9B2-33AF-4A34-94D6-DF2CAFFA9981}" dt="2023-05-05T10:52:28.289" v="28" actId="20577"/>
          <ac:spMkLst>
            <pc:docMk/>
            <pc:sldMk cId="4159515447" sldId="263"/>
            <ac:spMk id="4" creationId="{27D4266A-8BAE-E9C4-FF2A-12BBFE698D25}"/>
          </ac:spMkLst>
        </pc:spChg>
        <pc:spChg chg="add mod">
          <ac:chgData name="Duuu Ngang Ngược" userId="119df7eeffdb7406" providerId="LiveId" clId="{5177B9B2-33AF-4A34-94D6-DF2CAFFA9981}" dt="2023-05-05T10:54:49.226" v="67" actId="1076"/>
          <ac:spMkLst>
            <pc:docMk/>
            <pc:sldMk cId="4159515447" sldId="263"/>
            <ac:spMk id="38" creationId="{5912A32F-33A9-2B58-D48B-32A92B67AB12}"/>
          </ac:spMkLst>
        </pc:spChg>
        <pc:picChg chg="mod">
          <ac:chgData name="Duuu Ngang Ngược" userId="119df7eeffdb7406" providerId="LiveId" clId="{5177B9B2-33AF-4A34-94D6-DF2CAFFA9981}" dt="2023-05-05T10:54:06.651" v="57" actId="1076"/>
          <ac:picMkLst>
            <pc:docMk/>
            <pc:sldMk cId="4159515447" sldId="263"/>
            <ac:picMk id="22" creationId="{31E854FD-BAD1-CBAD-0421-9E612CD373E2}"/>
          </ac:picMkLst>
        </pc:picChg>
        <pc:picChg chg="mod">
          <ac:chgData name="Duuu Ngang Ngược" userId="119df7eeffdb7406" providerId="LiveId" clId="{5177B9B2-33AF-4A34-94D6-DF2CAFFA9981}" dt="2023-05-05T10:54:26.560" v="63" actId="1076"/>
          <ac:picMkLst>
            <pc:docMk/>
            <pc:sldMk cId="4159515447" sldId="263"/>
            <ac:picMk id="26" creationId="{1DDD9569-5C77-FD36-C49C-1B11CE2FE93D}"/>
          </ac:picMkLst>
        </pc:picChg>
        <pc:inkChg chg="mod">
          <ac:chgData name="Duuu Ngang Ngược" userId="119df7eeffdb7406" providerId="LiveId" clId="{5177B9B2-33AF-4A34-94D6-DF2CAFFA9981}" dt="2023-05-05T10:54:22.740" v="62" actId="1076"/>
          <ac:inkMkLst>
            <pc:docMk/>
            <pc:sldMk cId="4159515447" sldId="263"/>
            <ac:inkMk id="27" creationId="{DD4DC120-6E5E-132D-1CA2-EE05767432A9}"/>
          </ac:inkMkLst>
        </pc:inkChg>
        <pc:inkChg chg="mod">
          <ac:chgData name="Duuu Ngang Ngược" userId="119df7eeffdb7406" providerId="LiveId" clId="{5177B9B2-33AF-4A34-94D6-DF2CAFFA9981}" dt="2023-05-05T10:54:22.740" v="62" actId="1076"/>
          <ac:inkMkLst>
            <pc:docMk/>
            <pc:sldMk cId="4159515447" sldId="263"/>
            <ac:inkMk id="30" creationId="{627F223D-A665-EE64-41A5-174B9C7CD0DB}"/>
          </ac:inkMkLst>
        </pc:inkChg>
        <pc:inkChg chg="mod">
          <ac:chgData name="Duuu Ngang Ngược" userId="119df7eeffdb7406" providerId="LiveId" clId="{5177B9B2-33AF-4A34-94D6-DF2CAFFA9981}" dt="2023-05-05T10:54:22.740" v="62" actId="1076"/>
          <ac:inkMkLst>
            <pc:docMk/>
            <pc:sldMk cId="4159515447" sldId="263"/>
            <ac:inkMk id="31" creationId="{AB3691F7-9795-5C1D-6268-7D29EAD6FB0A}"/>
          </ac:inkMkLst>
        </pc:inkChg>
        <pc:inkChg chg="add del">
          <ac:chgData name="Duuu Ngang Ngược" userId="119df7eeffdb7406" providerId="LiveId" clId="{5177B9B2-33AF-4A34-94D6-DF2CAFFA9981}" dt="2023-05-05T10:51:31.013" v="3" actId="9405"/>
          <ac:inkMkLst>
            <pc:docMk/>
            <pc:sldMk cId="4159515447" sldId="263"/>
            <ac:inkMk id="32" creationId="{0DA4BD73-CFBD-89AB-8CF9-CDF032FCCF21}"/>
          </ac:inkMkLst>
        </pc:inkChg>
        <pc:inkChg chg="add del">
          <ac:chgData name="Duuu Ngang Ngược" userId="119df7eeffdb7406" providerId="LiveId" clId="{5177B9B2-33AF-4A34-94D6-DF2CAFFA9981}" dt="2023-05-05T10:51:29.734" v="2" actId="9405"/>
          <ac:inkMkLst>
            <pc:docMk/>
            <pc:sldMk cId="4159515447" sldId="263"/>
            <ac:inkMk id="33" creationId="{DDF74F14-1386-95DA-02EA-D369CC32D6E1}"/>
          </ac:inkMkLst>
        </pc:inkChg>
        <pc:inkChg chg="add del">
          <ac:chgData name="Duuu Ngang Ngược" userId="119df7eeffdb7406" providerId="LiveId" clId="{5177B9B2-33AF-4A34-94D6-DF2CAFFA9981}" dt="2023-05-05T10:51:34.584" v="5" actId="9405"/>
          <ac:inkMkLst>
            <pc:docMk/>
            <pc:sldMk cId="4159515447" sldId="263"/>
            <ac:inkMk id="34" creationId="{A9F51663-E9AB-A4DD-EEBA-14E65461E229}"/>
          </ac:inkMkLst>
        </pc:inkChg>
        <pc:inkChg chg="add">
          <ac:chgData name="Duuu Ngang Ngược" userId="119df7eeffdb7406" providerId="LiveId" clId="{5177B9B2-33AF-4A34-94D6-DF2CAFFA9981}" dt="2023-05-05T10:51:51.486" v="6" actId="9405"/>
          <ac:inkMkLst>
            <pc:docMk/>
            <pc:sldMk cId="4159515447" sldId="263"/>
            <ac:inkMk id="35" creationId="{2CF1803A-BCF1-D1AA-3C8B-C505267C6EF5}"/>
          </ac:inkMkLst>
        </pc:inkChg>
        <pc:inkChg chg="add del">
          <ac:chgData name="Duuu Ngang Ngược" userId="119df7eeffdb7406" providerId="LiveId" clId="{5177B9B2-33AF-4A34-94D6-DF2CAFFA9981}" dt="2023-05-05T10:51:56.256" v="9" actId="9405"/>
          <ac:inkMkLst>
            <pc:docMk/>
            <pc:sldMk cId="4159515447" sldId="263"/>
            <ac:inkMk id="36" creationId="{7EAFDAA4-792F-2892-3727-071EF88B62F6}"/>
          </ac:inkMkLst>
        </pc:inkChg>
      </pc:sldChg>
      <pc:sldChg chg="addSp delSp modSp new mod">
        <pc:chgData name="Duuu Ngang Ngược" userId="119df7eeffdb7406" providerId="LiveId" clId="{5177B9B2-33AF-4A34-94D6-DF2CAFFA9981}" dt="2023-05-07T18:04:57.916" v="997" actId="1076"/>
        <pc:sldMkLst>
          <pc:docMk/>
          <pc:sldMk cId="1977835456" sldId="264"/>
        </pc:sldMkLst>
        <pc:spChg chg="del">
          <ac:chgData name="Duuu Ngang Ngược" userId="119df7eeffdb7406" providerId="LiveId" clId="{5177B9B2-33AF-4A34-94D6-DF2CAFFA9981}" dt="2023-05-05T10:55:38.890" v="69" actId="478"/>
          <ac:spMkLst>
            <pc:docMk/>
            <pc:sldMk cId="1977835456" sldId="264"/>
            <ac:spMk id="2" creationId="{EF005FCE-6E9F-529F-AECC-FAD721D69AAC}"/>
          </ac:spMkLst>
        </pc:spChg>
        <pc:spChg chg="add mod">
          <ac:chgData name="Duuu Ngang Ngược" userId="119df7eeffdb7406" providerId="LiveId" clId="{5177B9B2-33AF-4A34-94D6-DF2CAFFA9981}" dt="2023-05-05T10:55:58.367" v="124" actId="20577"/>
          <ac:spMkLst>
            <pc:docMk/>
            <pc:sldMk cId="1977835456" sldId="264"/>
            <ac:spMk id="4" creationId="{694F8FEB-BFCE-BEF8-288F-8121AAE59A2C}"/>
          </ac:spMkLst>
        </pc:spChg>
        <pc:spChg chg="add del mod">
          <ac:chgData name="Duuu Ngang Ngược" userId="119df7eeffdb7406" providerId="LiveId" clId="{5177B9B2-33AF-4A34-94D6-DF2CAFFA9981}" dt="2023-05-07T18:04:54.834" v="996"/>
          <ac:spMkLst>
            <pc:docMk/>
            <pc:sldMk cId="1977835456" sldId="264"/>
            <ac:spMk id="6" creationId="{6B9222AB-C8AD-355E-B3AE-0B303DBAD1B0}"/>
          </ac:spMkLst>
        </pc:spChg>
        <pc:spChg chg="add mod">
          <ac:chgData name="Duuu Ngang Ngược" userId="119df7eeffdb7406" providerId="LiveId" clId="{5177B9B2-33AF-4A34-94D6-DF2CAFFA9981}" dt="2023-05-07T18:04:57.916" v="997" actId="1076"/>
          <ac:spMkLst>
            <pc:docMk/>
            <pc:sldMk cId="1977835456" sldId="264"/>
            <ac:spMk id="8" creationId="{C3C914FE-0B04-CD8A-67FE-43D675CBB110}"/>
          </ac:spMkLst>
        </pc:spChg>
        <pc:picChg chg="add mod">
          <ac:chgData name="Duuu Ngang Ngược" userId="119df7eeffdb7406" providerId="LiveId" clId="{5177B9B2-33AF-4A34-94D6-DF2CAFFA9981}" dt="2023-05-05T10:55:36.683" v="68"/>
          <ac:picMkLst>
            <pc:docMk/>
            <pc:sldMk cId="1977835456" sldId="264"/>
            <ac:picMk id="3" creationId="{D5F64B9B-064D-F8FF-5E0F-961615773AA6}"/>
          </ac:picMkLst>
        </pc:picChg>
      </pc:sldChg>
      <pc:sldChg chg="addSp delSp modSp new mod">
        <pc:chgData name="Duuu Ngang Ngược" userId="119df7eeffdb7406" providerId="LiveId" clId="{5177B9B2-33AF-4A34-94D6-DF2CAFFA9981}" dt="2023-05-05T16:31:01.544" v="284" actId="1076"/>
        <pc:sldMkLst>
          <pc:docMk/>
          <pc:sldMk cId="3014951217" sldId="265"/>
        </pc:sldMkLst>
        <pc:spChg chg="del mod">
          <ac:chgData name="Duuu Ngang Ngược" userId="119df7eeffdb7406" providerId="LiveId" clId="{5177B9B2-33AF-4A34-94D6-DF2CAFFA9981}" dt="2023-05-05T11:11:29.683" v="264" actId="478"/>
          <ac:spMkLst>
            <pc:docMk/>
            <pc:sldMk cId="3014951217" sldId="265"/>
            <ac:spMk id="2" creationId="{9B8BF128-523C-F1AD-6B97-2DE843C76E71}"/>
          </ac:spMkLst>
        </pc:spChg>
        <pc:spChg chg="add del">
          <ac:chgData name="Duuu Ngang Ngược" userId="119df7eeffdb7406" providerId="LiveId" clId="{5177B9B2-33AF-4A34-94D6-DF2CAFFA9981}" dt="2023-05-05T11:11:37.353" v="266" actId="22"/>
          <ac:spMkLst>
            <pc:docMk/>
            <pc:sldMk cId="3014951217" sldId="265"/>
            <ac:spMk id="7" creationId="{28918EE5-AA34-C1E7-E5B7-3B4168CBAD2E}"/>
          </ac:spMkLst>
        </pc:spChg>
        <pc:spChg chg="add mod">
          <ac:chgData name="Duuu Ngang Ngược" userId="119df7eeffdb7406" providerId="LiveId" clId="{5177B9B2-33AF-4A34-94D6-DF2CAFFA9981}" dt="2023-05-05T11:11:56.051" v="268"/>
          <ac:spMkLst>
            <pc:docMk/>
            <pc:sldMk cId="3014951217" sldId="265"/>
            <ac:spMk id="8" creationId="{00D03C12-82BF-2ADD-FEBB-0A7E6F214BCE}"/>
          </ac:spMkLst>
        </pc:spChg>
        <pc:spChg chg="add mod">
          <ac:chgData name="Duuu Ngang Ngược" userId="119df7eeffdb7406" providerId="LiveId" clId="{5177B9B2-33AF-4A34-94D6-DF2CAFFA9981}" dt="2023-05-05T16:31:01.544" v="284" actId="1076"/>
          <ac:spMkLst>
            <pc:docMk/>
            <pc:sldMk cId="3014951217" sldId="265"/>
            <ac:spMk id="9" creationId="{9619027B-ED8C-BF21-E529-E51A77BF032B}"/>
          </ac:spMkLst>
        </pc:spChg>
        <pc:picChg chg="add mod">
          <ac:chgData name="Duuu Ngang Ngược" userId="119df7eeffdb7406" providerId="LiveId" clId="{5177B9B2-33AF-4A34-94D6-DF2CAFFA9981}" dt="2023-05-05T16:30:25.259" v="278" actId="14100"/>
          <ac:picMkLst>
            <pc:docMk/>
            <pc:sldMk cId="3014951217" sldId="265"/>
            <ac:picMk id="4" creationId="{4085BDD3-639A-B868-EBBD-ED0169B23832}"/>
          </ac:picMkLst>
        </pc:picChg>
        <pc:picChg chg="add mod">
          <ac:chgData name="Duuu Ngang Ngược" userId="119df7eeffdb7406" providerId="LiveId" clId="{5177B9B2-33AF-4A34-94D6-DF2CAFFA9981}" dt="2023-05-05T15:29:50.090" v="271" actId="1076"/>
          <ac:picMkLst>
            <pc:docMk/>
            <pc:sldMk cId="3014951217" sldId="265"/>
            <ac:picMk id="5" creationId="{4D5FB1AD-2A0B-99F2-FD2A-D81B9F6C62D1}"/>
          </ac:picMkLst>
        </pc:picChg>
      </pc:sldChg>
      <pc:sldChg chg="addSp delSp modSp new mod">
        <pc:chgData name="Duuu Ngang Ngược" userId="119df7eeffdb7406" providerId="LiveId" clId="{5177B9B2-33AF-4A34-94D6-DF2CAFFA9981}" dt="2023-05-05T16:44:23.699" v="380" actId="1076"/>
        <pc:sldMkLst>
          <pc:docMk/>
          <pc:sldMk cId="2504201684" sldId="266"/>
        </pc:sldMkLst>
        <pc:spChg chg="del">
          <ac:chgData name="Duuu Ngang Ngược" userId="119df7eeffdb7406" providerId="LiveId" clId="{5177B9B2-33AF-4A34-94D6-DF2CAFFA9981}" dt="2023-05-05T15:29:57.671" v="273" actId="478"/>
          <ac:spMkLst>
            <pc:docMk/>
            <pc:sldMk cId="2504201684" sldId="266"/>
            <ac:spMk id="2" creationId="{C2B11CD8-339D-48E8-3A1D-37D85AA0780E}"/>
          </ac:spMkLst>
        </pc:spChg>
        <pc:spChg chg="add del mod">
          <ac:chgData name="Duuu Ngang Ngược" userId="119df7eeffdb7406" providerId="LiveId" clId="{5177B9B2-33AF-4A34-94D6-DF2CAFFA9981}" dt="2023-05-05T16:42:13.338" v="360" actId="478"/>
          <ac:spMkLst>
            <pc:docMk/>
            <pc:sldMk cId="2504201684" sldId="266"/>
            <ac:spMk id="5" creationId="{A63711FA-9F95-CA76-0E14-6D2EF2EF2BCB}"/>
          </ac:spMkLst>
        </pc:spChg>
        <pc:spChg chg="add mod">
          <ac:chgData name="Duuu Ngang Ngược" userId="119df7eeffdb7406" providerId="LiveId" clId="{5177B9B2-33AF-4A34-94D6-DF2CAFFA9981}" dt="2023-05-05T16:44:23.699" v="380" actId="1076"/>
          <ac:spMkLst>
            <pc:docMk/>
            <pc:sldMk cId="2504201684" sldId="266"/>
            <ac:spMk id="7" creationId="{A7FA01F9-3DA5-EEB4-A8C2-3147CB910E06}"/>
          </ac:spMkLst>
        </pc:spChg>
        <pc:picChg chg="add mod">
          <ac:chgData name="Duuu Ngang Ngược" userId="119df7eeffdb7406" providerId="LiveId" clId="{5177B9B2-33AF-4A34-94D6-DF2CAFFA9981}" dt="2023-05-05T15:29:53.241" v="272"/>
          <ac:picMkLst>
            <pc:docMk/>
            <pc:sldMk cId="2504201684" sldId="266"/>
            <ac:picMk id="3" creationId="{267A3899-1001-4663-3C5E-07C96F81F544}"/>
          </ac:picMkLst>
        </pc:picChg>
        <pc:picChg chg="add mod">
          <ac:chgData name="Duuu Ngang Ngược" userId="119df7eeffdb7406" providerId="LiveId" clId="{5177B9B2-33AF-4A34-94D6-DF2CAFFA9981}" dt="2023-05-05T16:44:01.227" v="375" actId="14100"/>
          <ac:picMkLst>
            <pc:docMk/>
            <pc:sldMk cId="2504201684" sldId="266"/>
            <ac:picMk id="9" creationId="{212F5FFC-D9DC-B877-8822-4C1BF026CD4A}"/>
          </ac:picMkLst>
        </pc:picChg>
        <pc:picChg chg="add mod">
          <ac:chgData name="Duuu Ngang Ngược" userId="119df7eeffdb7406" providerId="LiveId" clId="{5177B9B2-33AF-4A34-94D6-DF2CAFFA9981}" dt="2023-05-05T16:44:03.635" v="376" actId="1076"/>
          <ac:picMkLst>
            <pc:docMk/>
            <pc:sldMk cId="2504201684" sldId="266"/>
            <ac:picMk id="11" creationId="{1C73A8EC-D138-2F25-CCDC-96BBF57C2468}"/>
          </ac:picMkLst>
        </pc:picChg>
      </pc:sldChg>
      <pc:sldChg chg="addSp delSp modSp add mod ord">
        <pc:chgData name="Duuu Ngang Ngược" userId="119df7eeffdb7406" providerId="LiveId" clId="{5177B9B2-33AF-4A34-94D6-DF2CAFFA9981}" dt="2023-05-05T16:44:39.517" v="382" actId="14100"/>
        <pc:sldMkLst>
          <pc:docMk/>
          <pc:sldMk cId="2313482698" sldId="267"/>
        </pc:sldMkLst>
        <pc:spChg chg="mod">
          <ac:chgData name="Duuu Ngang Ngược" userId="119df7eeffdb7406" providerId="LiveId" clId="{5177B9B2-33AF-4A34-94D6-DF2CAFFA9981}" dt="2023-05-05T16:33:42.651" v="296" actId="20577"/>
          <ac:spMkLst>
            <pc:docMk/>
            <pc:sldMk cId="2313482698" sldId="267"/>
            <ac:spMk id="4" creationId="{27D4266A-8BAE-E9C4-FF2A-12BBFE698D25}"/>
          </ac:spMkLst>
        </pc:spChg>
        <pc:spChg chg="add mod">
          <ac:chgData name="Duuu Ngang Ngược" userId="119df7eeffdb7406" providerId="LiveId" clId="{5177B9B2-33AF-4A34-94D6-DF2CAFFA9981}" dt="2023-05-05T16:41:08.489" v="323" actId="1076"/>
          <ac:spMkLst>
            <pc:docMk/>
            <pc:sldMk cId="2313482698" sldId="267"/>
            <ac:spMk id="5" creationId="{C5420BB6-B7F9-4CC4-9B6C-C13C258FEE4E}"/>
          </ac:spMkLst>
        </pc:spChg>
        <pc:spChg chg="add mod">
          <ac:chgData name="Duuu Ngang Ngược" userId="119df7eeffdb7406" providerId="LiveId" clId="{5177B9B2-33AF-4A34-94D6-DF2CAFFA9981}" dt="2023-05-05T16:44:39.517" v="382" actId="14100"/>
          <ac:spMkLst>
            <pc:docMk/>
            <pc:sldMk cId="2313482698" sldId="267"/>
            <ac:spMk id="12" creationId="{CEA00513-E03E-5B7E-493A-C03A3BF79826}"/>
          </ac:spMkLst>
        </pc:spChg>
        <pc:spChg chg="del">
          <ac:chgData name="Duuu Ngang Ngược" userId="119df7eeffdb7406" providerId="LiveId" clId="{5177B9B2-33AF-4A34-94D6-DF2CAFFA9981}" dt="2023-05-05T16:37:34.340" v="298" actId="478"/>
          <ac:spMkLst>
            <pc:docMk/>
            <pc:sldMk cId="2313482698" sldId="267"/>
            <ac:spMk id="38" creationId="{5912A32F-33A9-2B58-D48B-32A92B67AB12}"/>
          </ac:spMkLst>
        </pc:spChg>
        <pc:picChg chg="add mod">
          <ac:chgData name="Duuu Ngang Ngược" userId="119df7eeffdb7406" providerId="LiveId" clId="{5177B9B2-33AF-4A34-94D6-DF2CAFFA9981}" dt="2023-05-05T16:41:10.016" v="324" actId="1076"/>
          <ac:picMkLst>
            <pc:docMk/>
            <pc:sldMk cId="2313482698" sldId="267"/>
            <ac:picMk id="7" creationId="{74FD75DB-90A0-23A5-DDD7-7AAA87773A39}"/>
          </ac:picMkLst>
        </pc:picChg>
        <pc:picChg chg="del">
          <ac:chgData name="Duuu Ngang Ngược" userId="119df7eeffdb7406" providerId="LiveId" clId="{5177B9B2-33AF-4A34-94D6-DF2CAFFA9981}" dt="2023-05-05T16:37:34.340" v="298" actId="478"/>
          <ac:picMkLst>
            <pc:docMk/>
            <pc:sldMk cId="2313482698" sldId="267"/>
            <ac:picMk id="8" creationId="{B04FE4C2-147A-85B8-17BA-A03B8774FDF4}"/>
          </ac:picMkLst>
        </pc:picChg>
        <pc:picChg chg="del">
          <ac:chgData name="Duuu Ngang Ngược" userId="119df7eeffdb7406" providerId="LiveId" clId="{5177B9B2-33AF-4A34-94D6-DF2CAFFA9981}" dt="2023-05-05T16:37:34.340" v="298" actId="478"/>
          <ac:picMkLst>
            <pc:docMk/>
            <pc:sldMk cId="2313482698" sldId="267"/>
            <ac:picMk id="10" creationId="{B54E8BDB-5DE9-0B34-1480-17168DDC0F4E}"/>
          </ac:picMkLst>
        </pc:picChg>
        <pc:picChg chg="del">
          <ac:chgData name="Duuu Ngang Ngược" userId="119df7eeffdb7406" providerId="LiveId" clId="{5177B9B2-33AF-4A34-94D6-DF2CAFFA9981}" dt="2023-05-05T16:37:34.340" v="298" actId="478"/>
          <ac:picMkLst>
            <pc:docMk/>
            <pc:sldMk cId="2313482698" sldId="267"/>
            <ac:picMk id="18" creationId="{6575311B-7DD3-ED41-E136-3EF6281D5141}"/>
          </ac:picMkLst>
        </pc:picChg>
        <pc:picChg chg="del">
          <ac:chgData name="Duuu Ngang Ngược" userId="119df7eeffdb7406" providerId="LiveId" clId="{5177B9B2-33AF-4A34-94D6-DF2CAFFA9981}" dt="2023-05-05T16:37:34.340" v="298" actId="478"/>
          <ac:picMkLst>
            <pc:docMk/>
            <pc:sldMk cId="2313482698" sldId="267"/>
            <ac:picMk id="22" creationId="{31E854FD-BAD1-CBAD-0421-9E612CD373E2}"/>
          </ac:picMkLst>
        </pc:picChg>
        <pc:picChg chg="del">
          <ac:chgData name="Duuu Ngang Ngược" userId="119df7eeffdb7406" providerId="LiveId" clId="{5177B9B2-33AF-4A34-94D6-DF2CAFFA9981}" dt="2023-05-05T16:37:30.619" v="297" actId="478"/>
          <ac:picMkLst>
            <pc:docMk/>
            <pc:sldMk cId="2313482698" sldId="267"/>
            <ac:picMk id="26" creationId="{1DDD9569-5C77-FD36-C49C-1B11CE2FE93D}"/>
          </ac:picMkLst>
        </pc:picChg>
        <pc:inkChg chg="del">
          <ac:chgData name="Duuu Ngang Ngược" userId="119df7eeffdb7406" providerId="LiveId" clId="{5177B9B2-33AF-4A34-94D6-DF2CAFFA9981}" dt="2023-05-05T16:37:30.619" v="297" actId="478"/>
          <ac:inkMkLst>
            <pc:docMk/>
            <pc:sldMk cId="2313482698" sldId="267"/>
            <ac:inkMk id="11" creationId="{7DA3B6B2-495D-A234-A9D5-363E1B5CCA78}"/>
          </ac:inkMkLst>
        </pc:inkChg>
        <pc:inkChg chg="del">
          <ac:chgData name="Duuu Ngang Ngược" userId="119df7eeffdb7406" providerId="LiveId" clId="{5177B9B2-33AF-4A34-94D6-DF2CAFFA9981}" dt="2023-05-05T16:37:30.619" v="297" actId="478"/>
          <ac:inkMkLst>
            <pc:docMk/>
            <pc:sldMk cId="2313482698" sldId="267"/>
            <ac:inkMk id="16" creationId="{E1C8F56D-DF7A-CC72-03F5-5BFA6009C40D}"/>
          </ac:inkMkLst>
        </pc:inkChg>
        <pc:inkChg chg="del">
          <ac:chgData name="Duuu Ngang Ngược" userId="119df7eeffdb7406" providerId="LiveId" clId="{5177B9B2-33AF-4A34-94D6-DF2CAFFA9981}" dt="2023-05-05T16:37:30.619" v="297" actId="478"/>
          <ac:inkMkLst>
            <pc:docMk/>
            <pc:sldMk cId="2313482698" sldId="267"/>
            <ac:inkMk id="19" creationId="{F2E34475-77EB-6102-6053-F2C769DCC5CE}"/>
          </ac:inkMkLst>
        </pc:inkChg>
        <pc:inkChg chg="del">
          <ac:chgData name="Duuu Ngang Ngược" userId="119df7eeffdb7406" providerId="LiveId" clId="{5177B9B2-33AF-4A34-94D6-DF2CAFFA9981}" dt="2023-05-05T16:37:30.619" v="297" actId="478"/>
          <ac:inkMkLst>
            <pc:docMk/>
            <pc:sldMk cId="2313482698" sldId="267"/>
            <ac:inkMk id="20" creationId="{E7AEEE6E-36E4-46BD-3D2E-EBD1D857AF5F}"/>
          </ac:inkMkLst>
        </pc:inkChg>
        <pc:inkChg chg="del">
          <ac:chgData name="Duuu Ngang Ngược" userId="119df7eeffdb7406" providerId="LiveId" clId="{5177B9B2-33AF-4A34-94D6-DF2CAFFA9981}" dt="2023-05-05T16:37:30.619" v="297" actId="478"/>
          <ac:inkMkLst>
            <pc:docMk/>
            <pc:sldMk cId="2313482698" sldId="267"/>
            <ac:inkMk id="23" creationId="{65D5C221-76D5-ED1D-CC9E-354D42323335}"/>
          </ac:inkMkLst>
        </pc:inkChg>
        <pc:inkChg chg="del">
          <ac:chgData name="Duuu Ngang Ngược" userId="119df7eeffdb7406" providerId="LiveId" clId="{5177B9B2-33AF-4A34-94D6-DF2CAFFA9981}" dt="2023-05-05T16:37:30.619" v="297" actId="478"/>
          <ac:inkMkLst>
            <pc:docMk/>
            <pc:sldMk cId="2313482698" sldId="267"/>
            <ac:inkMk id="24" creationId="{05AB6799-714F-FCD0-7717-41F5CA65C19F}"/>
          </ac:inkMkLst>
        </pc:inkChg>
        <pc:inkChg chg="del">
          <ac:chgData name="Duuu Ngang Ngược" userId="119df7eeffdb7406" providerId="LiveId" clId="{5177B9B2-33AF-4A34-94D6-DF2CAFFA9981}" dt="2023-05-05T16:37:30.619" v="297" actId="478"/>
          <ac:inkMkLst>
            <pc:docMk/>
            <pc:sldMk cId="2313482698" sldId="267"/>
            <ac:inkMk id="27" creationId="{DD4DC120-6E5E-132D-1CA2-EE05767432A9}"/>
          </ac:inkMkLst>
        </pc:inkChg>
        <pc:inkChg chg="del">
          <ac:chgData name="Duuu Ngang Ngược" userId="119df7eeffdb7406" providerId="LiveId" clId="{5177B9B2-33AF-4A34-94D6-DF2CAFFA9981}" dt="2023-05-05T16:37:30.619" v="297" actId="478"/>
          <ac:inkMkLst>
            <pc:docMk/>
            <pc:sldMk cId="2313482698" sldId="267"/>
            <ac:inkMk id="30" creationId="{627F223D-A665-EE64-41A5-174B9C7CD0DB}"/>
          </ac:inkMkLst>
        </pc:inkChg>
        <pc:inkChg chg="del">
          <ac:chgData name="Duuu Ngang Ngược" userId="119df7eeffdb7406" providerId="LiveId" clId="{5177B9B2-33AF-4A34-94D6-DF2CAFFA9981}" dt="2023-05-05T16:37:30.619" v="297" actId="478"/>
          <ac:inkMkLst>
            <pc:docMk/>
            <pc:sldMk cId="2313482698" sldId="267"/>
            <ac:inkMk id="31" creationId="{AB3691F7-9795-5C1D-6268-7D29EAD6FB0A}"/>
          </ac:inkMkLst>
        </pc:inkChg>
      </pc:sldChg>
      <pc:sldChg chg="addSp delSp modSp new mod">
        <pc:chgData name="Duuu Ngang Ngược" userId="119df7eeffdb7406" providerId="LiveId" clId="{5177B9B2-33AF-4A34-94D6-DF2CAFFA9981}" dt="2023-05-05T16:47:27.827" v="399" actId="1076"/>
        <pc:sldMkLst>
          <pc:docMk/>
          <pc:sldMk cId="2390957943" sldId="268"/>
        </pc:sldMkLst>
        <pc:spChg chg="del">
          <ac:chgData name="Duuu Ngang Ngược" userId="119df7eeffdb7406" providerId="LiveId" clId="{5177B9B2-33AF-4A34-94D6-DF2CAFFA9981}" dt="2023-05-05T16:46:39.724" v="387" actId="478"/>
          <ac:spMkLst>
            <pc:docMk/>
            <pc:sldMk cId="2390957943" sldId="268"/>
            <ac:spMk id="2" creationId="{AE5D4ED7-4664-59D6-B5BB-1625F4367F5E}"/>
          </ac:spMkLst>
        </pc:spChg>
        <pc:spChg chg="add mod">
          <ac:chgData name="Duuu Ngang Ngược" userId="119df7eeffdb7406" providerId="LiveId" clId="{5177B9B2-33AF-4A34-94D6-DF2CAFFA9981}" dt="2023-05-05T16:47:24.782" v="398" actId="1076"/>
          <ac:spMkLst>
            <pc:docMk/>
            <pc:sldMk cId="2390957943" sldId="268"/>
            <ac:spMk id="7" creationId="{4666CCBE-B12E-21E2-3EAB-25A0E45B36AE}"/>
          </ac:spMkLst>
        </pc:spChg>
        <pc:picChg chg="add mod">
          <ac:chgData name="Duuu Ngang Ngược" userId="119df7eeffdb7406" providerId="LiveId" clId="{5177B9B2-33AF-4A34-94D6-DF2CAFFA9981}" dt="2023-05-05T16:47:27.827" v="399" actId="1076"/>
          <ac:picMkLst>
            <pc:docMk/>
            <pc:sldMk cId="2390957943" sldId="268"/>
            <ac:picMk id="4" creationId="{1D5CEA30-C38E-DB8C-85CA-C4A2AFAF1D13}"/>
          </ac:picMkLst>
        </pc:picChg>
        <pc:picChg chg="add mod">
          <ac:chgData name="Duuu Ngang Ngược" userId="119df7eeffdb7406" providerId="LiveId" clId="{5177B9B2-33AF-4A34-94D6-DF2CAFFA9981}" dt="2023-05-05T16:46:37.786" v="386"/>
          <ac:picMkLst>
            <pc:docMk/>
            <pc:sldMk cId="2390957943" sldId="268"/>
            <ac:picMk id="5" creationId="{E091C363-EA99-9943-D9C6-04791D19E49C}"/>
          </ac:picMkLst>
        </pc:picChg>
      </pc:sldChg>
      <pc:sldChg chg="new del">
        <pc:chgData name="Duuu Ngang Ngược" userId="119df7eeffdb7406" providerId="LiveId" clId="{5177B9B2-33AF-4A34-94D6-DF2CAFFA9981}" dt="2023-05-05T16:47:40.397" v="402" actId="47"/>
        <pc:sldMkLst>
          <pc:docMk/>
          <pc:sldMk cId="1586613028" sldId="269"/>
        </pc:sldMkLst>
      </pc:sldChg>
      <pc:sldChg chg="addSp delSp modSp add mod">
        <pc:chgData name="Duuu Ngang Ngược" userId="119df7eeffdb7406" providerId="LiveId" clId="{5177B9B2-33AF-4A34-94D6-DF2CAFFA9981}" dt="2023-05-06T03:36:39.337" v="806" actId="1076"/>
        <pc:sldMkLst>
          <pc:docMk/>
          <pc:sldMk cId="2098082774" sldId="270"/>
        </pc:sldMkLst>
        <pc:spChg chg="add del">
          <ac:chgData name="Duuu Ngang Ngược" userId="119df7eeffdb7406" providerId="LiveId" clId="{5177B9B2-33AF-4A34-94D6-DF2CAFFA9981}" dt="2023-05-06T03:35:59.712" v="802"/>
          <ac:spMkLst>
            <pc:docMk/>
            <pc:sldMk cId="2098082774" sldId="270"/>
            <ac:spMk id="2" creationId="{CB0E26F2-668C-F244-82E3-93EDBA3D9F9D}"/>
          </ac:spMkLst>
        </pc:spChg>
        <pc:spChg chg="mod">
          <ac:chgData name="Duuu Ngang Ngược" userId="119df7eeffdb7406" providerId="LiveId" clId="{5177B9B2-33AF-4A34-94D6-DF2CAFFA9981}" dt="2023-05-05T16:48:26.497" v="415"/>
          <ac:spMkLst>
            <pc:docMk/>
            <pc:sldMk cId="2098082774" sldId="270"/>
            <ac:spMk id="8" creationId="{00D03C12-82BF-2ADD-FEBB-0A7E6F214BCE}"/>
          </ac:spMkLst>
        </pc:spChg>
        <pc:spChg chg="mod">
          <ac:chgData name="Duuu Ngang Ngược" userId="119df7eeffdb7406" providerId="LiveId" clId="{5177B9B2-33AF-4A34-94D6-DF2CAFFA9981}" dt="2023-05-06T03:06:36.020" v="738" actId="20577"/>
          <ac:spMkLst>
            <pc:docMk/>
            <pc:sldMk cId="2098082774" sldId="270"/>
            <ac:spMk id="9" creationId="{9619027B-ED8C-BF21-E529-E51A77BF032B}"/>
          </ac:spMkLst>
        </pc:spChg>
        <pc:picChg chg="del">
          <ac:chgData name="Duuu Ngang Ngược" userId="119df7eeffdb7406" providerId="LiveId" clId="{5177B9B2-33AF-4A34-94D6-DF2CAFFA9981}" dt="2023-05-06T03:06:48.887" v="743" actId="478"/>
          <ac:picMkLst>
            <pc:docMk/>
            <pc:sldMk cId="2098082774" sldId="270"/>
            <ac:picMk id="4" creationId="{4085BDD3-639A-B868-EBBD-ED0169B23832}"/>
          </ac:picMkLst>
        </pc:picChg>
        <pc:picChg chg="add mod">
          <ac:chgData name="Duuu Ngang Ngược" userId="119df7eeffdb7406" providerId="LiveId" clId="{5177B9B2-33AF-4A34-94D6-DF2CAFFA9981}" dt="2023-05-06T03:36:39.337" v="806" actId="1076"/>
          <ac:picMkLst>
            <pc:docMk/>
            <pc:sldMk cId="2098082774" sldId="270"/>
            <ac:picMk id="3076" creationId="{BF6C4A20-2F6F-71B1-023F-B57FA9E01777}"/>
          </ac:picMkLst>
        </pc:picChg>
      </pc:sldChg>
      <pc:sldChg chg="addSp delSp modSp add mod">
        <pc:chgData name="Duuu Ngang Ngược" userId="119df7eeffdb7406" providerId="LiveId" clId="{5177B9B2-33AF-4A34-94D6-DF2CAFFA9981}" dt="2023-05-05T17:23:46.423" v="431" actId="27636"/>
        <pc:sldMkLst>
          <pc:docMk/>
          <pc:sldMk cId="1659711598" sldId="271"/>
        </pc:sldMkLst>
        <pc:spChg chg="add mod">
          <ac:chgData name="Duuu Ngang Ngược" userId="119df7eeffdb7406" providerId="LiveId" clId="{5177B9B2-33AF-4A34-94D6-DF2CAFFA9981}" dt="2023-05-05T17:23:46.423" v="431" actId="27636"/>
          <ac:spMkLst>
            <pc:docMk/>
            <pc:sldMk cId="1659711598" sldId="271"/>
            <ac:spMk id="2" creationId="{A276C54F-CA69-9CBC-B4E4-F55E540E2410}"/>
          </ac:spMkLst>
        </pc:spChg>
        <pc:spChg chg="mod">
          <ac:chgData name="Duuu Ngang Ngược" userId="119df7eeffdb7406" providerId="LiveId" clId="{5177B9B2-33AF-4A34-94D6-DF2CAFFA9981}" dt="2023-05-05T17:22:51.405" v="422"/>
          <ac:spMkLst>
            <pc:docMk/>
            <pc:sldMk cId="1659711598" sldId="271"/>
            <ac:spMk id="8" creationId="{00D03C12-82BF-2ADD-FEBB-0A7E6F214BCE}"/>
          </ac:spMkLst>
        </pc:spChg>
        <pc:spChg chg="del">
          <ac:chgData name="Duuu Ngang Ngược" userId="119df7eeffdb7406" providerId="LiveId" clId="{5177B9B2-33AF-4A34-94D6-DF2CAFFA9981}" dt="2023-05-05T17:22:39.528" v="417" actId="478"/>
          <ac:spMkLst>
            <pc:docMk/>
            <pc:sldMk cId="1659711598" sldId="271"/>
            <ac:spMk id="9" creationId="{9619027B-ED8C-BF21-E529-E51A77BF032B}"/>
          </ac:spMkLst>
        </pc:spChg>
        <pc:picChg chg="del">
          <ac:chgData name="Duuu Ngang Ngược" userId="119df7eeffdb7406" providerId="LiveId" clId="{5177B9B2-33AF-4A34-94D6-DF2CAFFA9981}" dt="2023-05-05T17:22:53.863" v="423" actId="478"/>
          <ac:picMkLst>
            <pc:docMk/>
            <pc:sldMk cId="1659711598" sldId="271"/>
            <ac:picMk id="4" creationId="{4085BDD3-639A-B868-EBBD-ED0169B23832}"/>
          </ac:picMkLst>
        </pc:picChg>
        <pc:picChg chg="add mod">
          <ac:chgData name="Duuu Ngang Ngược" userId="119df7eeffdb7406" providerId="LiveId" clId="{5177B9B2-33AF-4A34-94D6-DF2CAFFA9981}" dt="2023-05-05T17:23:40.963" v="428" actId="1076"/>
          <ac:picMkLst>
            <pc:docMk/>
            <pc:sldMk cId="1659711598" sldId="271"/>
            <ac:picMk id="2050" creationId="{6E5CB457-DBFF-D7A2-D35D-1FFCA023F5FE}"/>
          </ac:picMkLst>
        </pc:picChg>
      </pc:sldChg>
      <pc:sldChg chg="addSp delSp modSp new mod">
        <pc:chgData name="Duuu Ngang Ngược" userId="119df7eeffdb7406" providerId="LiveId" clId="{5177B9B2-33AF-4A34-94D6-DF2CAFFA9981}" dt="2023-05-06T03:01:37.500" v="733" actId="20577"/>
        <pc:sldMkLst>
          <pc:docMk/>
          <pc:sldMk cId="2782326672" sldId="272"/>
        </pc:sldMkLst>
        <pc:spChg chg="del">
          <ac:chgData name="Duuu Ngang Ngược" userId="119df7eeffdb7406" providerId="LiveId" clId="{5177B9B2-33AF-4A34-94D6-DF2CAFFA9981}" dt="2023-05-05T17:33:33.220" v="474" actId="478"/>
          <ac:spMkLst>
            <pc:docMk/>
            <pc:sldMk cId="2782326672" sldId="272"/>
            <ac:spMk id="2" creationId="{D5E3AF85-676F-718B-4F83-28E47B883691}"/>
          </ac:spMkLst>
        </pc:spChg>
        <pc:spChg chg="add del">
          <ac:chgData name="Duuu Ngang Ngược" userId="119df7eeffdb7406" providerId="LiveId" clId="{5177B9B2-33AF-4A34-94D6-DF2CAFFA9981}" dt="2023-05-05T17:33:35.063" v="476" actId="22"/>
          <ac:spMkLst>
            <pc:docMk/>
            <pc:sldMk cId="2782326672" sldId="272"/>
            <ac:spMk id="4" creationId="{B4B478C3-F76D-0521-293A-E10F97B9112B}"/>
          </ac:spMkLst>
        </pc:spChg>
        <pc:spChg chg="add mod">
          <ac:chgData name="Duuu Ngang Ngược" userId="119df7eeffdb7406" providerId="LiveId" clId="{5177B9B2-33AF-4A34-94D6-DF2CAFFA9981}" dt="2023-05-06T03:01:37.500" v="733" actId="20577"/>
          <ac:spMkLst>
            <pc:docMk/>
            <pc:sldMk cId="2782326672" sldId="272"/>
            <ac:spMk id="6" creationId="{C3FB0FDE-3AB3-89EF-AE40-B553CCF92A3C}"/>
          </ac:spMkLst>
        </pc:spChg>
        <pc:picChg chg="add mod">
          <ac:chgData name="Duuu Ngang Ngược" userId="119df7eeffdb7406" providerId="LiveId" clId="{5177B9B2-33AF-4A34-94D6-DF2CAFFA9981}" dt="2023-05-06T03:01:23.819" v="698"/>
          <ac:picMkLst>
            <pc:docMk/>
            <pc:sldMk cId="2782326672" sldId="272"/>
            <ac:picMk id="5" creationId="{816ABCB1-F79E-C175-1AEC-0B075ECC85EE}"/>
          </ac:picMkLst>
        </pc:picChg>
        <pc:picChg chg="add del mod">
          <ac:chgData name="Duuu Ngang Ngược" userId="119df7eeffdb7406" providerId="LiveId" clId="{5177B9B2-33AF-4A34-94D6-DF2CAFFA9981}" dt="2023-05-05T17:33:52.531" v="482" actId="21"/>
          <ac:picMkLst>
            <pc:docMk/>
            <pc:sldMk cId="2782326672" sldId="272"/>
            <ac:picMk id="13314" creationId="{368BB97E-FE16-32D5-1314-A5DB2427425C}"/>
          </ac:picMkLst>
        </pc:picChg>
      </pc:sldChg>
      <pc:sldChg chg="addSp delSp modSp add mod">
        <pc:chgData name="Duuu Ngang Ngược" userId="119df7eeffdb7406" providerId="LiveId" clId="{5177B9B2-33AF-4A34-94D6-DF2CAFFA9981}" dt="2023-05-05T17:38:44.429" v="495" actId="1076"/>
        <pc:sldMkLst>
          <pc:docMk/>
          <pc:sldMk cId="1969841053" sldId="273"/>
        </pc:sldMkLst>
        <pc:spChg chg="del">
          <ac:chgData name="Duuu Ngang Ngược" userId="119df7eeffdb7406" providerId="LiveId" clId="{5177B9B2-33AF-4A34-94D6-DF2CAFFA9981}" dt="2023-05-05T17:24:08.943" v="435" actId="478"/>
          <ac:spMkLst>
            <pc:docMk/>
            <pc:sldMk cId="1969841053" sldId="273"/>
            <ac:spMk id="2" creationId="{A276C54F-CA69-9CBC-B4E4-F55E540E2410}"/>
          </ac:spMkLst>
        </pc:spChg>
        <pc:spChg chg="add mod">
          <ac:chgData name="Duuu Ngang Ngược" userId="119df7eeffdb7406" providerId="LiveId" clId="{5177B9B2-33AF-4A34-94D6-DF2CAFFA9981}" dt="2023-05-05T17:38:44.429" v="495" actId="1076"/>
          <ac:spMkLst>
            <pc:docMk/>
            <pc:sldMk cId="1969841053" sldId="273"/>
            <ac:spMk id="4" creationId="{4B913706-1525-A8CD-0642-70FEFFD84A9A}"/>
          </ac:spMkLst>
        </pc:spChg>
        <pc:spChg chg="add mod">
          <ac:chgData name="Duuu Ngang Ngược" userId="119df7eeffdb7406" providerId="LiveId" clId="{5177B9B2-33AF-4A34-94D6-DF2CAFFA9981}" dt="2023-05-05T17:26:13.849" v="465" actId="1076"/>
          <ac:spMkLst>
            <pc:docMk/>
            <pc:sldMk cId="1969841053" sldId="273"/>
            <ac:spMk id="7" creationId="{76CE13B3-AE8B-ACE0-5353-CE4C8CC336EC}"/>
          </ac:spMkLst>
        </pc:spChg>
        <pc:spChg chg="mod">
          <ac:chgData name="Duuu Ngang Ngược" userId="119df7eeffdb7406" providerId="LiveId" clId="{5177B9B2-33AF-4A34-94D6-DF2CAFFA9981}" dt="2023-05-05T17:24:04.488" v="434"/>
          <ac:spMkLst>
            <pc:docMk/>
            <pc:sldMk cId="1969841053" sldId="273"/>
            <ac:spMk id="8" creationId="{00D03C12-82BF-2ADD-FEBB-0A7E6F214BCE}"/>
          </ac:spMkLst>
        </pc:spChg>
        <pc:picChg chg="add mod">
          <ac:chgData name="Duuu Ngang Ngược" userId="119df7eeffdb7406" providerId="LiveId" clId="{5177B9B2-33AF-4A34-94D6-DF2CAFFA9981}" dt="2023-05-05T17:26:29.072" v="468" actId="1076"/>
          <ac:picMkLst>
            <pc:docMk/>
            <pc:sldMk cId="1969841053" sldId="273"/>
            <ac:picMk id="10" creationId="{60017EF1-9F1F-3ED2-EB17-2D620BA4BD65}"/>
          </ac:picMkLst>
        </pc:picChg>
        <pc:picChg chg="del">
          <ac:chgData name="Duuu Ngang Ngược" userId="119df7eeffdb7406" providerId="LiveId" clId="{5177B9B2-33AF-4A34-94D6-DF2CAFFA9981}" dt="2023-05-05T17:24:10.103" v="436" actId="478"/>
          <ac:picMkLst>
            <pc:docMk/>
            <pc:sldMk cId="1969841053" sldId="273"/>
            <ac:picMk id="2050" creationId="{6E5CB457-DBFF-D7A2-D35D-1FFCA023F5FE}"/>
          </ac:picMkLst>
        </pc:picChg>
      </pc:sldChg>
      <pc:sldChg chg="addSp delSp modSp add mod ord">
        <pc:chgData name="Duuu Ngang Ngược" userId="119df7eeffdb7406" providerId="LiveId" clId="{5177B9B2-33AF-4A34-94D6-DF2CAFFA9981}" dt="2023-05-07T18:05:23.734" v="1005" actId="1076"/>
        <pc:sldMkLst>
          <pc:docMk/>
          <pc:sldMk cId="2354000127" sldId="274"/>
        </pc:sldMkLst>
        <pc:spChg chg="add del mod">
          <ac:chgData name="Duuu Ngang Ngược" userId="119df7eeffdb7406" providerId="LiveId" clId="{5177B9B2-33AF-4A34-94D6-DF2CAFFA9981}" dt="2023-05-06T02:36:02.735" v="515" actId="478"/>
          <ac:spMkLst>
            <pc:docMk/>
            <pc:sldMk cId="2354000127" sldId="274"/>
            <ac:spMk id="5" creationId="{E487F8DA-85FE-EB96-634B-B9AD043DEFD0}"/>
          </ac:spMkLst>
        </pc:spChg>
        <pc:spChg chg="del mod">
          <ac:chgData name="Duuu Ngang Ngược" userId="119df7eeffdb7406" providerId="LiveId" clId="{5177B9B2-33AF-4A34-94D6-DF2CAFFA9981}" dt="2023-05-07T18:05:19.774" v="1002" actId="478"/>
          <ac:spMkLst>
            <pc:docMk/>
            <pc:sldMk cId="2354000127" sldId="274"/>
            <ac:spMk id="6" creationId="{6B9222AB-C8AD-355E-B3AE-0B303DBAD1B0}"/>
          </ac:spMkLst>
        </pc:spChg>
        <pc:spChg chg="add del">
          <ac:chgData name="Duuu Ngang Ngược" userId="119df7eeffdb7406" providerId="LiveId" clId="{5177B9B2-33AF-4A34-94D6-DF2CAFFA9981}" dt="2023-05-06T02:36:05.946" v="517" actId="478"/>
          <ac:spMkLst>
            <pc:docMk/>
            <pc:sldMk cId="2354000127" sldId="274"/>
            <ac:spMk id="7" creationId="{6763030A-CB3A-666D-B860-315504BBD3CA}"/>
          </ac:spMkLst>
        </pc:spChg>
        <pc:spChg chg="del">
          <ac:chgData name="Duuu Ngang Ngược" userId="119df7eeffdb7406" providerId="LiveId" clId="{5177B9B2-33AF-4A34-94D6-DF2CAFFA9981}" dt="2023-05-05T17:33:56.872" v="483" actId="478"/>
          <ac:spMkLst>
            <pc:docMk/>
            <pc:sldMk cId="2354000127" sldId="274"/>
            <ac:spMk id="8" creationId="{C3C914FE-0B04-CD8A-67FE-43D675CBB110}"/>
          </ac:spMkLst>
        </pc:spChg>
        <pc:spChg chg="add del mod">
          <ac:chgData name="Duuu Ngang Ngược" userId="119df7eeffdb7406" providerId="LiveId" clId="{5177B9B2-33AF-4A34-94D6-DF2CAFFA9981}" dt="2023-05-07T18:05:21.268" v="1003" actId="478"/>
          <ac:spMkLst>
            <pc:docMk/>
            <pc:sldMk cId="2354000127" sldId="274"/>
            <ac:spMk id="12" creationId="{2721290C-D75D-92BE-0F31-F4CF8515A779}"/>
          </ac:spMkLst>
        </pc:spChg>
        <pc:picChg chg="add mod">
          <ac:chgData name="Duuu Ngang Ngược" userId="119df7eeffdb7406" providerId="LiveId" clId="{5177B9B2-33AF-4A34-94D6-DF2CAFFA9981}" dt="2023-05-07T18:05:23.734" v="1005" actId="1076"/>
          <ac:picMkLst>
            <pc:docMk/>
            <pc:sldMk cId="2354000127" sldId="274"/>
            <ac:picMk id="2" creationId="{42368834-2CE4-F061-2A56-5A4DD7F0B0FD}"/>
          </ac:picMkLst>
        </pc:picChg>
        <pc:picChg chg="add del mod">
          <ac:chgData name="Duuu Ngang Ngược" userId="119df7eeffdb7406" providerId="LiveId" clId="{5177B9B2-33AF-4A34-94D6-DF2CAFFA9981}" dt="2023-05-07T18:05:15.284" v="999" actId="478"/>
          <ac:picMkLst>
            <pc:docMk/>
            <pc:sldMk cId="2354000127" sldId="274"/>
            <ac:picMk id="10" creationId="{B4F81DD9-7D75-C388-0D54-FD7175332966}"/>
          </ac:picMkLst>
        </pc:picChg>
        <pc:picChg chg="add del mod">
          <ac:chgData name="Duuu Ngang Ngược" userId="119df7eeffdb7406" providerId="LiveId" clId="{5177B9B2-33AF-4A34-94D6-DF2CAFFA9981}" dt="2023-05-07T18:05:22.214" v="1004" actId="478"/>
          <ac:picMkLst>
            <pc:docMk/>
            <pc:sldMk cId="2354000127" sldId="274"/>
            <ac:picMk id="14" creationId="{C94D4785-A6D9-320A-342F-A5BB3E3A2530}"/>
          </ac:picMkLst>
        </pc:picChg>
      </pc:sldChg>
      <pc:sldChg chg="addSp delSp modSp add mod">
        <pc:chgData name="Duuu Ngang Ngược" userId="119df7eeffdb7406" providerId="LiveId" clId="{5177B9B2-33AF-4A34-94D6-DF2CAFFA9981}" dt="2023-05-06T03:01:12.848" v="697" actId="1076"/>
        <pc:sldMkLst>
          <pc:docMk/>
          <pc:sldMk cId="964406543" sldId="275"/>
        </pc:sldMkLst>
        <pc:spChg chg="add mod">
          <ac:chgData name="Duuu Ngang Ngược" userId="119df7eeffdb7406" providerId="LiveId" clId="{5177B9B2-33AF-4A34-94D6-DF2CAFFA9981}" dt="2023-05-06T03:01:09.847" v="696" actId="1076"/>
          <ac:spMkLst>
            <pc:docMk/>
            <pc:sldMk cId="964406543" sldId="275"/>
            <ac:spMk id="5" creationId="{0D626415-FA86-8E0C-EE78-2711E1636C82}"/>
          </ac:spMkLst>
        </pc:spChg>
        <pc:spChg chg="mod">
          <ac:chgData name="Duuu Ngang Ngược" userId="119df7eeffdb7406" providerId="LiveId" clId="{5177B9B2-33AF-4A34-94D6-DF2CAFFA9981}" dt="2023-05-06T03:01:12.848" v="697" actId="1076"/>
          <ac:spMkLst>
            <pc:docMk/>
            <pc:sldMk cId="964406543" sldId="275"/>
            <ac:spMk id="6" creationId="{6B9222AB-C8AD-355E-B3AE-0B303DBAD1B0}"/>
          </ac:spMkLst>
        </pc:spChg>
        <pc:spChg chg="del">
          <ac:chgData name="Duuu Ngang Ngược" userId="119df7eeffdb7406" providerId="LiveId" clId="{5177B9B2-33AF-4A34-94D6-DF2CAFFA9981}" dt="2023-05-06T02:59:30.744" v="685" actId="478"/>
          <ac:spMkLst>
            <pc:docMk/>
            <pc:sldMk cId="964406543" sldId="275"/>
            <ac:spMk id="8" creationId="{C3C914FE-0B04-CD8A-67FE-43D675CBB110}"/>
          </ac:spMkLst>
        </pc:spChg>
      </pc:sldChg>
      <pc:sldChg chg="addSp delSp modSp add mod">
        <pc:chgData name="Duuu Ngang Ngược" userId="119df7eeffdb7406" providerId="LiveId" clId="{5177B9B2-33AF-4A34-94D6-DF2CAFFA9981}" dt="2023-05-07T18:05:32.874" v="1007" actId="1076"/>
        <pc:sldMkLst>
          <pc:docMk/>
          <pc:sldMk cId="1139672610" sldId="276"/>
        </pc:sldMkLst>
        <pc:spChg chg="add del mod">
          <ac:chgData name="Duuu Ngang Ngược" userId="119df7eeffdb7406" providerId="LiveId" clId="{5177B9B2-33AF-4A34-94D6-DF2CAFFA9981}" dt="2023-05-07T18:05:30.654" v="1006" actId="478"/>
          <ac:spMkLst>
            <pc:docMk/>
            <pc:sldMk cId="1139672610" sldId="276"/>
            <ac:spMk id="5" creationId="{4A67CA6E-992D-8731-1884-643928B0530B}"/>
          </ac:spMkLst>
        </pc:spChg>
        <pc:spChg chg="del mod">
          <ac:chgData name="Duuu Ngang Ngược" userId="119df7eeffdb7406" providerId="LiveId" clId="{5177B9B2-33AF-4A34-94D6-DF2CAFFA9981}" dt="2023-05-06T02:44:16.015" v="655" actId="478"/>
          <ac:spMkLst>
            <pc:docMk/>
            <pc:sldMk cId="1139672610" sldId="276"/>
            <ac:spMk id="6" creationId="{6B9222AB-C8AD-355E-B3AE-0B303DBAD1B0}"/>
          </ac:spMkLst>
        </pc:spChg>
        <pc:spChg chg="del">
          <ac:chgData name="Duuu Ngang Ngược" userId="119df7eeffdb7406" providerId="LiveId" clId="{5177B9B2-33AF-4A34-94D6-DF2CAFFA9981}" dt="2023-05-06T02:41:34.636" v="547" actId="478"/>
          <ac:spMkLst>
            <pc:docMk/>
            <pc:sldMk cId="1139672610" sldId="276"/>
            <ac:spMk id="8" creationId="{C3C914FE-0B04-CD8A-67FE-43D675CBB110}"/>
          </ac:spMkLst>
        </pc:spChg>
        <pc:picChg chg="add mod">
          <ac:chgData name="Duuu Ngang Ngược" userId="119df7eeffdb7406" providerId="LiveId" clId="{5177B9B2-33AF-4A34-94D6-DF2CAFFA9981}" dt="2023-05-07T18:05:32.874" v="1007" actId="1076"/>
          <ac:picMkLst>
            <pc:docMk/>
            <pc:sldMk cId="1139672610" sldId="276"/>
            <ac:picMk id="16386" creationId="{25493D6E-B3E2-A900-52B9-04D9C094D84A}"/>
          </ac:picMkLst>
        </pc:picChg>
      </pc:sldChg>
      <pc:sldChg chg="new del">
        <pc:chgData name="Duuu Ngang Ngược" userId="119df7eeffdb7406" providerId="LiveId" clId="{5177B9B2-33AF-4A34-94D6-DF2CAFFA9981}" dt="2023-05-05T17:42:23.418" v="500" actId="47"/>
        <pc:sldMkLst>
          <pc:docMk/>
          <pc:sldMk cId="189704016" sldId="277"/>
        </pc:sldMkLst>
      </pc:sldChg>
      <pc:sldChg chg="addSp delSp modSp add mod ord">
        <pc:chgData name="Duuu Ngang Ngược" userId="119df7eeffdb7406" providerId="LiveId" clId="{5177B9B2-33AF-4A34-94D6-DF2CAFFA9981}" dt="2023-05-06T02:44:07.865" v="653" actId="20577"/>
        <pc:sldMkLst>
          <pc:docMk/>
          <pc:sldMk cId="1227836968" sldId="278"/>
        </pc:sldMkLst>
        <pc:spChg chg="add del">
          <ac:chgData name="Duuu Ngang Ngược" userId="119df7eeffdb7406" providerId="LiveId" clId="{5177B9B2-33AF-4A34-94D6-DF2CAFFA9981}" dt="2023-05-06T02:43:13.305" v="599" actId="478"/>
          <ac:spMkLst>
            <pc:docMk/>
            <pc:sldMk cId="1227836968" sldId="278"/>
            <ac:spMk id="2" creationId="{8A91B4F8-F58A-0F35-3BA6-AB2272D07384}"/>
          </ac:spMkLst>
        </pc:spChg>
        <pc:spChg chg="add del">
          <ac:chgData name="Duuu Ngang Ngược" userId="119df7eeffdb7406" providerId="LiveId" clId="{5177B9B2-33AF-4A34-94D6-DF2CAFFA9981}" dt="2023-05-06T02:43:21.185" v="601" actId="478"/>
          <ac:spMkLst>
            <pc:docMk/>
            <pc:sldMk cId="1227836968" sldId="278"/>
            <ac:spMk id="3" creationId="{9E3F08F9-1550-41B2-8852-F47EDE1741B3}"/>
          </ac:spMkLst>
        </pc:spChg>
        <pc:spChg chg="del">
          <ac:chgData name="Duuu Ngang Ngược" userId="119df7eeffdb7406" providerId="LiveId" clId="{5177B9B2-33AF-4A34-94D6-DF2CAFFA9981}" dt="2023-05-06T02:43:10.837" v="597" actId="478"/>
          <ac:spMkLst>
            <pc:docMk/>
            <pc:sldMk cId="1227836968" sldId="278"/>
            <ac:spMk id="4" creationId="{4B913706-1525-A8CD-0642-70FEFFD84A9A}"/>
          </ac:spMkLst>
        </pc:spChg>
        <pc:spChg chg="add mod">
          <ac:chgData name="Duuu Ngang Ngược" userId="119df7eeffdb7406" providerId="LiveId" clId="{5177B9B2-33AF-4A34-94D6-DF2CAFFA9981}" dt="2023-05-06T02:44:07.865" v="653" actId="20577"/>
          <ac:spMkLst>
            <pc:docMk/>
            <pc:sldMk cId="1227836968" sldId="278"/>
            <ac:spMk id="6" creationId="{DF51B5CB-12BF-0409-EEB2-81F99CB26BF8}"/>
          </ac:spMkLst>
        </pc:spChg>
        <pc:spChg chg="mod">
          <ac:chgData name="Duuu Ngang Ngược" userId="119df7eeffdb7406" providerId="LiveId" clId="{5177B9B2-33AF-4A34-94D6-DF2CAFFA9981}" dt="2023-05-06T02:43:43.278" v="607" actId="1076"/>
          <ac:spMkLst>
            <pc:docMk/>
            <pc:sldMk cId="1227836968" sldId="278"/>
            <ac:spMk id="7" creationId="{76CE13B3-AE8B-ACE0-5353-CE4C8CC336EC}"/>
          </ac:spMkLst>
        </pc:spChg>
        <pc:spChg chg="mod">
          <ac:chgData name="Duuu Ngang Ngược" userId="119df7eeffdb7406" providerId="LiveId" clId="{5177B9B2-33AF-4A34-94D6-DF2CAFFA9981}" dt="2023-05-05T17:42:30.068" v="501"/>
          <ac:spMkLst>
            <pc:docMk/>
            <pc:sldMk cId="1227836968" sldId="278"/>
            <ac:spMk id="8" creationId="{00D03C12-82BF-2ADD-FEBB-0A7E6F214BCE}"/>
          </ac:spMkLst>
        </pc:spChg>
        <pc:picChg chg="del mod">
          <ac:chgData name="Duuu Ngang Ngược" userId="119df7eeffdb7406" providerId="LiveId" clId="{5177B9B2-33AF-4A34-94D6-DF2CAFFA9981}" dt="2023-05-06T02:42:04.252" v="552" actId="478"/>
          <ac:picMkLst>
            <pc:docMk/>
            <pc:sldMk cId="1227836968" sldId="278"/>
            <ac:picMk id="10" creationId="{60017EF1-9F1F-3ED2-EB17-2D620BA4BD65}"/>
          </ac:picMkLst>
        </pc:picChg>
        <pc:picChg chg="add mod">
          <ac:chgData name="Duuu Ngang Ngược" userId="119df7eeffdb7406" providerId="LiveId" clId="{5177B9B2-33AF-4A34-94D6-DF2CAFFA9981}" dt="2023-05-06T02:43:44.815" v="608" actId="1076"/>
          <ac:picMkLst>
            <pc:docMk/>
            <pc:sldMk cId="1227836968" sldId="278"/>
            <ac:picMk id="17410" creationId="{CE2FF841-BABB-2836-B069-BA727BEE45C1}"/>
          </ac:picMkLst>
        </pc:picChg>
        <pc:picChg chg="add mod">
          <ac:chgData name="Duuu Ngang Ngược" userId="119df7eeffdb7406" providerId="LiveId" clId="{5177B9B2-33AF-4A34-94D6-DF2CAFFA9981}" dt="2023-05-06T02:43:57.917" v="612" actId="1076"/>
          <ac:picMkLst>
            <pc:docMk/>
            <pc:sldMk cId="1227836968" sldId="278"/>
            <ac:picMk id="17416" creationId="{178EEE4A-355B-2A75-EE9A-6A365DB80A66}"/>
          </ac:picMkLst>
        </pc:picChg>
      </pc:sldChg>
      <pc:sldChg chg="addSp delSp modSp add mod ord">
        <pc:chgData name="Duuu Ngang Ngược" userId="119df7eeffdb7406" providerId="LiveId" clId="{5177B9B2-33AF-4A34-94D6-DF2CAFFA9981}" dt="2023-05-06T02:52:39.701" v="676" actId="1076"/>
        <pc:sldMkLst>
          <pc:docMk/>
          <pc:sldMk cId="893990766" sldId="279"/>
        </pc:sldMkLst>
        <pc:spChg chg="mod">
          <ac:chgData name="Duuu Ngang Ngược" userId="119df7eeffdb7406" providerId="LiveId" clId="{5177B9B2-33AF-4A34-94D6-DF2CAFFA9981}" dt="2023-05-06T02:52:24.319" v="670" actId="1076"/>
          <ac:spMkLst>
            <pc:docMk/>
            <pc:sldMk cId="893990766" sldId="279"/>
            <ac:spMk id="4" creationId="{4B913706-1525-A8CD-0642-70FEFFD84A9A}"/>
          </ac:spMkLst>
        </pc:spChg>
        <pc:spChg chg="del">
          <ac:chgData name="Duuu Ngang Ngược" userId="119df7eeffdb7406" providerId="LiveId" clId="{5177B9B2-33AF-4A34-94D6-DF2CAFFA9981}" dt="2023-05-06T02:52:33.682" v="672" actId="478"/>
          <ac:spMkLst>
            <pc:docMk/>
            <pc:sldMk cId="893990766" sldId="279"/>
            <ac:spMk id="7" creationId="{76CE13B3-AE8B-ACE0-5353-CE4C8CC336EC}"/>
          </ac:spMkLst>
        </pc:spChg>
        <pc:spChg chg="mod">
          <ac:chgData name="Duuu Ngang Ngược" userId="119df7eeffdb7406" providerId="LiveId" clId="{5177B9B2-33AF-4A34-94D6-DF2CAFFA9981}" dt="2023-05-06T02:52:32.006" v="671" actId="1076"/>
          <ac:spMkLst>
            <pc:docMk/>
            <pc:sldMk cId="893990766" sldId="279"/>
            <ac:spMk id="8" creationId="{00D03C12-82BF-2ADD-FEBB-0A7E6F214BCE}"/>
          </ac:spMkLst>
        </pc:spChg>
        <pc:picChg chg="del">
          <ac:chgData name="Duuu Ngang Ngược" userId="119df7eeffdb7406" providerId="LiveId" clId="{5177B9B2-33AF-4A34-94D6-DF2CAFFA9981}" dt="2023-05-06T02:52:35.366" v="673" actId="478"/>
          <ac:picMkLst>
            <pc:docMk/>
            <pc:sldMk cId="893990766" sldId="279"/>
            <ac:picMk id="10" creationId="{60017EF1-9F1F-3ED2-EB17-2D620BA4BD65}"/>
          </ac:picMkLst>
        </pc:picChg>
        <pc:picChg chg="add mod">
          <ac:chgData name="Duuu Ngang Ngược" userId="119df7eeffdb7406" providerId="LiveId" clId="{5177B9B2-33AF-4A34-94D6-DF2CAFFA9981}" dt="2023-05-06T02:52:39.701" v="676" actId="1076"/>
          <ac:picMkLst>
            <pc:docMk/>
            <pc:sldMk cId="893990766" sldId="279"/>
            <ac:picMk id="18434" creationId="{D3C49C97-A0A3-BABE-62AD-890AE680D57C}"/>
          </ac:picMkLst>
        </pc:picChg>
      </pc:sldChg>
      <pc:sldChg chg="new del">
        <pc:chgData name="Duuu Ngang Ngược" userId="119df7eeffdb7406" providerId="LiveId" clId="{5177B9B2-33AF-4A34-94D6-DF2CAFFA9981}" dt="2023-05-06T03:36:48.608" v="808" actId="47"/>
        <pc:sldMkLst>
          <pc:docMk/>
          <pc:sldMk cId="3649871413" sldId="280"/>
        </pc:sldMkLst>
      </pc:sldChg>
      <pc:sldChg chg="addSp delSp modSp add mod">
        <pc:chgData name="Duuu Ngang Ngược" userId="119df7eeffdb7406" providerId="LiveId" clId="{5177B9B2-33AF-4A34-94D6-DF2CAFFA9981}" dt="2023-05-06T03:30:44.893" v="800" actId="1076"/>
        <pc:sldMkLst>
          <pc:docMk/>
          <pc:sldMk cId="1282532127" sldId="281"/>
        </pc:sldMkLst>
        <pc:spChg chg="mod">
          <ac:chgData name="Duuu Ngang Ngược" userId="119df7eeffdb7406" providerId="LiveId" clId="{5177B9B2-33AF-4A34-94D6-DF2CAFFA9981}" dt="2023-05-06T03:26:23.202" v="765" actId="20577"/>
          <ac:spMkLst>
            <pc:docMk/>
            <pc:sldMk cId="1282532127" sldId="281"/>
            <ac:spMk id="8" creationId="{00D03C12-82BF-2ADD-FEBB-0A7E6F214BCE}"/>
          </ac:spMkLst>
        </pc:spChg>
        <pc:spChg chg="del mod">
          <ac:chgData name="Duuu Ngang Ngược" userId="119df7eeffdb7406" providerId="LiveId" clId="{5177B9B2-33AF-4A34-94D6-DF2CAFFA9981}" dt="2023-05-06T03:27:51.340" v="774" actId="478"/>
          <ac:spMkLst>
            <pc:docMk/>
            <pc:sldMk cId="1282532127" sldId="281"/>
            <ac:spMk id="9" creationId="{9619027B-ED8C-BF21-E529-E51A77BF032B}"/>
          </ac:spMkLst>
        </pc:spChg>
        <pc:picChg chg="add del mod">
          <ac:chgData name="Duuu Ngang Ngược" userId="119df7eeffdb7406" providerId="LiveId" clId="{5177B9B2-33AF-4A34-94D6-DF2CAFFA9981}" dt="2023-05-06T03:29:48.947" v="783" actId="478"/>
          <ac:picMkLst>
            <pc:docMk/>
            <pc:sldMk cId="1282532127" sldId="281"/>
            <ac:picMk id="3" creationId="{B24827CF-F11F-B62E-56D4-2B6EEC41E018}"/>
          </ac:picMkLst>
        </pc:picChg>
        <pc:picChg chg="add mod">
          <ac:chgData name="Duuu Ngang Ngược" userId="119df7eeffdb7406" providerId="LiveId" clId="{5177B9B2-33AF-4A34-94D6-DF2CAFFA9981}" dt="2023-05-06T03:30:44.893" v="800" actId="1076"/>
          <ac:picMkLst>
            <pc:docMk/>
            <pc:sldMk cId="1282532127" sldId="281"/>
            <ac:picMk id="6" creationId="{8876F1F8-3675-81EF-3C26-7BBA3E215B8F}"/>
          </ac:picMkLst>
        </pc:picChg>
        <pc:picChg chg="add mod">
          <ac:chgData name="Duuu Ngang Ngược" userId="119df7eeffdb7406" providerId="LiveId" clId="{5177B9B2-33AF-4A34-94D6-DF2CAFFA9981}" dt="2023-05-06T03:30:39.828" v="798" actId="14100"/>
          <ac:picMkLst>
            <pc:docMk/>
            <pc:sldMk cId="1282532127" sldId="281"/>
            <ac:picMk id="10" creationId="{B781B089-F8B8-281F-21F0-8F296B0C2798}"/>
          </ac:picMkLst>
        </pc:picChg>
      </pc:sldChg>
      <pc:sldChg chg="addSp delSp modSp add mod">
        <pc:chgData name="Duuu Ngang Ngược" userId="119df7eeffdb7406" providerId="LiveId" clId="{5177B9B2-33AF-4A34-94D6-DF2CAFFA9981}" dt="2023-05-06T04:01:07.157" v="989" actId="14100"/>
        <pc:sldMkLst>
          <pc:docMk/>
          <pc:sldMk cId="3192242850" sldId="282"/>
        </pc:sldMkLst>
        <pc:spChg chg="add mod">
          <ac:chgData name="Duuu Ngang Ngược" userId="119df7eeffdb7406" providerId="LiveId" clId="{5177B9B2-33AF-4A34-94D6-DF2CAFFA9981}" dt="2023-05-06T04:01:02.375" v="987" actId="1076"/>
          <ac:spMkLst>
            <pc:docMk/>
            <pc:sldMk cId="3192242850" sldId="282"/>
            <ac:spMk id="7" creationId="{6F9C490E-FAF2-76E5-A3CC-070A5FBA4A44}"/>
          </ac:spMkLst>
        </pc:spChg>
        <pc:spChg chg="mod">
          <ac:chgData name="Duuu Ngang Ngược" userId="119df7eeffdb7406" providerId="LiveId" clId="{5177B9B2-33AF-4A34-94D6-DF2CAFFA9981}" dt="2023-05-06T03:36:57.758" v="847" actId="20577"/>
          <ac:spMkLst>
            <pc:docMk/>
            <pc:sldMk cId="3192242850" sldId="282"/>
            <ac:spMk id="8" creationId="{00D03C12-82BF-2ADD-FEBB-0A7E6F214BCE}"/>
          </ac:spMkLst>
        </pc:spChg>
        <pc:spChg chg="add del mod">
          <ac:chgData name="Duuu Ngang Ngược" userId="119df7eeffdb7406" providerId="LiveId" clId="{5177B9B2-33AF-4A34-94D6-DF2CAFFA9981}" dt="2023-05-06T04:00:47.934" v="979"/>
          <ac:spMkLst>
            <pc:docMk/>
            <pc:sldMk cId="3192242850" sldId="282"/>
            <ac:spMk id="11" creationId="{5701AD7E-E810-48C5-4D9F-C1E00F1A5468}"/>
          </ac:spMkLst>
        </pc:spChg>
        <pc:picChg chg="add mod">
          <ac:chgData name="Duuu Ngang Ngược" userId="119df7eeffdb7406" providerId="LiveId" clId="{5177B9B2-33AF-4A34-94D6-DF2CAFFA9981}" dt="2023-05-06T04:00:59.916" v="986" actId="1076"/>
          <ac:picMkLst>
            <pc:docMk/>
            <pc:sldMk cId="3192242850" sldId="282"/>
            <ac:picMk id="3" creationId="{F6D9DC49-AA53-384C-CA1D-DB0BF6F1690B}"/>
          </ac:picMkLst>
        </pc:picChg>
        <pc:picChg chg="del">
          <ac:chgData name="Duuu Ngang Ngược" userId="119df7eeffdb7406" providerId="LiveId" clId="{5177B9B2-33AF-4A34-94D6-DF2CAFFA9981}" dt="2023-05-06T03:40:37.170" v="852" actId="478"/>
          <ac:picMkLst>
            <pc:docMk/>
            <pc:sldMk cId="3192242850" sldId="282"/>
            <ac:picMk id="6" creationId="{8876F1F8-3675-81EF-3C26-7BBA3E215B8F}"/>
          </ac:picMkLst>
        </pc:picChg>
        <pc:picChg chg="del">
          <ac:chgData name="Duuu Ngang Ngược" userId="119df7eeffdb7406" providerId="LiveId" clId="{5177B9B2-33AF-4A34-94D6-DF2CAFFA9981}" dt="2023-05-06T03:40:20.722" v="848" actId="478"/>
          <ac:picMkLst>
            <pc:docMk/>
            <pc:sldMk cId="3192242850" sldId="282"/>
            <ac:picMk id="10" creationId="{B781B089-F8B8-281F-21F0-8F296B0C2798}"/>
          </ac:picMkLst>
        </pc:picChg>
        <pc:picChg chg="add mod">
          <ac:chgData name="Duuu Ngang Ngược" userId="119df7eeffdb7406" providerId="LiveId" clId="{5177B9B2-33AF-4A34-94D6-DF2CAFFA9981}" dt="2023-05-06T04:01:07.157" v="989" actId="14100"/>
          <ac:picMkLst>
            <pc:docMk/>
            <pc:sldMk cId="3192242850" sldId="282"/>
            <ac:picMk id="13" creationId="{46159F31-9A22-E890-43EE-232FFD21CAAC}"/>
          </ac:picMkLst>
        </pc:picChg>
      </pc:sldChg>
      <pc:sldChg chg="new del">
        <pc:chgData name="Duuu Ngang Ngược" userId="119df7eeffdb7406" providerId="LiveId" clId="{5177B9B2-33AF-4A34-94D6-DF2CAFFA9981}" dt="2023-05-06T03:51:02.955" v="864" actId="47"/>
        <pc:sldMkLst>
          <pc:docMk/>
          <pc:sldMk cId="1770914752" sldId="283"/>
        </pc:sldMkLst>
      </pc:sldChg>
      <pc:sldChg chg="addSp delSp modSp add del mod">
        <pc:chgData name="Duuu Ngang Ngược" userId="119df7eeffdb7406" providerId="LiveId" clId="{5177B9B2-33AF-4A34-94D6-DF2CAFFA9981}" dt="2023-05-06T03:55:26.225" v="963" actId="47"/>
        <pc:sldMkLst>
          <pc:docMk/>
          <pc:sldMk cId="2518747567" sldId="284"/>
        </pc:sldMkLst>
        <pc:spChg chg="add del">
          <ac:chgData name="Duuu Ngang Ngược" userId="119df7eeffdb7406" providerId="LiveId" clId="{5177B9B2-33AF-4A34-94D6-DF2CAFFA9981}" dt="2023-05-06T03:52:45.284" v="928"/>
          <ac:spMkLst>
            <pc:docMk/>
            <pc:sldMk cId="2518747567" sldId="284"/>
            <ac:spMk id="2" creationId="{14261C1F-D363-E245-5021-15B87A90CA99}"/>
          </ac:spMkLst>
        </pc:spChg>
        <pc:spChg chg="add del">
          <ac:chgData name="Duuu Ngang Ngược" userId="119df7eeffdb7406" providerId="LiveId" clId="{5177B9B2-33AF-4A34-94D6-DF2CAFFA9981}" dt="2023-05-06T03:52:47.531" v="930"/>
          <ac:spMkLst>
            <pc:docMk/>
            <pc:sldMk cId="2518747567" sldId="284"/>
            <ac:spMk id="4" creationId="{2E500E4F-C96B-0D53-1532-6F5871678AA0}"/>
          </ac:spMkLst>
        </pc:spChg>
        <pc:spChg chg="add del">
          <ac:chgData name="Duuu Ngang Ngược" userId="119df7eeffdb7406" providerId="LiveId" clId="{5177B9B2-33AF-4A34-94D6-DF2CAFFA9981}" dt="2023-05-06T03:52:49.918" v="932"/>
          <ac:spMkLst>
            <pc:docMk/>
            <pc:sldMk cId="2518747567" sldId="284"/>
            <ac:spMk id="6" creationId="{F285F67F-DBA0-B314-E0D0-8E216C785577}"/>
          </ac:spMkLst>
        </pc:spChg>
        <pc:spChg chg="del">
          <ac:chgData name="Duuu Ngang Ngược" userId="119df7eeffdb7406" providerId="LiveId" clId="{5177B9B2-33AF-4A34-94D6-DF2CAFFA9981}" dt="2023-05-06T03:51:21.275" v="925" actId="478"/>
          <ac:spMkLst>
            <pc:docMk/>
            <pc:sldMk cId="2518747567" sldId="284"/>
            <ac:spMk id="7" creationId="{6F9C490E-FAF2-76E5-A3CC-070A5FBA4A44}"/>
          </ac:spMkLst>
        </pc:spChg>
        <pc:spChg chg="mod">
          <ac:chgData name="Duuu Ngang Ngược" userId="119df7eeffdb7406" providerId="LiveId" clId="{5177B9B2-33AF-4A34-94D6-DF2CAFFA9981}" dt="2023-05-06T03:51:18.887" v="924" actId="1076"/>
          <ac:spMkLst>
            <pc:docMk/>
            <pc:sldMk cId="2518747567" sldId="284"/>
            <ac:spMk id="8" creationId="{00D03C12-82BF-2ADD-FEBB-0A7E6F214BCE}"/>
          </ac:spMkLst>
        </pc:spChg>
        <pc:spChg chg="add mod">
          <ac:chgData name="Duuu Ngang Ngược" userId="119df7eeffdb7406" providerId="LiveId" clId="{5177B9B2-33AF-4A34-94D6-DF2CAFFA9981}" dt="2023-05-06T03:54:10.567" v="943" actId="14100"/>
          <ac:spMkLst>
            <pc:docMk/>
            <pc:sldMk cId="2518747567" sldId="284"/>
            <ac:spMk id="10" creationId="{3DCD06C3-7E16-8119-F313-5DF00E0B30F7}"/>
          </ac:spMkLst>
        </pc:spChg>
        <pc:spChg chg="add del">
          <ac:chgData name="Duuu Ngang Ngược" userId="119df7eeffdb7406" providerId="LiveId" clId="{5177B9B2-33AF-4A34-94D6-DF2CAFFA9981}" dt="2023-05-06T03:53:58.237" v="938"/>
          <ac:spMkLst>
            <pc:docMk/>
            <pc:sldMk cId="2518747567" sldId="284"/>
            <ac:spMk id="11" creationId="{A226F145-0A1B-5C10-4880-D7006CE7D020}"/>
          </ac:spMkLst>
        </pc:spChg>
        <pc:spChg chg="add mod">
          <ac:chgData name="Duuu Ngang Ngược" userId="119df7eeffdb7406" providerId="LiveId" clId="{5177B9B2-33AF-4A34-94D6-DF2CAFFA9981}" dt="2023-05-06T03:54:51.700" v="962" actId="113"/>
          <ac:spMkLst>
            <pc:docMk/>
            <pc:sldMk cId="2518747567" sldId="284"/>
            <ac:spMk id="13" creationId="{D43BA1D6-2868-C967-82C0-C1A89A9D1634}"/>
          </ac:spMkLst>
        </pc:spChg>
        <pc:picChg chg="del">
          <ac:chgData name="Duuu Ngang Ngược" userId="119df7eeffdb7406" providerId="LiveId" clId="{5177B9B2-33AF-4A34-94D6-DF2CAFFA9981}" dt="2023-05-06T03:51:22.718" v="926" actId="478"/>
          <ac:picMkLst>
            <pc:docMk/>
            <pc:sldMk cId="2518747567" sldId="284"/>
            <ac:picMk id="3" creationId="{F6D9DC49-AA53-384C-CA1D-DB0BF6F1690B}"/>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10:48:01.899"/>
    </inkml:context>
    <inkml:brush xml:id="br0">
      <inkml:brushProperty name="width" value="0.05" units="cm"/>
      <inkml:brushProperty name="height" value="0.05" units="cm"/>
      <inkml:brushProperty name="color" value="#E71224"/>
    </inkml:brush>
  </inkml:definitions>
  <inkml:trace contextRef="#ctx0" brushRef="#br0">0 1 24575,'1269'0'-1365,"-1257"0"-5461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10:51:51.48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10:51:51.48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10:48:12.603"/>
    </inkml:context>
    <inkml:brush xml:id="br0">
      <inkml:brushProperty name="width" value="0.05" units="cm"/>
      <inkml:brushProperty name="height" value="0.05" units="cm"/>
      <inkml:brushProperty name="color" value="#E71224"/>
    </inkml:brush>
  </inkml:definitions>
  <inkml:trace contextRef="#ctx0" brushRef="#br0">0 0 24575,'1'4'0,"-1"-1"0,1 0 0,0 0 0,0 0 0,0 0 0,0 0 0,0 0 0,0-1 0,1 1 0,-1 0 0,0-1 0,1 0 0,-1 0 0,1 0 0,1 2 0,4 7 0,9 12 0,0-1 0,1-1 0,0-1 0,21 16 0,22 25 0,-51-49 0,-1-1 0,15 27 0,-11-16 0,-4-11 0,-1 0 0,10 9 0,-12-15 0,0 1 0,0 0 0,0 1 0,0 0 0,-1 0 0,1 1 0,6 16 0,-10-23 0,-1 0 0,0 0 0,1 1 0,-1-1 0,0 0 0,1 0 0,-1 0 0,0 1 0,0-1 0,0 0 0,1 0 0,-1 1 0,0-1 0,0 0 0,0 1 0,0-1 0,0 0 0,0 1 0,-1-1 0,1 0 0,0 1 0,0-1 0,0 0 0,-1 0 0,1 0 0,0 1 0,-1-1 0,1 0 0,0 0 0,-1 0 0,1 0 0,-1 0 0,1 0 0,-1 0 0,1 0 0,-2 1 0,-2 3 0,0 0 0,-1 0 0,1-1 0,-7 5 0,-4 4 0,-24 43 0,28-38 0,-21 24 0,-16 20 108,-5 4-1581,46-59-5353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10:49:21.437"/>
    </inkml:context>
    <inkml:brush xml:id="br0">
      <inkml:brushProperty name="width" value="0.05" units="cm"/>
      <inkml:brushProperty name="height" value="0.05" units="cm"/>
      <inkml:brushProperty name="color" value="#E71224"/>
    </inkml:brush>
  </inkml:definitions>
  <inkml:trace contextRef="#ctx0" brushRef="#br0">0 1 24575,'1269'0'-1365,"-1257"0"-5461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10:49:21.438"/>
    </inkml:context>
    <inkml:brush xml:id="br0">
      <inkml:brushProperty name="width" value="0.05" units="cm"/>
      <inkml:brushProperty name="height" value="0.05" units="cm"/>
      <inkml:brushProperty name="color" value="#E71224"/>
    </inkml:brush>
  </inkml:definitions>
  <inkml:trace contextRef="#ctx0" brushRef="#br0">0 0 24575,'1'4'0,"-1"-1"0,1 0 0,0 0 0,0 0 0,0 0 0,0 0 0,0 0 0,0-1 0,1 1 0,-1 0 0,0-1 0,1 0 0,-1 0 0,1 0 0,1 2 0,4 7 0,9 12 0,0-1 0,1-1 0,0-1 0,21 16 0,22 25 0,-51-49 0,-1-1 0,15 27 0,-11-16 0,-4-11 0,-1 0 0,10 9 0,-12-15 0,0 1 0,0 0 0,0 1 0,0 0 0,-1 0 0,1 1 0,6 16 0,-10-23 0,-1 0 0,0 0 0,1 1 0,-1-1 0,0 0 0,1 0 0,-1 0 0,0 1 0,0-1 0,0 0 0,1 0 0,-1 1 0,0-1 0,0 0 0,0 1 0,0-1 0,0 0 0,0 1 0,-1-1 0,1 0 0,0 1 0,0-1 0,0 0 0,-1 0 0,1 0 0,0 1 0,-1-1 0,1 0 0,0 0 0,-1 0 0,1 0 0,-1 0 0,1 0 0,-1 0 0,1 0 0,-2 1 0,-2 3 0,0 0 0,-1 0 0,1-1 0,-7 5 0,-4 4 0,-24 43 0,28-38 0,-21 24 0,-16 20 108,-5 4-1581,46-59-5353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10:49:58.349"/>
    </inkml:context>
    <inkml:brush xml:id="br0">
      <inkml:brushProperty name="width" value="0.05" units="cm"/>
      <inkml:brushProperty name="height" value="0.05" units="cm"/>
      <inkml:brushProperty name="color" value="#E71224"/>
    </inkml:brush>
  </inkml:definitions>
  <inkml:trace contextRef="#ctx0" brushRef="#br0">0 1 24575,'1269'0'-1365,"-1257"0"-5461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10:49:58.350"/>
    </inkml:context>
    <inkml:brush xml:id="br0">
      <inkml:brushProperty name="width" value="0.05" units="cm"/>
      <inkml:brushProperty name="height" value="0.05" units="cm"/>
      <inkml:brushProperty name="color" value="#E71224"/>
    </inkml:brush>
  </inkml:definitions>
  <inkml:trace contextRef="#ctx0" brushRef="#br0">0 0 24575,'1'4'0,"-1"-1"0,1 0 0,0 0 0,0 0 0,0 0 0,0 0 0,0 0 0,0-1 0,1 1 0,-1 0 0,0-1 0,1 0 0,-1 0 0,1 0 0,1 2 0,4 7 0,9 12 0,0-1 0,1-1 0,0-1 0,21 16 0,22 25 0,-51-49 0,-1-1 0,15 27 0,-11-16 0,-4-11 0,-1 0 0,10 9 0,-12-15 0,0 1 0,0 0 0,0 1 0,0 0 0,-1 0 0,1 1 0,6 16 0,-10-23 0,-1 0 0,0 0 0,1 1 0,-1-1 0,0 0 0,1 0 0,-1 0 0,0 1 0,0-1 0,0 0 0,1 0 0,-1 1 0,0-1 0,0 0 0,0 1 0,0-1 0,0 0 0,0 1 0,-1-1 0,1 0 0,0 1 0,0-1 0,0 0 0,-1 0 0,1 0 0,0 1 0,-1-1 0,1 0 0,0 0 0,-1 0 0,1 0 0,-1 0 0,1 0 0,-1 0 0,1 0 0,-2 1 0,-2 3 0,0 0 0,-1 0 0,1-1 0,-7 5 0,-4 4 0,-24 43 0,28-38 0,-21 24 0,-16 20 108,-5 4-1581,46-59-5353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10:50:56.803"/>
    </inkml:context>
    <inkml:brush xml:id="br0">
      <inkml:brushProperty name="width" value="0.05" units="cm"/>
      <inkml:brushProperty name="height" value="0.05" units="cm"/>
      <inkml:brushProperty name="color" value="#E71224"/>
    </inkml:brush>
  </inkml:definitions>
  <inkml:trace contextRef="#ctx0" brushRef="#br0">2340 3 24575,'-43'7'0,"10"0"0,-106 3 0,-145-8 0,146-4 0,85 2 0,-615-15 0,56 5 0,417 11 0,59 8-1365,100-4-5461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10:51:01.702"/>
    </inkml:context>
    <inkml:brush xml:id="br0">
      <inkml:brushProperty name="width" value="0.05" units="cm"/>
      <inkml:brushProperty name="height" value="0.05" units="cm"/>
      <inkml:brushProperty name="color" value="#E71224"/>
    </inkml:brush>
  </inkml:definitions>
  <inkml:trace contextRef="#ctx0" brushRef="#br0">504 0 24575,'-7'2'0,"0"0"0,0 1 0,1-1 0,0 1 0,-1 0 0,1 1 0,0 0 0,0 0 0,1 0 0,-1 0 0,-5 7 0,-2 0 0,-27 21 0,-24 20 0,-2-2 0,-106 59 0,165-105 0,1 0 0,0 0 0,1 1 0,-1 0 0,1 0 0,0 0 0,0 0 0,0 1 0,1 0 0,0 0 0,-5 10 0,8-14 0,1 1 0,0-1 0,0 0 0,-1 1 0,2-1 0,-1 0 0,0 1 0,0-1 0,1 0 0,-1 1 0,1-1 0,0 0 0,0 0 0,0 0 0,0 1 0,0-1 0,0 0 0,1 0 0,-1-1 0,0 1 0,1 0 0,2 2 0,42 39 0,2-11 0,0-2 0,2-2 0,90 36 0,-4-1 0,-109-51-1365,-6-3-5461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10:51:03.19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DFE42-E8E4-6E24-A771-0FB9413049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934E13-2B90-13BE-CA3E-E023DF3E7C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725637-60B5-1E00-2CA0-799BF003AD3C}"/>
              </a:ext>
            </a:extLst>
          </p:cNvPr>
          <p:cNvSpPr>
            <a:spLocks noGrp="1"/>
          </p:cNvSpPr>
          <p:nvPr>
            <p:ph type="dt" sz="half" idx="10"/>
          </p:nvPr>
        </p:nvSpPr>
        <p:spPr/>
        <p:txBody>
          <a:bodyPr/>
          <a:lstStyle/>
          <a:p>
            <a:fld id="{0BA6E0DB-4664-419B-8068-963CFD7A7E7C}" type="datetimeFigureOut">
              <a:rPr lang="en-US" smtClean="0"/>
              <a:t>5/8/2023</a:t>
            </a:fld>
            <a:endParaRPr lang="en-US"/>
          </a:p>
        </p:txBody>
      </p:sp>
      <p:sp>
        <p:nvSpPr>
          <p:cNvPr id="5" name="Footer Placeholder 4">
            <a:extLst>
              <a:ext uri="{FF2B5EF4-FFF2-40B4-BE49-F238E27FC236}">
                <a16:creationId xmlns:a16="http://schemas.microsoft.com/office/drawing/2014/main" id="{FD4AF0B9-3264-443D-111A-E4EF8659D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28CAE-05A6-DD32-1BFA-D515402271EA}"/>
              </a:ext>
            </a:extLst>
          </p:cNvPr>
          <p:cNvSpPr>
            <a:spLocks noGrp="1"/>
          </p:cNvSpPr>
          <p:nvPr>
            <p:ph type="sldNum" sz="quarter" idx="12"/>
          </p:nvPr>
        </p:nvSpPr>
        <p:spPr/>
        <p:txBody>
          <a:bodyPr/>
          <a:lstStyle/>
          <a:p>
            <a:fld id="{896299AE-B9E5-4C7C-9AC4-8CDBA7CA5615}" type="slidenum">
              <a:rPr lang="en-US" smtClean="0"/>
              <a:t>‹#›</a:t>
            </a:fld>
            <a:endParaRPr lang="en-US"/>
          </a:p>
        </p:txBody>
      </p:sp>
    </p:spTree>
    <p:extLst>
      <p:ext uri="{BB962C8B-B14F-4D97-AF65-F5344CB8AC3E}">
        <p14:creationId xmlns:p14="http://schemas.microsoft.com/office/powerpoint/2010/main" val="3531103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802E7-ED85-375D-D904-BAD173E0AC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4F3E88-3520-7833-E095-382E879119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B90CA8-843E-F452-0BDF-7BF761DF38EC}"/>
              </a:ext>
            </a:extLst>
          </p:cNvPr>
          <p:cNvSpPr>
            <a:spLocks noGrp="1"/>
          </p:cNvSpPr>
          <p:nvPr>
            <p:ph type="dt" sz="half" idx="10"/>
          </p:nvPr>
        </p:nvSpPr>
        <p:spPr/>
        <p:txBody>
          <a:bodyPr/>
          <a:lstStyle/>
          <a:p>
            <a:fld id="{0BA6E0DB-4664-419B-8068-963CFD7A7E7C}" type="datetimeFigureOut">
              <a:rPr lang="en-US" smtClean="0"/>
              <a:t>5/8/2023</a:t>
            </a:fld>
            <a:endParaRPr lang="en-US"/>
          </a:p>
        </p:txBody>
      </p:sp>
      <p:sp>
        <p:nvSpPr>
          <p:cNvPr id="5" name="Footer Placeholder 4">
            <a:extLst>
              <a:ext uri="{FF2B5EF4-FFF2-40B4-BE49-F238E27FC236}">
                <a16:creationId xmlns:a16="http://schemas.microsoft.com/office/drawing/2014/main" id="{A558B135-800F-5A18-B727-653B8AFF3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0FB94-D71A-C3F5-C1BB-74E6FCCA9C04}"/>
              </a:ext>
            </a:extLst>
          </p:cNvPr>
          <p:cNvSpPr>
            <a:spLocks noGrp="1"/>
          </p:cNvSpPr>
          <p:nvPr>
            <p:ph type="sldNum" sz="quarter" idx="12"/>
          </p:nvPr>
        </p:nvSpPr>
        <p:spPr/>
        <p:txBody>
          <a:bodyPr/>
          <a:lstStyle/>
          <a:p>
            <a:fld id="{896299AE-B9E5-4C7C-9AC4-8CDBA7CA5615}" type="slidenum">
              <a:rPr lang="en-US" smtClean="0"/>
              <a:t>‹#›</a:t>
            </a:fld>
            <a:endParaRPr lang="en-US"/>
          </a:p>
        </p:txBody>
      </p:sp>
    </p:spTree>
    <p:extLst>
      <p:ext uri="{BB962C8B-B14F-4D97-AF65-F5344CB8AC3E}">
        <p14:creationId xmlns:p14="http://schemas.microsoft.com/office/powerpoint/2010/main" val="3479937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4B7C61-A001-EE24-4BDB-D9AF043895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DFFA70-F0C6-BB42-BEA0-F455E09B67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2C2118-B860-DFC4-CFA6-EE8DD6C4F420}"/>
              </a:ext>
            </a:extLst>
          </p:cNvPr>
          <p:cNvSpPr>
            <a:spLocks noGrp="1"/>
          </p:cNvSpPr>
          <p:nvPr>
            <p:ph type="dt" sz="half" idx="10"/>
          </p:nvPr>
        </p:nvSpPr>
        <p:spPr/>
        <p:txBody>
          <a:bodyPr/>
          <a:lstStyle/>
          <a:p>
            <a:fld id="{0BA6E0DB-4664-419B-8068-963CFD7A7E7C}" type="datetimeFigureOut">
              <a:rPr lang="en-US" smtClean="0"/>
              <a:t>5/8/2023</a:t>
            </a:fld>
            <a:endParaRPr lang="en-US"/>
          </a:p>
        </p:txBody>
      </p:sp>
      <p:sp>
        <p:nvSpPr>
          <p:cNvPr id="5" name="Footer Placeholder 4">
            <a:extLst>
              <a:ext uri="{FF2B5EF4-FFF2-40B4-BE49-F238E27FC236}">
                <a16:creationId xmlns:a16="http://schemas.microsoft.com/office/drawing/2014/main" id="{A2D93ED9-3389-05E1-5319-F10380FB1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B6B1B-43C9-C4C7-6488-FCA5EB3EA225}"/>
              </a:ext>
            </a:extLst>
          </p:cNvPr>
          <p:cNvSpPr>
            <a:spLocks noGrp="1"/>
          </p:cNvSpPr>
          <p:nvPr>
            <p:ph type="sldNum" sz="quarter" idx="12"/>
          </p:nvPr>
        </p:nvSpPr>
        <p:spPr/>
        <p:txBody>
          <a:bodyPr/>
          <a:lstStyle/>
          <a:p>
            <a:fld id="{896299AE-B9E5-4C7C-9AC4-8CDBA7CA5615}" type="slidenum">
              <a:rPr lang="en-US" smtClean="0"/>
              <a:t>‹#›</a:t>
            </a:fld>
            <a:endParaRPr lang="en-US"/>
          </a:p>
        </p:txBody>
      </p:sp>
    </p:spTree>
    <p:extLst>
      <p:ext uri="{BB962C8B-B14F-4D97-AF65-F5344CB8AC3E}">
        <p14:creationId xmlns:p14="http://schemas.microsoft.com/office/powerpoint/2010/main" val="3381457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4D41-8CB1-F7E4-1B78-22003FAB37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769BFF-84BA-B614-CACB-9EBF623692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11FD2E-5555-9ACF-D4E6-AA61401B2F29}"/>
              </a:ext>
            </a:extLst>
          </p:cNvPr>
          <p:cNvSpPr>
            <a:spLocks noGrp="1"/>
          </p:cNvSpPr>
          <p:nvPr>
            <p:ph type="dt" sz="half" idx="10"/>
          </p:nvPr>
        </p:nvSpPr>
        <p:spPr/>
        <p:txBody>
          <a:bodyPr/>
          <a:lstStyle/>
          <a:p>
            <a:fld id="{0BA6E0DB-4664-419B-8068-963CFD7A7E7C}" type="datetimeFigureOut">
              <a:rPr lang="en-US" smtClean="0"/>
              <a:t>5/8/2023</a:t>
            </a:fld>
            <a:endParaRPr lang="en-US"/>
          </a:p>
        </p:txBody>
      </p:sp>
      <p:sp>
        <p:nvSpPr>
          <p:cNvPr id="5" name="Footer Placeholder 4">
            <a:extLst>
              <a:ext uri="{FF2B5EF4-FFF2-40B4-BE49-F238E27FC236}">
                <a16:creationId xmlns:a16="http://schemas.microsoft.com/office/drawing/2014/main" id="{9C4CB3B6-1CC2-CFB7-C162-57FC9F1D6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E67A9-DE84-AB76-29DB-7F146CE49938}"/>
              </a:ext>
            </a:extLst>
          </p:cNvPr>
          <p:cNvSpPr>
            <a:spLocks noGrp="1"/>
          </p:cNvSpPr>
          <p:nvPr>
            <p:ph type="sldNum" sz="quarter" idx="12"/>
          </p:nvPr>
        </p:nvSpPr>
        <p:spPr/>
        <p:txBody>
          <a:bodyPr/>
          <a:lstStyle/>
          <a:p>
            <a:fld id="{896299AE-B9E5-4C7C-9AC4-8CDBA7CA5615}" type="slidenum">
              <a:rPr lang="en-US" smtClean="0"/>
              <a:t>‹#›</a:t>
            </a:fld>
            <a:endParaRPr lang="en-US"/>
          </a:p>
        </p:txBody>
      </p:sp>
    </p:spTree>
    <p:extLst>
      <p:ext uri="{BB962C8B-B14F-4D97-AF65-F5344CB8AC3E}">
        <p14:creationId xmlns:p14="http://schemas.microsoft.com/office/powerpoint/2010/main" val="186656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7E66-B258-9165-E351-09A70A2782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B31C81-E0E8-1769-7E30-6457A819BF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67C0DB-09EB-D8E7-EBA2-87EB3C0FF31A}"/>
              </a:ext>
            </a:extLst>
          </p:cNvPr>
          <p:cNvSpPr>
            <a:spLocks noGrp="1"/>
          </p:cNvSpPr>
          <p:nvPr>
            <p:ph type="dt" sz="half" idx="10"/>
          </p:nvPr>
        </p:nvSpPr>
        <p:spPr/>
        <p:txBody>
          <a:bodyPr/>
          <a:lstStyle/>
          <a:p>
            <a:fld id="{0BA6E0DB-4664-419B-8068-963CFD7A7E7C}" type="datetimeFigureOut">
              <a:rPr lang="en-US" smtClean="0"/>
              <a:t>5/8/2023</a:t>
            </a:fld>
            <a:endParaRPr lang="en-US"/>
          </a:p>
        </p:txBody>
      </p:sp>
      <p:sp>
        <p:nvSpPr>
          <p:cNvPr id="5" name="Footer Placeholder 4">
            <a:extLst>
              <a:ext uri="{FF2B5EF4-FFF2-40B4-BE49-F238E27FC236}">
                <a16:creationId xmlns:a16="http://schemas.microsoft.com/office/drawing/2014/main" id="{00B8DC78-66B3-2B72-326E-D70D716D0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B7F79-7293-794F-4DE1-ED1B655C233B}"/>
              </a:ext>
            </a:extLst>
          </p:cNvPr>
          <p:cNvSpPr>
            <a:spLocks noGrp="1"/>
          </p:cNvSpPr>
          <p:nvPr>
            <p:ph type="sldNum" sz="quarter" idx="12"/>
          </p:nvPr>
        </p:nvSpPr>
        <p:spPr/>
        <p:txBody>
          <a:bodyPr/>
          <a:lstStyle/>
          <a:p>
            <a:fld id="{896299AE-B9E5-4C7C-9AC4-8CDBA7CA5615}" type="slidenum">
              <a:rPr lang="en-US" smtClean="0"/>
              <a:t>‹#›</a:t>
            </a:fld>
            <a:endParaRPr lang="en-US"/>
          </a:p>
        </p:txBody>
      </p:sp>
    </p:spTree>
    <p:extLst>
      <p:ext uri="{BB962C8B-B14F-4D97-AF65-F5344CB8AC3E}">
        <p14:creationId xmlns:p14="http://schemas.microsoft.com/office/powerpoint/2010/main" val="1612244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8E20-69A7-3879-E245-CD00F01DE4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8125DB-F67F-22E2-B6CC-1E937245AE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0734E6-F184-1654-C9E9-D0BD6F2626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72B3AB-699E-2627-0129-B0D11C36C705}"/>
              </a:ext>
            </a:extLst>
          </p:cNvPr>
          <p:cNvSpPr>
            <a:spLocks noGrp="1"/>
          </p:cNvSpPr>
          <p:nvPr>
            <p:ph type="dt" sz="half" idx="10"/>
          </p:nvPr>
        </p:nvSpPr>
        <p:spPr/>
        <p:txBody>
          <a:bodyPr/>
          <a:lstStyle/>
          <a:p>
            <a:fld id="{0BA6E0DB-4664-419B-8068-963CFD7A7E7C}" type="datetimeFigureOut">
              <a:rPr lang="en-US" smtClean="0"/>
              <a:t>5/8/2023</a:t>
            </a:fld>
            <a:endParaRPr lang="en-US"/>
          </a:p>
        </p:txBody>
      </p:sp>
      <p:sp>
        <p:nvSpPr>
          <p:cNvPr id="6" name="Footer Placeholder 5">
            <a:extLst>
              <a:ext uri="{FF2B5EF4-FFF2-40B4-BE49-F238E27FC236}">
                <a16:creationId xmlns:a16="http://schemas.microsoft.com/office/drawing/2014/main" id="{BC85EA0B-61F6-C851-4138-B029028DD1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A9224-C303-5194-1EAC-6A9331EDCDD3}"/>
              </a:ext>
            </a:extLst>
          </p:cNvPr>
          <p:cNvSpPr>
            <a:spLocks noGrp="1"/>
          </p:cNvSpPr>
          <p:nvPr>
            <p:ph type="sldNum" sz="quarter" idx="12"/>
          </p:nvPr>
        </p:nvSpPr>
        <p:spPr/>
        <p:txBody>
          <a:bodyPr/>
          <a:lstStyle/>
          <a:p>
            <a:fld id="{896299AE-B9E5-4C7C-9AC4-8CDBA7CA5615}" type="slidenum">
              <a:rPr lang="en-US" smtClean="0"/>
              <a:t>‹#›</a:t>
            </a:fld>
            <a:endParaRPr lang="en-US"/>
          </a:p>
        </p:txBody>
      </p:sp>
    </p:spTree>
    <p:extLst>
      <p:ext uri="{BB962C8B-B14F-4D97-AF65-F5344CB8AC3E}">
        <p14:creationId xmlns:p14="http://schemas.microsoft.com/office/powerpoint/2010/main" val="2741164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8DB84-7841-1A06-B7B3-EF820A636B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DC93A1-2B73-9722-0E4B-49372067E5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11CE57-DA32-1EB4-38D3-FA108DE20C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3F3472-1A89-DB8A-0DD3-2EDC3C34FC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5C137-97B7-064A-A41B-13E1519DBC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B2441C-BDA9-0D10-98DB-A5C8EC97187A}"/>
              </a:ext>
            </a:extLst>
          </p:cNvPr>
          <p:cNvSpPr>
            <a:spLocks noGrp="1"/>
          </p:cNvSpPr>
          <p:nvPr>
            <p:ph type="dt" sz="half" idx="10"/>
          </p:nvPr>
        </p:nvSpPr>
        <p:spPr/>
        <p:txBody>
          <a:bodyPr/>
          <a:lstStyle/>
          <a:p>
            <a:fld id="{0BA6E0DB-4664-419B-8068-963CFD7A7E7C}" type="datetimeFigureOut">
              <a:rPr lang="en-US" smtClean="0"/>
              <a:t>5/8/2023</a:t>
            </a:fld>
            <a:endParaRPr lang="en-US"/>
          </a:p>
        </p:txBody>
      </p:sp>
      <p:sp>
        <p:nvSpPr>
          <p:cNvPr id="8" name="Footer Placeholder 7">
            <a:extLst>
              <a:ext uri="{FF2B5EF4-FFF2-40B4-BE49-F238E27FC236}">
                <a16:creationId xmlns:a16="http://schemas.microsoft.com/office/drawing/2014/main" id="{6B554C3D-4785-C4B5-AE56-697C9654A0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64E74D-4914-654B-4731-BFB8958ABB79}"/>
              </a:ext>
            </a:extLst>
          </p:cNvPr>
          <p:cNvSpPr>
            <a:spLocks noGrp="1"/>
          </p:cNvSpPr>
          <p:nvPr>
            <p:ph type="sldNum" sz="quarter" idx="12"/>
          </p:nvPr>
        </p:nvSpPr>
        <p:spPr/>
        <p:txBody>
          <a:bodyPr/>
          <a:lstStyle/>
          <a:p>
            <a:fld id="{896299AE-B9E5-4C7C-9AC4-8CDBA7CA5615}" type="slidenum">
              <a:rPr lang="en-US" smtClean="0"/>
              <a:t>‹#›</a:t>
            </a:fld>
            <a:endParaRPr lang="en-US"/>
          </a:p>
        </p:txBody>
      </p:sp>
    </p:spTree>
    <p:extLst>
      <p:ext uri="{BB962C8B-B14F-4D97-AF65-F5344CB8AC3E}">
        <p14:creationId xmlns:p14="http://schemas.microsoft.com/office/powerpoint/2010/main" val="3663303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73CDB-8FBF-DD27-A559-FC72200686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C039C4-E8EA-EC19-B38E-2E60DC4279AA}"/>
              </a:ext>
            </a:extLst>
          </p:cNvPr>
          <p:cNvSpPr>
            <a:spLocks noGrp="1"/>
          </p:cNvSpPr>
          <p:nvPr>
            <p:ph type="dt" sz="half" idx="10"/>
          </p:nvPr>
        </p:nvSpPr>
        <p:spPr/>
        <p:txBody>
          <a:bodyPr/>
          <a:lstStyle/>
          <a:p>
            <a:fld id="{0BA6E0DB-4664-419B-8068-963CFD7A7E7C}" type="datetimeFigureOut">
              <a:rPr lang="en-US" smtClean="0"/>
              <a:t>5/8/2023</a:t>
            </a:fld>
            <a:endParaRPr lang="en-US"/>
          </a:p>
        </p:txBody>
      </p:sp>
      <p:sp>
        <p:nvSpPr>
          <p:cNvPr id="4" name="Footer Placeholder 3">
            <a:extLst>
              <a:ext uri="{FF2B5EF4-FFF2-40B4-BE49-F238E27FC236}">
                <a16:creationId xmlns:a16="http://schemas.microsoft.com/office/drawing/2014/main" id="{2F73CD1D-3885-0A0A-3627-3DFB61F71B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492631-DF24-DB37-E63B-E7395B10C247}"/>
              </a:ext>
            </a:extLst>
          </p:cNvPr>
          <p:cNvSpPr>
            <a:spLocks noGrp="1"/>
          </p:cNvSpPr>
          <p:nvPr>
            <p:ph type="sldNum" sz="quarter" idx="12"/>
          </p:nvPr>
        </p:nvSpPr>
        <p:spPr/>
        <p:txBody>
          <a:bodyPr/>
          <a:lstStyle/>
          <a:p>
            <a:fld id="{896299AE-B9E5-4C7C-9AC4-8CDBA7CA5615}" type="slidenum">
              <a:rPr lang="en-US" smtClean="0"/>
              <a:t>‹#›</a:t>
            </a:fld>
            <a:endParaRPr lang="en-US"/>
          </a:p>
        </p:txBody>
      </p:sp>
    </p:spTree>
    <p:extLst>
      <p:ext uri="{BB962C8B-B14F-4D97-AF65-F5344CB8AC3E}">
        <p14:creationId xmlns:p14="http://schemas.microsoft.com/office/powerpoint/2010/main" val="2228036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6162F2-5ABE-4544-1017-74630241C402}"/>
              </a:ext>
            </a:extLst>
          </p:cNvPr>
          <p:cNvSpPr>
            <a:spLocks noGrp="1"/>
          </p:cNvSpPr>
          <p:nvPr>
            <p:ph type="dt" sz="half" idx="10"/>
          </p:nvPr>
        </p:nvSpPr>
        <p:spPr/>
        <p:txBody>
          <a:bodyPr/>
          <a:lstStyle/>
          <a:p>
            <a:fld id="{0BA6E0DB-4664-419B-8068-963CFD7A7E7C}" type="datetimeFigureOut">
              <a:rPr lang="en-US" smtClean="0"/>
              <a:t>5/8/2023</a:t>
            </a:fld>
            <a:endParaRPr lang="en-US"/>
          </a:p>
        </p:txBody>
      </p:sp>
      <p:sp>
        <p:nvSpPr>
          <p:cNvPr id="3" name="Footer Placeholder 2">
            <a:extLst>
              <a:ext uri="{FF2B5EF4-FFF2-40B4-BE49-F238E27FC236}">
                <a16:creationId xmlns:a16="http://schemas.microsoft.com/office/drawing/2014/main" id="{74B1E9C3-AAAE-62FC-0CBC-57AE9225B1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16CEAF-3AF0-B4D7-79F4-B474D0E6B545}"/>
              </a:ext>
            </a:extLst>
          </p:cNvPr>
          <p:cNvSpPr>
            <a:spLocks noGrp="1"/>
          </p:cNvSpPr>
          <p:nvPr>
            <p:ph type="sldNum" sz="quarter" idx="12"/>
          </p:nvPr>
        </p:nvSpPr>
        <p:spPr/>
        <p:txBody>
          <a:bodyPr/>
          <a:lstStyle/>
          <a:p>
            <a:fld id="{896299AE-B9E5-4C7C-9AC4-8CDBA7CA5615}" type="slidenum">
              <a:rPr lang="en-US" smtClean="0"/>
              <a:t>‹#›</a:t>
            </a:fld>
            <a:endParaRPr lang="en-US"/>
          </a:p>
        </p:txBody>
      </p:sp>
    </p:spTree>
    <p:extLst>
      <p:ext uri="{BB962C8B-B14F-4D97-AF65-F5344CB8AC3E}">
        <p14:creationId xmlns:p14="http://schemas.microsoft.com/office/powerpoint/2010/main" val="151560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4D9C-A29C-7CAC-0158-CF1E18A98A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027701-4E8D-AC0E-E832-E74822D1D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D17C09-28AD-E0AC-C77B-DF1DFA36E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ACEF4-BEAD-A277-B0FD-38F7B4E9C343}"/>
              </a:ext>
            </a:extLst>
          </p:cNvPr>
          <p:cNvSpPr>
            <a:spLocks noGrp="1"/>
          </p:cNvSpPr>
          <p:nvPr>
            <p:ph type="dt" sz="half" idx="10"/>
          </p:nvPr>
        </p:nvSpPr>
        <p:spPr/>
        <p:txBody>
          <a:bodyPr/>
          <a:lstStyle/>
          <a:p>
            <a:fld id="{0BA6E0DB-4664-419B-8068-963CFD7A7E7C}" type="datetimeFigureOut">
              <a:rPr lang="en-US" smtClean="0"/>
              <a:t>5/8/2023</a:t>
            </a:fld>
            <a:endParaRPr lang="en-US"/>
          </a:p>
        </p:txBody>
      </p:sp>
      <p:sp>
        <p:nvSpPr>
          <p:cNvPr id="6" name="Footer Placeholder 5">
            <a:extLst>
              <a:ext uri="{FF2B5EF4-FFF2-40B4-BE49-F238E27FC236}">
                <a16:creationId xmlns:a16="http://schemas.microsoft.com/office/drawing/2014/main" id="{B36FBF8F-5779-E969-DD06-D6F85B8F82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617E53-68D6-5B11-3559-ECB995E47330}"/>
              </a:ext>
            </a:extLst>
          </p:cNvPr>
          <p:cNvSpPr>
            <a:spLocks noGrp="1"/>
          </p:cNvSpPr>
          <p:nvPr>
            <p:ph type="sldNum" sz="quarter" idx="12"/>
          </p:nvPr>
        </p:nvSpPr>
        <p:spPr/>
        <p:txBody>
          <a:bodyPr/>
          <a:lstStyle/>
          <a:p>
            <a:fld id="{896299AE-B9E5-4C7C-9AC4-8CDBA7CA5615}" type="slidenum">
              <a:rPr lang="en-US" smtClean="0"/>
              <a:t>‹#›</a:t>
            </a:fld>
            <a:endParaRPr lang="en-US"/>
          </a:p>
        </p:txBody>
      </p:sp>
    </p:spTree>
    <p:extLst>
      <p:ext uri="{BB962C8B-B14F-4D97-AF65-F5344CB8AC3E}">
        <p14:creationId xmlns:p14="http://schemas.microsoft.com/office/powerpoint/2010/main" val="2953455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87457-162B-7DCF-FE5B-067E20A4D2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03C3DF-AFEA-4C02-4073-9A826FEEFD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39E028-7C49-0063-4072-ED4105E75F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26CE2-B456-91DF-34F1-747E049CCDB1}"/>
              </a:ext>
            </a:extLst>
          </p:cNvPr>
          <p:cNvSpPr>
            <a:spLocks noGrp="1"/>
          </p:cNvSpPr>
          <p:nvPr>
            <p:ph type="dt" sz="half" idx="10"/>
          </p:nvPr>
        </p:nvSpPr>
        <p:spPr/>
        <p:txBody>
          <a:bodyPr/>
          <a:lstStyle/>
          <a:p>
            <a:fld id="{0BA6E0DB-4664-419B-8068-963CFD7A7E7C}" type="datetimeFigureOut">
              <a:rPr lang="en-US" smtClean="0"/>
              <a:t>5/8/2023</a:t>
            </a:fld>
            <a:endParaRPr lang="en-US"/>
          </a:p>
        </p:txBody>
      </p:sp>
      <p:sp>
        <p:nvSpPr>
          <p:cNvPr id="6" name="Footer Placeholder 5">
            <a:extLst>
              <a:ext uri="{FF2B5EF4-FFF2-40B4-BE49-F238E27FC236}">
                <a16:creationId xmlns:a16="http://schemas.microsoft.com/office/drawing/2014/main" id="{0C557D97-2435-9751-87F7-F100DFFA3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94AB3-5D8A-3641-CBFA-A54EFEDDE03C}"/>
              </a:ext>
            </a:extLst>
          </p:cNvPr>
          <p:cNvSpPr>
            <a:spLocks noGrp="1"/>
          </p:cNvSpPr>
          <p:nvPr>
            <p:ph type="sldNum" sz="quarter" idx="12"/>
          </p:nvPr>
        </p:nvSpPr>
        <p:spPr/>
        <p:txBody>
          <a:bodyPr/>
          <a:lstStyle/>
          <a:p>
            <a:fld id="{896299AE-B9E5-4C7C-9AC4-8CDBA7CA5615}" type="slidenum">
              <a:rPr lang="en-US" smtClean="0"/>
              <a:t>‹#›</a:t>
            </a:fld>
            <a:endParaRPr lang="en-US"/>
          </a:p>
        </p:txBody>
      </p:sp>
    </p:spTree>
    <p:extLst>
      <p:ext uri="{BB962C8B-B14F-4D97-AF65-F5344CB8AC3E}">
        <p14:creationId xmlns:p14="http://schemas.microsoft.com/office/powerpoint/2010/main" val="1630863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28AA49-AF49-CAEB-F5CE-4CC658352E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A82830-9863-4032-D569-7ECA8DDDD8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72490-17A1-7356-B12F-58D1B5A8DB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A6E0DB-4664-419B-8068-963CFD7A7E7C}" type="datetimeFigureOut">
              <a:rPr lang="en-US" smtClean="0"/>
              <a:t>5/8/2023</a:t>
            </a:fld>
            <a:endParaRPr lang="en-US"/>
          </a:p>
        </p:txBody>
      </p:sp>
      <p:sp>
        <p:nvSpPr>
          <p:cNvPr id="5" name="Footer Placeholder 4">
            <a:extLst>
              <a:ext uri="{FF2B5EF4-FFF2-40B4-BE49-F238E27FC236}">
                <a16:creationId xmlns:a16="http://schemas.microsoft.com/office/drawing/2014/main" id="{730F9F58-074B-DDC3-9626-98BAE67562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38703C-E1B6-60F5-3BB7-DA66AD075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6299AE-B9E5-4C7C-9AC4-8CDBA7CA5615}" type="slidenum">
              <a:rPr lang="en-US" smtClean="0"/>
              <a:t>‹#›</a:t>
            </a:fld>
            <a:endParaRPr lang="en-US"/>
          </a:p>
        </p:txBody>
      </p:sp>
    </p:spTree>
    <p:extLst>
      <p:ext uri="{BB962C8B-B14F-4D97-AF65-F5344CB8AC3E}">
        <p14:creationId xmlns:p14="http://schemas.microsoft.com/office/powerpoint/2010/main" val="2484981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5.xml"/><Relationship Id="rId18" Type="http://schemas.openxmlformats.org/officeDocument/2006/relationships/customXml" Target="../ink/ink8.xml"/><Relationship Id="rId3" Type="http://schemas.openxmlformats.org/officeDocument/2006/relationships/image" Target="../media/image3.png"/><Relationship Id="rId21" Type="http://schemas.openxmlformats.org/officeDocument/2006/relationships/image" Target="../media/image12.png"/><Relationship Id="rId7" Type="http://schemas.openxmlformats.org/officeDocument/2006/relationships/customXml" Target="../ink/ink2.xml"/><Relationship Id="rId12" Type="http://schemas.openxmlformats.org/officeDocument/2006/relationships/image" Target="../media/image8.png"/><Relationship Id="rId17" Type="http://schemas.openxmlformats.org/officeDocument/2006/relationships/image" Target="../media/image10.png"/><Relationship Id="rId2" Type="http://schemas.openxmlformats.org/officeDocument/2006/relationships/image" Target="../media/image1.png"/><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image" Target="../media/image9.png"/><Relationship Id="rId10" Type="http://schemas.openxmlformats.org/officeDocument/2006/relationships/customXml" Target="../ink/ink3.xml"/><Relationship Id="rId19"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7.png"/><Relationship Id="rId14" Type="http://schemas.openxmlformats.org/officeDocument/2006/relationships/customXml" Target="../ink/ink6.xml"/><Relationship Id="rId22" Type="http://schemas.openxmlformats.org/officeDocument/2006/relationships/customXml" Target="../ink/ink10.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9D9D1-74AE-5CDF-A248-1CF382E3C087}"/>
              </a:ext>
            </a:extLst>
          </p:cNvPr>
          <p:cNvSpPr>
            <a:spLocks noGrp="1"/>
          </p:cNvSpPr>
          <p:nvPr>
            <p:ph type="ctrTitle"/>
          </p:nvPr>
        </p:nvSpPr>
        <p:spPr>
          <a:xfrm>
            <a:off x="1752600" y="2601003"/>
            <a:ext cx="8686799" cy="908306"/>
          </a:xfrm>
        </p:spPr>
        <p:txBody>
          <a:bodyPr>
            <a:noAutofit/>
          </a:bodyPr>
          <a:lstStyle/>
          <a:p>
            <a:r>
              <a:rPr lang="en-US" b="1" dirty="0">
                <a:latin typeface="Bahnschrift SemiLight" panose="020B0502040204020203" pitchFamily="34" charset="0"/>
              </a:rPr>
              <a:t>BÁO CÁO CUỐI KÌ</a:t>
            </a:r>
          </a:p>
        </p:txBody>
      </p:sp>
      <p:pic>
        <p:nvPicPr>
          <p:cNvPr id="1026" name="Picture 2">
            <a:extLst>
              <a:ext uri="{FF2B5EF4-FFF2-40B4-BE49-F238E27FC236}">
                <a16:creationId xmlns:a16="http://schemas.microsoft.com/office/drawing/2014/main" id="{E7EC7189-4AC7-F799-D181-53C91D1E2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373" y="82905"/>
            <a:ext cx="3988467" cy="19544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F8215F4-C9EB-3758-B143-16B718422745}"/>
              </a:ext>
            </a:extLst>
          </p:cNvPr>
          <p:cNvSpPr/>
          <p:nvPr/>
        </p:nvSpPr>
        <p:spPr>
          <a:xfrm>
            <a:off x="1098883" y="3645666"/>
            <a:ext cx="9994231" cy="2800767"/>
          </a:xfrm>
          <a:prstGeom prst="rect">
            <a:avLst/>
          </a:prstGeom>
          <a:noFill/>
        </p:spPr>
        <p:txBody>
          <a:bodyPr wrap="square" lIns="91440" tIns="45720" rIns="91440" bIns="45720">
            <a:spAutoFit/>
          </a:bodyPr>
          <a:lstStyle/>
          <a:p>
            <a:pPr algn="ctr"/>
            <a:r>
              <a:rPr lang="en-US" sz="8800" b="1" dirty="0">
                <a:ln w="22225">
                  <a:solidFill>
                    <a:schemeClr val="accent2"/>
                  </a:solidFill>
                  <a:prstDash val="solid"/>
                </a:ln>
                <a:solidFill>
                  <a:schemeClr val="accent2">
                    <a:lumMod val="40000"/>
                    <a:lumOff val="60000"/>
                  </a:schemeClr>
                </a:solidFill>
              </a:rPr>
              <a:t>NHẬP MÔN TRÍ TUỆ NHÂN TẠO</a:t>
            </a:r>
          </a:p>
        </p:txBody>
      </p:sp>
    </p:spTree>
    <p:extLst>
      <p:ext uri="{BB962C8B-B14F-4D97-AF65-F5344CB8AC3E}">
        <p14:creationId xmlns:p14="http://schemas.microsoft.com/office/powerpoint/2010/main" val="4239171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5CEA30-C38E-DB8C-85CA-C4A2AFAF1D13}"/>
              </a:ext>
            </a:extLst>
          </p:cNvPr>
          <p:cNvPicPr>
            <a:picLocks noChangeAspect="1"/>
          </p:cNvPicPr>
          <p:nvPr/>
        </p:nvPicPr>
        <p:blipFill>
          <a:blip r:embed="rId2"/>
          <a:stretch>
            <a:fillRect/>
          </a:stretch>
        </p:blipFill>
        <p:spPr>
          <a:xfrm>
            <a:off x="3266496" y="857911"/>
            <a:ext cx="8436071" cy="4577687"/>
          </a:xfrm>
          <a:prstGeom prst="rect">
            <a:avLst/>
          </a:prstGeom>
        </p:spPr>
      </p:pic>
      <p:pic>
        <p:nvPicPr>
          <p:cNvPr id="5" name="Picture 4">
            <a:extLst>
              <a:ext uri="{FF2B5EF4-FFF2-40B4-BE49-F238E27FC236}">
                <a16:creationId xmlns:a16="http://schemas.microsoft.com/office/drawing/2014/main" id="{E091C363-EA99-9943-D9C6-04791D19E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73" y="107542"/>
            <a:ext cx="2384257" cy="13153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666CCBE-B12E-21E2-3EAB-25A0E45B36AE}"/>
              </a:ext>
            </a:extLst>
          </p:cNvPr>
          <p:cNvSpPr txBox="1"/>
          <p:nvPr/>
        </p:nvSpPr>
        <p:spPr>
          <a:xfrm>
            <a:off x="270933" y="1909002"/>
            <a:ext cx="2995563" cy="3785652"/>
          </a:xfrm>
          <a:prstGeom prst="rect">
            <a:avLst/>
          </a:prstGeom>
          <a:noFill/>
        </p:spPr>
        <p:txBody>
          <a:bodyPr wrap="square">
            <a:spAutoFit/>
          </a:bodyPr>
          <a:lstStyle/>
          <a:p>
            <a:pPr algn="just"/>
            <a:r>
              <a:rPr lang="vi-VN" sz="2400" dirty="0"/>
              <a:t>Các nút lá được gán các giá trị lợi ích (heuristic) nào đó </a:t>
            </a:r>
            <a:endParaRPr lang="en-US" sz="2400" dirty="0"/>
          </a:p>
          <a:p>
            <a:pPr algn="just"/>
            <a:r>
              <a:rPr lang="vi-VN" sz="2400" dirty="0"/>
              <a:t>Còn giá trị tại các nút trong là các giá trị nhận được dựa trên giải thuật Minimax (min hay max cua các nút con)</a:t>
            </a:r>
            <a:endParaRPr lang="en-US" sz="2400" dirty="0"/>
          </a:p>
        </p:txBody>
      </p:sp>
    </p:spTree>
    <p:extLst>
      <p:ext uri="{BB962C8B-B14F-4D97-AF65-F5344CB8AC3E}">
        <p14:creationId xmlns:p14="http://schemas.microsoft.com/office/powerpoint/2010/main" val="2390957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4D5FB1AD-2A0B-99F2-FD2A-D81B9F6C6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73" y="107542"/>
            <a:ext cx="2384257" cy="131531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00D03C12-82BF-2ADD-FEBB-0A7E6F214BCE}"/>
              </a:ext>
            </a:extLst>
          </p:cNvPr>
          <p:cNvSpPr>
            <a:spLocks noGrp="1"/>
          </p:cNvSpPr>
          <p:nvPr>
            <p:ph type="title"/>
          </p:nvPr>
        </p:nvSpPr>
        <p:spPr>
          <a:xfrm>
            <a:off x="1676400" y="132942"/>
            <a:ext cx="10515600" cy="1325563"/>
          </a:xfrm>
        </p:spPr>
        <p:txBody>
          <a:bodyPr>
            <a:normAutofit/>
          </a:bodyPr>
          <a:lstStyle/>
          <a:p>
            <a:pPr algn="ctr"/>
            <a:r>
              <a:rPr lang="en-US" sz="6600" b="1" dirty="0"/>
              <a:t>Logical Agents</a:t>
            </a:r>
          </a:p>
        </p:txBody>
      </p:sp>
      <p:sp>
        <p:nvSpPr>
          <p:cNvPr id="9" name="Content Placeholder 3">
            <a:extLst>
              <a:ext uri="{FF2B5EF4-FFF2-40B4-BE49-F238E27FC236}">
                <a16:creationId xmlns:a16="http://schemas.microsoft.com/office/drawing/2014/main" id="{9619027B-ED8C-BF21-E529-E51A77BF032B}"/>
              </a:ext>
            </a:extLst>
          </p:cNvPr>
          <p:cNvSpPr txBox="1">
            <a:spLocks/>
          </p:cNvSpPr>
          <p:nvPr/>
        </p:nvSpPr>
        <p:spPr>
          <a:xfrm>
            <a:off x="472652" y="2650065"/>
            <a:ext cx="5181600" cy="2726268"/>
          </a:xfrm>
          <a:prstGeom prst="rect">
            <a:avLst/>
          </a:prstGeom>
          <a:solidFill>
            <a:schemeClr val="tx2">
              <a:lumMod val="20000"/>
              <a:lumOff val="80000"/>
            </a:schemeClr>
          </a:solidFill>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lumOff val="5000"/>
                  </a:schemeClr>
                </a:solidFill>
              </a:rPr>
              <a:t>Logical Agents</a:t>
            </a:r>
          </a:p>
          <a:p>
            <a:r>
              <a:rPr lang="vi-VN" sz="2800" dirty="0">
                <a:latin typeface="Calibri (Body)"/>
              </a:rPr>
              <a:t>Dùng th</a:t>
            </a:r>
            <a:r>
              <a:rPr lang="en-US" dirty="0">
                <a:latin typeface="Calibri (Body)"/>
              </a:rPr>
              <a:t>ư</a:t>
            </a:r>
            <a:r>
              <a:rPr lang="vi-VN" sz="2800" dirty="0">
                <a:latin typeface="Calibri (Body)"/>
              </a:rPr>
              <a:t> viện Glucose3 với CNF clauses để giải quyết</a:t>
            </a:r>
            <a:r>
              <a:rPr lang="en-US" sz="2800" dirty="0">
                <a:latin typeface="Calibri (Body)"/>
              </a:rPr>
              <a:t>:</a:t>
            </a:r>
            <a:endParaRPr lang="vi-VN" sz="2800" dirty="0">
              <a:latin typeface="Calibri (Body)"/>
            </a:endParaRPr>
          </a:p>
          <a:p>
            <a:pPr>
              <a:buFont typeface="Wingdings" panose="05000000000000000000" pitchFamily="2" charset="2"/>
              <a:buChar char="§"/>
            </a:pPr>
            <a:r>
              <a:rPr lang="vi-VN" sz="2800" dirty="0">
                <a:latin typeface="Calibri (Body)"/>
              </a:rPr>
              <a:t>EightQueenSolver giải quyết bài toán với kích thước bàn cờ là 8</a:t>
            </a:r>
            <a:endParaRPr lang="en-US" sz="2800" dirty="0">
              <a:latin typeface="Calibri (Body)"/>
            </a:endParaRPr>
          </a:p>
          <a:p>
            <a:pPr>
              <a:buFont typeface="Wingdings" panose="05000000000000000000" pitchFamily="2" charset="2"/>
              <a:buChar char="§"/>
            </a:pPr>
            <a:r>
              <a:rPr lang="vi-VN" sz="2800" dirty="0">
                <a:latin typeface="Calibri (Body)"/>
              </a:rPr>
              <a:t>NQueenSolver giải quyết bài toán với kích thước bàn cờ tổng quát N</a:t>
            </a:r>
            <a:endParaRPr lang="en-US" sz="2800" dirty="0">
              <a:latin typeface="Calibri (Body)"/>
            </a:endParaRPr>
          </a:p>
        </p:txBody>
      </p:sp>
      <p:pic>
        <p:nvPicPr>
          <p:cNvPr id="3076" name="Picture 4" descr="Write an algorithm to solve the N-Queens problem. Show working for N=4.">
            <a:extLst>
              <a:ext uri="{FF2B5EF4-FFF2-40B4-BE49-F238E27FC236}">
                <a16:creationId xmlns:a16="http://schemas.microsoft.com/office/drawing/2014/main" id="{BF6C4A20-2F6F-71B1-023F-B57FA9E017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7750" y="1930399"/>
            <a:ext cx="4202641" cy="3904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082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4D5FB1AD-2A0B-99F2-FD2A-D81B9F6C6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73" y="107542"/>
            <a:ext cx="2384257" cy="131531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00D03C12-82BF-2ADD-FEBB-0A7E6F214BCE}"/>
              </a:ext>
            </a:extLst>
          </p:cNvPr>
          <p:cNvSpPr>
            <a:spLocks noGrp="1"/>
          </p:cNvSpPr>
          <p:nvPr>
            <p:ph type="title"/>
          </p:nvPr>
        </p:nvSpPr>
        <p:spPr>
          <a:xfrm>
            <a:off x="1676400" y="132942"/>
            <a:ext cx="10515600" cy="1325563"/>
          </a:xfrm>
        </p:spPr>
        <p:txBody>
          <a:bodyPr>
            <a:normAutofit/>
          </a:bodyPr>
          <a:lstStyle/>
          <a:p>
            <a:pPr algn="ctr"/>
            <a:r>
              <a:rPr lang="en-US" sz="6600" b="1" dirty="0"/>
              <a:t>CNF Clauses</a:t>
            </a:r>
          </a:p>
        </p:txBody>
      </p:sp>
      <p:pic>
        <p:nvPicPr>
          <p:cNvPr id="6" name="Picture 5">
            <a:extLst>
              <a:ext uri="{FF2B5EF4-FFF2-40B4-BE49-F238E27FC236}">
                <a16:creationId xmlns:a16="http://schemas.microsoft.com/office/drawing/2014/main" id="{8876F1F8-3675-81EF-3C26-7BBA3E215B8F}"/>
              </a:ext>
            </a:extLst>
          </p:cNvPr>
          <p:cNvPicPr>
            <a:picLocks noChangeAspect="1"/>
          </p:cNvPicPr>
          <p:nvPr/>
        </p:nvPicPr>
        <p:blipFill>
          <a:blip r:embed="rId3"/>
          <a:stretch>
            <a:fillRect/>
          </a:stretch>
        </p:blipFill>
        <p:spPr>
          <a:xfrm>
            <a:off x="142373" y="2489504"/>
            <a:ext cx="5541714" cy="3166229"/>
          </a:xfrm>
          <a:prstGeom prst="rect">
            <a:avLst/>
          </a:prstGeom>
        </p:spPr>
      </p:pic>
      <p:pic>
        <p:nvPicPr>
          <p:cNvPr id="10" name="Picture 9">
            <a:extLst>
              <a:ext uri="{FF2B5EF4-FFF2-40B4-BE49-F238E27FC236}">
                <a16:creationId xmlns:a16="http://schemas.microsoft.com/office/drawing/2014/main" id="{B781B089-F8B8-281F-21F0-8F296B0C2798}"/>
              </a:ext>
            </a:extLst>
          </p:cNvPr>
          <p:cNvPicPr>
            <a:picLocks noChangeAspect="1"/>
          </p:cNvPicPr>
          <p:nvPr/>
        </p:nvPicPr>
        <p:blipFill>
          <a:blip r:embed="rId4"/>
          <a:stretch>
            <a:fillRect/>
          </a:stretch>
        </p:blipFill>
        <p:spPr>
          <a:xfrm>
            <a:off x="5943599" y="1955925"/>
            <a:ext cx="5582623" cy="3860675"/>
          </a:xfrm>
          <a:prstGeom prst="rect">
            <a:avLst/>
          </a:prstGeom>
        </p:spPr>
      </p:pic>
    </p:spTree>
    <p:extLst>
      <p:ext uri="{BB962C8B-B14F-4D97-AF65-F5344CB8AC3E}">
        <p14:creationId xmlns:p14="http://schemas.microsoft.com/office/powerpoint/2010/main" val="1282532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4D5FB1AD-2A0B-99F2-FD2A-D81B9F6C6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73" y="107542"/>
            <a:ext cx="2384257" cy="131531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00D03C12-82BF-2ADD-FEBB-0A7E6F214BCE}"/>
              </a:ext>
            </a:extLst>
          </p:cNvPr>
          <p:cNvSpPr>
            <a:spLocks noGrp="1"/>
          </p:cNvSpPr>
          <p:nvPr>
            <p:ph type="title"/>
          </p:nvPr>
        </p:nvSpPr>
        <p:spPr>
          <a:xfrm>
            <a:off x="1676400" y="132942"/>
            <a:ext cx="10515600" cy="1325563"/>
          </a:xfrm>
        </p:spPr>
        <p:txBody>
          <a:bodyPr>
            <a:normAutofit/>
          </a:bodyPr>
          <a:lstStyle/>
          <a:p>
            <a:pPr algn="ctr"/>
            <a:r>
              <a:rPr lang="en-US" sz="6600" b="1" dirty="0"/>
              <a:t>GIẢI THÍCH THUẬT TOÁN</a:t>
            </a:r>
          </a:p>
        </p:txBody>
      </p:sp>
      <p:pic>
        <p:nvPicPr>
          <p:cNvPr id="3" name="Picture 2">
            <a:extLst>
              <a:ext uri="{FF2B5EF4-FFF2-40B4-BE49-F238E27FC236}">
                <a16:creationId xmlns:a16="http://schemas.microsoft.com/office/drawing/2014/main" id="{F6D9DC49-AA53-384C-CA1D-DB0BF6F1690B}"/>
              </a:ext>
            </a:extLst>
          </p:cNvPr>
          <p:cNvPicPr>
            <a:picLocks noChangeAspect="1"/>
          </p:cNvPicPr>
          <p:nvPr/>
        </p:nvPicPr>
        <p:blipFill>
          <a:blip r:embed="rId3"/>
          <a:stretch>
            <a:fillRect/>
          </a:stretch>
        </p:blipFill>
        <p:spPr>
          <a:xfrm>
            <a:off x="6229091" y="1298770"/>
            <a:ext cx="4227242" cy="3277015"/>
          </a:xfrm>
          <a:prstGeom prst="rect">
            <a:avLst/>
          </a:prstGeom>
        </p:spPr>
      </p:pic>
      <p:sp>
        <p:nvSpPr>
          <p:cNvPr id="7" name="TextBox 6">
            <a:extLst>
              <a:ext uri="{FF2B5EF4-FFF2-40B4-BE49-F238E27FC236}">
                <a16:creationId xmlns:a16="http://schemas.microsoft.com/office/drawing/2014/main" id="{6F9C490E-FAF2-76E5-A3CC-070A5FBA4A44}"/>
              </a:ext>
            </a:extLst>
          </p:cNvPr>
          <p:cNvSpPr txBox="1"/>
          <p:nvPr/>
        </p:nvSpPr>
        <p:spPr>
          <a:xfrm>
            <a:off x="1007534" y="2233474"/>
            <a:ext cx="4605866" cy="1754326"/>
          </a:xfrm>
          <a:prstGeom prst="rect">
            <a:avLst/>
          </a:prstGeom>
          <a:noFill/>
        </p:spPr>
        <p:txBody>
          <a:bodyPr wrap="square">
            <a:spAutoFit/>
          </a:bodyPr>
          <a:lstStyle/>
          <a:p>
            <a:r>
              <a:rPr lang="vi-VN" b="0" i="0" dirty="0">
                <a:effectLst/>
                <a:latin typeface="Calibri (Body)"/>
              </a:rPr>
              <a:t>Một quân hậu chỉ có thể nằm trên một hàng duy nhất. </a:t>
            </a:r>
            <a:endParaRPr lang="en-US" b="0" i="0" dirty="0">
              <a:effectLst/>
              <a:latin typeface="Calibri (Body)"/>
            </a:endParaRPr>
          </a:p>
          <a:p>
            <a:r>
              <a:rPr lang="vi-VN" b="0" i="0" dirty="0">
                <a:effectLst/>
                <a:latin typeface="Calibri (Body)"/>
              </a:rPr>
              <a:t>Một quân hậu chỉ có thể nằm trên một cột duy nhất. </a:t>
            </a:r>
            <a:endParaRPr lang="en-US" b="0" i="0" dirty="0">
              <a:effectLst/>
              <a:latin typeface="Calibri (Body)"/>
            </a:endParaRPr>
          </a:p>
          <a:p>
            <a:r>
              <a:rPr lang="vi-VN" b="0" i="0" dirty="0">
                <a:effectLst/>
                <a:latin typeface="Calibri (Body)"/>
              </a:rPr>
              <a:t>Một quân hậu chỉ có thể nằm trên một đường chéo duy nhất.</a:t>
            </a:r>
            <a:endParaRPr lang="en-US" dirty="0">
              <a:latin typeface="Calibri (Body)"/>
            </a:endParaRPr>
          </a:p>
        </p:txBody>
      </p:sp>
      <p:pic>
        <p:nvPicPr>
          <p:cNvPr id="13" name="Picture 12">
            <a:extLst>
              <a:ext uri="{FF2B5EF4-FFF2-40B4-BE49-F238E27FC236}">
                <a16:creationId xmlns:a16="http://schemas.microsoft.com/office/drawing/2014/main" id="{46159F31-9A22-E890-43EE-232FFD21CAAC}"/>
              </a:ext>
            </a:extLst>
          </p:cNvPr>
          <p:cNvPicPr>
            <a:picLocks noChangeAspect="1"/>
          </p:cNvPicPr>
          <p:nvPr/>
        </p:nvPicPr>
        <p:blipFill>
          <a:blip r:embed="rId4"/>
          <a:stretch>
            <a:fillRect/>
          </a:stretch>
        </p:blipFill>
        <p:spPr>
          <a:xfrm>
            <a:off x="1007533" y="4575785"/>
            <a:ext cx="9626599" cy="1660061"/>
          </a:xfrm>
          <a:prstGeom prst="rect">
            <a:avLst/>
          </a:prstGeom>
        </p:spPr>
      </p:pic>
    </p:spTree>
    <p:extLst>
      <p:ext uri="{BB962C8B-B14F-4D97-AF65-F5344CB8AC3E}">
        <p14:creationId xmlns:p14="http://schemas.microsoft.com/office/powerpoint/2010/main" val="3192242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4D5FB1AD-2A0B-99F2-FD2A-D81B9F6C6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73" y="107542"/>
            <a:ext cx="2384257" cy="131531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00D03C12-82BF-2ADD-FEBB-0A7E6F214BCE}"/>
              </a:ext>
            </a:extLst>
          </p:cNvPr>
          <p:cNvSpPr>
            <a:spLocks noGrp="1"/>
          </p:cNvSpPr>
          <p:nvPr>
            <p:ph type="title"/>
          </p:nvPr>
        </p:nvSpPr>
        <p:spPr>
          <a:xfrm>
            <a:off x="1676400" y="132942"/>
            <a:ext cx="10515600" cy="1325563"/>
          </a:xfrm>
        </p:spPr>
        <p:txBody>
          <a:bodyPr>
            <a:normAutofit/>
          </a:bodyPr>
          <a:lstStyle/>
          <a:p>
            <a:pPr algn="ctr"/>
            <a:r>
              <a:rPr lang="en-US" sz="6600" b="1" dirty="0"/>
              <a:t>Machine Learning</a:t>
            </a:r>
          </a:p>
        </p:txBody>
      </p:sp>
      <p:sp>
        <p:nvSpPr>
          <p:cNvPr id="2" name="Content Placeholder 3">
            <a:extLst>
              <a:ext uri="{FF2B5EF4-FFF2-40B4-BE49-F238E27FC236}">
                <a16:creationId xmlns:a16="http://schemas.microsoft.com/office/drawing/2014/main" id="{A276C54F-CA69-9CBC-B4E4-F55E540E2410}"/>
              </a:ext>
            </a:extLst>
          </p:cNvPr>
          <p:cNvSpPr txBox="1">
            <a:spLocks/>
          </p:cNvSpPr>
          <p:nvPr/>
        </p:nvSpPr>
        <p:spPr>
          <a:xfrm>
            <a:off x="400896" y="2099733"/>
            <a:ext cx="5181600" cy="2666624"/>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lumOff val="5000"/>
                  </a:schemeClr>
                </a:solidFill>
              </a:rPr>
              <a:t>Machine Learning</a:t>
            </a:r>
          </a:p>
          <a:p>
            <a:r>
              <a:rPr lang="vi-VN" sz="1800" dirty="0">
                <a:solidFill>
                  <a:schemeClr val="tx1">
                    <a:lumMod val="95000"/>
                    <a:lumOff val="5000"/>
                  </a:schemeClr>
                </a:solidFill>
                <a:latin typeface="Calibri (Body)"/>
              </a:rPr>
              <a:t>Xây dựng mô hình Decision Tree</a:t>
            </a:r>
          </a:p>
          <a:p>
            <a:r>
              <a:rPr lang="vi-VN" sz="1800" dirty="0">
                <a:solidFill>
                  <a:schemeClr val="tx1">
                    <a:lumMod val="95000"/>
                    <a:lumOff val="5000"/>
                  </a:schemeClr>
                </a:solidFill>
                <a:latin typeface="Calibri (Body)"/>
              </a:rPr>
              <a:t>Xây dựng mô hình Naïve Bayes classifier</a:t>
            </a:r>
          </a:p>
          <a:p>
            <a:r>
              <a:rPr lang="vi-VN" sz="1800" dirty="0">
                <a:solidFill>
                  <a:schemeClr val="tx1">
                    <a:lumMod val="95000"/>
                    <a:lumOff val="5000"/>
                  </a:schemeClr>
                </a:solidFill>
                <a:latin typeface="Calibri (Body)"/>
              </a:rPr>
              <a:t>Xây dựng mô hình k-NN</a:t>
            </a:r>
          </a:p>
          <a:p>
            <a:r>
              <a:rPr lang="vi-VN" sz="1800" dirty="0">
                <a:solidFill>
                  <a:schemeClr val="tx1">
                    <a:lumMod val="95000"/>
                    <a:lumOff val="5000"/>
                  </a:schemeClr>
                </a:solidFill>
                <a:latin typeface="Calibri (Body)"/>
              </a:rPr>
              <a:t>Sử dụng thư viện matplotlib.pyplot để vẽ biểu đồ cột đôi</a:t>
            </a:r>
            <a:r>
              <a:rPr lang="en-US" sz="1800" dirty="0">
                <a:solidFill>
                  <a:schemeClr val="tx1">
                    <a:lumMod val="95000"/>
                    <a:lumOff val="5000"/>
                  </a:schemeClr>
                </a:solidFill>
                <a:latin typeface="Calibri (Body)"/>
              </a:rPr>
              <a:t> </a:t>
            </a:r>
            <a:r>
              <a:rPr lang="vi-VN" sz="1800" dirty="0">
                <a:solidFill>
                  <a:schemeClr val="tx1">
                    <a:lumMod val="95000"/>
                    <a:lumOff val="5000"/>
                  </a:schemeClr>
                </a:solidFill>
                <a:latin typeface="Calibri (Body)"/>
              </a:rPr>
              <a:t>thể hiện độ chính xác mô hình trên</a:t>
            </a:r>
          </a:p>
        </p:txBody>
      </p:sp>
      <p:pic>
        <p:nvPicPr>
          <p:cNvPr id="2050" name="Picture 2" descr="Cây Quyết Định (Decision Tree) - Trí tuệ nhân tạo">
            <a:extLst>
              <a:ext uri="{FF2B5EF4-FFF2-40B4-BE49-F238E27FC236}">
                <a16:creationId xmlns:a16="http://schemas.microsoft.com/office/drawing/2014/main" id="{6E5CB457-DBFF-D7A2-D35D-1FFCA023F5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1592" y="1636305"/>
            <a:ext cx="5162550" cy="4114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711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4D5FB1AD-2A0B-99F2-FD2A-D81B9F6C6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73" y="107542"/>
            <a:ext cx="2384257" cy="131531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00D03C12-82BF-2ADD-FEBB-0A7E6F214BCE}"/>
              </a:ext>
            </a:extLst>
          </p:cNvPr>
          <p:cNvSpPr>
            <a:spLocks noGrp="1"/>
          </p:cNvSpPr>
          <p:nvPr>
            <p:ph type="title"/>
          </p:nvPr>
        </p:nvSpPr>
        <p:spPr>
          <a:xfrm>
            <a:off x="1676400" y="132942"/>
            <a:ext cx="10515600" cy="1325563"/>
          </a:xfrm>
        </p:spPr>
        <p:txBody>
          <a:bodyPr>
            <a:normAutofit/>
          </a:bodyPr>
          <a:lstStyle/>
          <a:p>
            <a:pPr algn="ctr"/>
            <a:r>
              <a:rPr lang="en-US" sz="6600" b="1" dirty="0"/>
              <a:t>Decision Tree</a:t>
            </a:r>
          </a:p>
        </p:txBody>
      </p:sp>
      <p:sp>
        <p:nvSpPr>
          <p:cNvPr id="4" name="TextBox 3">
            <a:extLst>
              <a:ext uri="{FF2B5EF4-FFF2-40B4-BE49-F238E27FC236}">
                <a16:creationId xmlns:a16="http://schemas.microsoft.com/office/drawing/2014/main" id="{4B913706-1525-A8CD-0642-70FEFFD84A9A}"/>
              </a:ext>
            </a:extLst>
          </p:cNvPr>
          <p:cNvSpPr txBox="1"/>
          <p:nvPr/>
        </p:nvSpPr>
        <p:spPr>
          <a:xfrm>
            <a:off x="650257" y="2998298"/>
            <a:ext cx="3752746" cy="2585323"/>
          </a:xfrm>
          <a:prstGeom prst="rect">
            <a:avLst/>
          </a:prstGeom>
          <a:noFill/>
        </p:spPr>
        <p:txBody>
          <a:bodyPr wrap="square">
            <a:spAutoFit/>
          </a:bodyPr>
          <a:lstStyle/>
          <a:p>
            <a:pPr algn="just"/>
            <a:r>
              <a:rPr lang="vi-VN" b="1" i="0" dirty="0">
                <a:solidFill>
                  <a:srgbClr val="212529"/>
                </a:solidFill>
                <a:effectLst/>
                <a:latin typeface="Calibri (Body)"/>
              </a:rPr>
              <a:t>Cây quyết định (DT)</a:t>
            </a:r>
            <a:r>
              <a:rPr lang="vi-VN" b="0" i="0" dirty="0">
                <a:solidFill>
                  <a:srgbClr val="212529"/>
                </a:solidFill>
                <a:effectLst/>
                <a:latin typeface="Calibri (Body)"/>
              </a:rPr>
              <a:t> là một phương pháp học có giám sát phi tham số được sử dụng để </a:t>
            </a:r>
            <a:r>
              <a:rPr lang="vi-VN" b="0" i="0" u="none" strike="noStrike" dirty="0">
                <a:solidFill>
                  <a:srgbClr val="2878A2"/>
                </a:solidFill>
                <a:effectLst/>
                <a:latin typeface="Calibri (Body)"/>
              </a:rPr>
              <a:t>phân loại</a:t>
            </a:r>
            <a:r>
              <a:rPr lang="vi-VN" b="0" i="0" dirty="0">
                <a:solidFill>
                  <a:srgbClr val="212529"/>
                </a:solidFill>
                <a:effectLst/>
                <a:latin typeface="Calibri (Body)"/>
              </a:rPr>
              <a:t> và </a:t>
            </a:r>
            <a:r>
              <a:rPr lang="vi-VN" b="0" i="0" u="none" strike="noStrike" dirty="0">
                <a:solidFill>
                  <a:srgbClr val="2878A2"/>
                </a:solidFill>
                <a:effectLst/>
                <a:latin typeface="Calibri (Body)"/>
              </a:rPr>
              <a:t>hồi quy</a:t>
            </a:r>
            <a:r>
              <a:rPr lang="vi-VN" b="0" i="0" dirty="0">
                <a:solidFill>
                  <a:srgbClr val="212529"/>
                </a:solidFill>
                <a:effectLst/>
                <a:latin typeface="Calibri (Body)"/>
              </a:rPr>
              <a:t> . Mục tiêu là tạo ra một mô hình dự đoán giá trị của biến mục tiêu bằng cách học các quy tắc quyết định đơn giản được suy ra từ các tính năng dữ liệu. Một cây có thể được coi là một xấp xỉ hằng số từng phần</a:t>
            </a:r>
            <a:endParaRPr lang="en-US" dirty="0">
              <a:latin typeface="Calibri (Body)"/>
            </a:endParaRPr>
          </a:p>
        </p:txBody>
      </p:sp>
      <p:sp>
        <p:nvSpPr>
          <p:cNvPr id="7" name="TextBox 6">
            <a:extLst>
              <a:ext uri="{FF2B5EF4-FFF2-40B4-BE49-F238E27FC236}">
                <a16:creationId xmlns:a16="http://schemas.microsoft.com/office/drawing/2014/main" id="{76CE13B3-AE8B-ACE0-5353-CE4C8CC336EC}"/>
              </a:ext>
            </a:extLst>
          </p:cNvPr>
          <p:cNvSpPr txBox="1"/>
          <p:nvPr/>
        </p:nvSpPr>
        <p:spPr>
          <a:xfrm>
            <a:off x="4766733" y="1553401"/>
            <a:ext cx="6096000" cy="923330"/>
          </a:xfrm>
          <a:prstGeom prst="rect">
            <a:avLst/>
          </a:prstGeom>
          <a:noFill/>
        </p:spPr>
        <p:txBody>
          <a:bodyPr wrap="square">
            <a:spAutoFit/>
          </a:bodyPr>
          <a:lstStyle/>
          <a:p>
            <a:r>
              <a:rPr lang="en-US" b="0" i="0" dirty="0">
                <a:solidFill>
                  <a:srgbClr val="3A3A3A"/>
                </a:solidFill>
                <a:effectLst/>
                <a:latin typeface="-apple-system"/>
              </a:rPr>
              <a:t>Ta </a:t>
            </a:r>
            <a:r>
              <a:rPr lang="en-US" b="0" i="0" dirty="0" err="1">
                <a:solidFill>
                  <a:srgbClr val="3A3A3A"/>
                </a:solidFill>
                <a:effectLst/>
                <a:latin typeface="-apple-system"/>
              </a:rPr>
              <a:t>hãy</a:t>
            </a:r>
            <a:r>
              <a:rPr lang="en-US" b="0" i="0" dirty="0">
                <a:solidFill>
                  <a:srgbClr val="3A3A3A"/>
                </a:solidFill>
                <a:effectLst/>
                <a:latin typeface="-apple-system"/>
              </a:rPr>
              <a:t> </a:t>
            </a:r>
            <a:r>
              <a:rPr lang="en-US" b="0" i="0" dirty="0" err="1">
                <a:solidFill>
                  <a:srgbClr val="3A3A3A"/>
                </a:solidFill>
                <a:effectLst/>
                <a:latin typeface="-apple-system"/>
              </a:rPr>
              <a:t>xét</a:t>
            </a:r>
            <a:r>
              <a:rPr lang="en-US" b="0" i="0" dirty="0">
                <a:solidFill>
                  <a:srgbClr val="3A3A3A"/>
                </a:solidFill>
                <a:effectLst/>
                <a:latin typeface="-apple-system"/>
              </a:rPr>
              <a:t> </a:t>
            </a:r>
            <a:r>
              <a:rPr lang="en-US" b="0" i="0" dirty="0" err="1">
                <a:solidFill>
                  <a:srgbClr val="3A3A3A"/>
                </a:solidFill>
                <a:effectLst/>
                <a:latin typeface="-apple-system"/>
              </a:rPr>
              <a:t>một</a:t>
            </a:r>
            <a:r>
              <a:rPr lang="en-US" b="0" i="0" dirty="0">
                <a:solidFill>
                  <a:srgbClr val="3A3A3A"/>
                </a:solidFill>
                <a:effectLst/>
                <a:latin typeface="-apple-system"/>
              </a:rPr>
              <a:t> </a:t>
            </a:r>
            <a:r>
              <a:rPr lang="en-US" b="0" i="0" dirty="0" err="1">
                <a:solidFill>
                  <a:srgbClr val="3A3A3A"/>
                </a:solidFill>
                <a:effectLst/>
                <a:latin typeface="-apple-system"/>
              </a:rPr>
              <a:t>ví</a:t>
            </a:r>
            <a:r>
              <a:rPr lang="en-US" b="0" i="0" dirty="0">
                <a:solidFill>
                  <a:srgbClr val="3A3A3A"/>
                </a:solidFill>
                <a:effectLst/>
                <a:latin typeface="-apple-system"/>
              </a:rPr>
              <a:t> </a:t>
            </a:r>
            <a:r>
              <a:rPr lang="en-US" b="0" i="0" dirty="0" err="1">
                <a:solidFill>
                  <a:srgbClr val="3A3A3A"/>
                </a:solidFill>
                <a:effectLst/>
                <a:latin typeface="-apple-system"/>
              </a:rPr>
              <a:t>dụ</a:t>
            </a:r>
            <a:r>
              <a:rPr lang="en-US" b="0" i="0" dirty="0">
                <a:solidFill>
                  <a:srgbClr val="3A3A3A"/>
                </a:solidFill>
                <a:effectLst/>
                <a:latin typeface="-apple-system"/>
              </a:rPr>
              <a:t> 1 </a:t>
            </a:r>
            <a:r>
              <a:rPr lang="en-US" b="0" i="0" dirty="0" err="1">
                <a:solidFill>
                  <a:srgbClr val="3A3A3A"/>
                </a:solidFill>
                <a:effectLst/>
                <a:latin typeface="-apple-system"/>
              </a:rPr>
              <a:t>kinh</a:t>
            </a:r>
            <a:r>
              <a:rPr lang="en-US" b="0" i="0" dirty="0">
                <a:solidFill>
                  <a:srgbClr val="3A3A3A"/>
                </a:solidFill>
                <a:effectLst/>
                <a:latin typeface="-apple-system"/>
              </a:rPr>
              <a:t> </a:t>
            </a:r>
            <a:r>
              <a:rPr lang="en-US" b="0" i="0" dirty="0" err="1">
                <a:solidFill>
                  <a:srgbClr val="3A3A3A"/>
                </a:solidFill>
                <a:effectLst/>
                <a:latin typeface="-apple-system"/>
              </a:rPr>
              <a:t>điển</a:t>
            </a:r>
            <a:r>
              <a:rPr lang="en-US" b="0" i="0" dirty="0">
                <a:solidFill>
                  <a:srgbClr val="3A3A3A"/>
                </a:solidFill>
                <a:effectLst/>
                <a:latin typeface="-apple-system"/>
              </a:rPr>
              <a:t> </a:t>
            </a:r>
            <a:r>
              <a:rPr lang="en-US" b="0" i="0" dirty="0" err="1">
                <a:solidFill>
                  <a:srgbClr val="3A3A3A"/>
                </a:solidFill>
                <a:effectLst/>
                <a:latin typeface="-apple-system"/>
              </a:rPr>
              <a:t>khác</a:t>
            </a:r>
            <a:r>
              <a:rPr lang="en-US" b="0" i="0" dirty="0">
                <a:solidFill>
                  <a:srgbClr val="3A3A3A"/>
                </a:solidFill>
                <a:effectLst/>
                <a:latin typeface="-apple-system"/>
              </a:rPr>
              <a:t> </a:t>
            </a:r>
            <a:r>
              <a:rPr lang="en-US" b="0" i="0" dirty="0" err="1">
                <a:solidFill>
                  <a:srgbClr val="3A3A3A"/>
                </a:solidFill>
                <a:effectLst/>
                <a:latin typeface="-apple-system"/>
              </a:rPr>
              <a:t>về</a:t>
            </a:r>
            <a:r>
              <a:rPr lang="en-US" b="0" i="0" dirty="0">
                <a:solidFill>
                  <a:srgbClr val="3A3A3A"/>
                </a:solidFill>
                <a:effectLst/>
                <a:latin typeface="-apple-system"/>
              </a:rPr>
              <a:t> </a:t>
            </a:r>
            <a:r>
              <a:rPr lang="en-US" b="0" i="0" dirty="0" err="1">
                <a:solidFill>
                  <a:srgbClr val="3A3A3A"/>
                </a:solidFill>
                <a:effectLst/>
                <a:latin typeface="-apple-system"/>
              </a:rPr>
              <a:t>cây</a:t>
            </a:r>
            <a:r>
              <a:rPr lang="en-US" b="0" i="0" dirty="0">
                <a:solidFill>
                  <a:srgbClr val="3A3A3A"/>
                </a:solidFill>
                <a:effectLst/>
                <a:latin typeface="-apple-system"/>
              </a:rPr>
              <a:t> </a:t>
            </a:r>
            <a:r>
              <a:rPr lang="en-US" b="0" i="0" dirty="0" err="1">
                <a:solidFill>
                  <a:srgbClr val="3A3A3A"/>
                </a:solidFill>
                <a:effectLst/>
                <a:latin typeface="-apple-system"/>
              </a:rPr>
              <a:t>quyết</a:t>
            </a:r>
            <a:r>
              <a:rPr lang="en-US" b="0" i="0" dirty="0">
                <a:solidFill>
                  <a:srgbClr val="3A3A3A"/>
                </a:solidFill>
                <a:effectLst/>
                <a:latin typeface="-apple-system"/>
              </a:rPr>
              <a:t> </a:t>
            </a:r>
            <a:r>
              <a:rPr lang="en-US" b="0" i="0" dirty="0" err="1">
                <a:solidFill>
                  <a:srgbClr val="3A3A3A"/>
                </a:solidFill>
                <a:effectLst/>
                <a:latin typeface="-apple-system"/>
              </a:rPr>
              <a:t>định</a:t>
            </a:r>
            <a:r>
              <a:rPr lang="en-US" b="0" i="0" dirty="0">
                <a:solidFill>
                  <a:srgbClr val="3A3A3A"/>
                </a:solidFill>
                <a:effectLst/>
                <a:latin typeface="-apple-system"/>
              </a:rPr>
              <a:t>. </a:t>
            </a:r>
            <a:r>
              <a:rPr lang="en-US" b="0" i="0" dirty="0" err="1">
                <a:solidFill>
                  <a:srgbClr val="3A3A3A"/>
                </a:solidFill>
                <a:effectLst/>
                <a:latin typeface="-apple-system"/>
              </a:rPr>
              <a:t>Giả</a:t>
            </a:r>
            <a:r>
              <a:rPr lang="en-US" b="0" i="0" dirty="0">
                <a:solidFill>
                  <a:srgbClr val="3A3A3A"/>
                </a:solidFill>
                <a:effectLst/>
                <a:latin typeface="-apple-system"/>
              </a:rPr>
              <a:t> </a:t>
            </a:r>
            <a:r>
              <a:rPr lang="en-US" b="0" i="0" dirty="0" err="1">
                <a:solidFill>
                  <a:srgbClr val="3A3A3A"/>
                </a:solidFill>
                <a:effectLst/>
                <a:latin typeface="-apple-system"/>
              </a:rPr>
              <a:t>sử</a:t>
            </a:r>
            <a:r>
              <a:rPr lang="en-US" b="0" i="0" dirty="0">
                <a:solidFill>
                  <a:srgbClr val="3A3A3A"/>
                </a:solidFill>
                <a:effectLst/>
                <a:latin typeface="-apple-system"/>
              </a:rPr>
              <a:t> </a:t>
            </a:r>
            <a:r>
              <a:rPr lang="en-US" b="0" i="0" dirty="0" err="1">
                <a:solidFill>
                  <a:srgbClr val="3A3A3A"/>
                </a:solidFill>
                <a:effectLst/>
                <a:latin typeface="-apple-system"/>
              </a:rPr>
              <a:t>dựa</a:t>
            </a:r>
            <a:r>
              <a:rPr lang="en-US" b="0" i="0" dirty="0">
                <a:solidFill>
                  <a:srgbClr val="3A3A3A"/>
                </a:solidFill>
                <a:effectLst/>
                <a:latin typeface="-apple-system"/>
              </a:rPr>
              <a:t> </a:t>
            </a:r>
            <a:r>
              <a:rPr lang="en-US" b="0" i="0" dirty="0" err="1">
                <a:solidFill>
                  <a:srgbClr val="3A3A3A"/>
                </a:solidFill>
                <a:effectLst/>
                <a:latin typeface="-apple-system"/>
              </a:rPr>
              <a:t>theo</a:t>
            </a:r>
            <a:r>
              <a:rPr lang="en-US" b="0" i="0" dirty="0">
                <a:solidFill>
                  <a:srgbClr val="3A3A3A"/>
                </a:solidFill>
                <a:effectLst/>
                <a:latin typeface="-apple-system"/>
              </a:rPr>
              <a:t> </a:t>
            </a:r>
            <a:r>
              <a:rPr lang="en-US" b="0" i="0" dirty="0" err="1">
                <a:solidFill>
                  <a:srgbClr val="3A3A3A"/>
                </a:solidFill>
                <a:effectLst/>
                <a:latin typeface="-apple-system"/>
              </a:rPr>
              <a:t>thời</a:t>
            </a:r>
            <a:r>
              <a:rPr lang="en-US" b="0" i="0" dirty="0">
                <a:solidFill>
                  <a:srgbClr val="3A3A3A"/>
                </a:solidFill>
                <a:effectLst/>
                <a:latin typeface="-apple-system"/>
              </a:rPr>
              <a:t> </a:t>
            </a:r>
            <a:r>
              <a:rPr lang="en-US" b="0" i="0" dirty="0" err="1">
                <a:solidFill>
                  <a:srgbClr val="3A3A3A"/>
                </a:solidFill>
                <a:effectLst/>
                <a:latin typeface="-apple-system"/>
              </a:rPr>
              <a:t>tiết</a:t>
            </a:r>
            <a:r>
              <a:rPr lang="en-US" b="0" i="0" dirty="0">
                <a:solidFill>
                  <a:srgbClr val="3A3A3A"/>
                </a:solidFill>
                <a:effectLst/>
                <a:latin typeface="-apple-system"/>
              </a:rPr>
              <a:t> </a:t>
            </a:r>
            <a:r>
              <a:rPr lang="en-US" b="0" i="0" dirty="0" err="1">
                <a:solidFill>
                  <a:srgbClr val="3A3A3A"/>
                </a:solidFill>
                <a:effectLst/>
                <a:latin typeface="-apple-system"/>
              </a:rPr>
              <a:t>mà</a:t>
            </a:r>
            <a:r>
              <a:rPr lang="en-US" b="0" i="0" dirty="0">
                <a:solidFill>
                  <a:srgbClr val="3A3A3A"/>
                </a:solidFill>
                <a:effectLst/>
                <a:latin typeface="-apple-system"/>
              </a:rPr>
              <a:t> </a:t>
            </a:r>
            <a:r>
              <a:rPr lang="en-US" b="0" i="0" dirty="0" err="1">
                <a:solidFill>
                  <a:srgbClr val="3A3A3A"/>
                </a:solidFill>
                <a:effectLst/>
                <a:latin typeface="-apple-system"/>
              </a:rPr>
              <a:t>các</a:t>
            </a:r>
            <a:r>
              <a:rPr lang="en-US" b="0" i="0" dirty="0">
                <a:solidFill>
                  <a:srgbClr val="3A3A3A"/>
                </a:solidFill>
                <a:effectLst/>
                <a:latin typeface="-apple-system"/>
              </a:rPr>
              <a:t> </a:t>
            </a:r>
            <a:r>
              <a:rPr lang="en-US" b="0" i="0" dirty="0" err="1">
                <a:solidFill>
                  <a:srgbClr val="3A3A3A"/>
                </a:solidFill>
                <a:effectLst/>
                <a:latin typeface="-apple-system"/>
              </a:rPr>
              <a:t>bạn</a:t>
            </a:r>
            <a:r>
              <a:rPr lang="en-US" b="0" i="0" dirty="0">
                <a:solidFill>
                  <a:srgbClr val="3A3A3A"/>
                </a:solidFill>
                <a:effectLst/>
                <a:latin typeface="-apple-system"/>
              </a:rPr>
              <a:t> </a:t>
            </a:r>
            <a:r>
              <a:rPr lang="en-US" b="0" i="0" dirty="0" err="1">
                <a:solidFill>
                  <a:srgbClr val="3A3A3A"/>
                </a:solidFill>
                <a:effectLst/>
                <a:latin typeface="-apple-system"/>
              </a:rPr>
              <a:t>nam</a:t>
            </a:r>
            <a:r>
              <a:rPr lang="en-US" b="0" i="0" dirty="0">
                <a:solidFill>
                  <a:srgbClr val="3A3A3A"/>
                </a:solidFill>
                <a:effectLst/>
                <a:latin typeface="-apple-system"/>
              </a:rPr>
              <a:t> </a:t>
            </a:r>
            <a:r>
              <a:rPr lang="en-US" b="0" i="0" dirty="0" err="1">
                <a:solidFill>
                  <a:srgbClr val="3A3A3A"/>
                </a:solidFill>
                <a:effectLst/>
                <a:latin typeface="-apple-system"/>
              </a:rPr>
              <a:t>sẽ</a:t>
            </a:r>
            <a:r>
              <a:rPr lang="en-US" b="0" i="0" dirty="0">
                <a:solidFill>
                  <a:srgbClr val="3A3A3A"/>
                </a:solidFill>
                <a:effectLst/>
                <a:latin typeface="-apple-system"/>
              </a:rPr>
              <a:t> </a:t>
            </a:r>
            <a:r>
              <a:rPr lang="en-US" b="0" i="0" dirty="0" err="1">
                <a:solidFill>
                  <a:srgbClr val="3A3A3A"/>
                </a:solidFill>
                <a:effectLst/>
                <a:latin typeface="-apple-system"/>
              </a:rPr>
              <a:t>quyết</a:t>
            </a:r>
            <a:r>
              <a:rPr lang="en-US" b="0" i="0" dirty="0">
                <a:solidFill>
                  <a:srgbClr val="3A3A3A"/>
                </a:solidFill>
                <a:effectLst/>
                <a:latin typeface="-apple-system"/>
              </a:rPr>
              <a:t> </a:t>
            </a:r>
            <a:r>
              <a:rPr lang="en-US" b="0" i="0" dirty="0" err="1">
                <a:solidFill>
                  <a:srgbClr val="3A3A3A"/>
                </a:solidFill>
                <a:effectLst/>
                <a:latin typeface="-apple-system"/>
              </a:rPr>
              <a:t>định</a:t>
            </a:r>
            <a:r>
              <a:rPr lang="en-US" b="0" i="0" dirty="0">
                <a:solidFill>
                  <a:srgbClr val="3A3A3A"/>
                </a:solidFill>
                <a:effectLst/>
                <a:latin typeface="-apple-system"/>
              </a:rPr>
              <a:t> </a:t>
            </a:r>
            <a:r>
              <a:rPr lang="en-US" b="0" i="0" dirty="0" err="1">
                <a:solidFill>
                  <a:srgbClr val="3A3A3A"/>
                </a:solidFill>
                <a:effectLst/>
                <a:latin typeface="-apple-system"/>
              </a:rPr>
              <a:t>đi</a:t>
            </a:r>
            <a:r>
              <a:rPr lang="en-US" b="0" i="0" dirty="0">
                <a:solidFill>
                  <a:srgbClr val="3A3A3A"/>
                </a:solidFill>
                <a:effectLst/>
                <a:latin typeface="-apple-system"/>
              </a:rPr>
              <a:t> </a:t>
            </a:r>
            <a:r>
              <a:rPr lang="en-US" b="0" i="0" dirty="0" err="1">
                <a:solidFill>
                  <a:srgbClr val="3A3A3A"/>
                </a:solidFill>
                <a:effectLst/>
                <a:latin typeface="-apple-system"/>
              </a:rPr>
              <a:t>đá</a:t>
            </a:r>
            <a:r>
              <a:rPr lang="en-US" b="0" i="0" dirty="0">
                <a:solidFill>
                  <a:srgbClr val="3A3A3A"/>
                </a:solidFill>
                <a:effectLst/>
                <a:latin typeface="-apple-system"/>
              </a:rPr>
              <a:t> </a:t>
            </a:r>
            <a:r>
              <a:rPr lang="en-US" b="0" i="0" dirty="0" err="1">
                <a:solidFill>
                  <a:srgbClr val="3A3A3A"/>
                </a:solidFill>
                <a:effectLst/>
                <a:latin typeface="-apple-system"/>
              </a:rPr>
              <a:t>bóng</a:t>
            </a:r>
            <a:r>
              <a:rPr lang="en-US" b="0" i="0" dirty="0">
                <a:solidFill>
                  <a:srgbClr val="3A3A3A"/>
                </a:solidFill>
                <a:effectLst/>
                <a:latin typeface="-apple-system"/>
              </a:rPr>
              <a:t> hay </a:t>
            </a:r>
            <a:r>
              <a:rPr lang="en-US" b="0" i="0" dirty="0" err="1">
                <a:solidFill>
                  <a:srgbClr val="3A3A3A"/>
                </a:solidFill>
                <a:effectLst/>
                <a:latin typeface="-apple-system"/>
              </a:rPr>
              <a:t>không</a:t>
            </a:r>
            <a:r>
              <a:rPr lang="en-US" b="0" i="0" dirty="0">
                <a:solidFill>
                  <a:srgbClr val="3A3A3A"/>
                </a:solidFill>
                <a:effectLst/>
                <a:latin typeface="-apple-system"/>
              </a:rPr>
              <a:t>?</a:t>
            </a:r>
            <a:endParaRPr lang="en-US" dirty="0"/>
          </a:p>
        </p:txBody>
      </p:sp>
      <p:pic>
        <p:nvPicPr>
          <p:cNvPr id="10" name="Picture 9">
            <a:extLst>
              <a:ext uri="{FF2B5EF4-FFF2-40B4-BE49-F238E27FC236}">
                <a16:creationId xmlns:a16="http://schemas.microsoft.com/office/drawing/2014/main" id="{60017EF1-9F1F-3ED2-EB17-2D620BA4BD65}"/>
              </a:ext>
            </a:extLst>
          </p:cNvPr>
          <p:cNvPicPr>
            <a:picLocks noChangeAspect="1"/>
          </p:cNvPicPr>
          <p:nvPr/>
        </p:nvPicPr>
        <p:blipFill>
          <a:blip r:embed="rId3"/>
          <a:stretch>
            <a:fillRect/>
          </a:stretch>
        </p:blipFill>
        <p:spPr>
          <a:xfrm>
            <a:off x="5139267" y="2571627"/>
            <a:ext cx="5094712" cy="3438667"/>
          </a:xfrm>
          <a:prstGeom prst="rect">
            <a:avLst/>
          </a:prstGeom>
        </p:spPr>
      </p:pic>
    </p:spTree>
    <p:extLst>
      <p:ext uri="{BB962C8B-B14F-4D97-AF65-F5344CB8AC3E}">
        <p14:creationId xmlns:p14="http://schemas.microsoft.com/office/powerpoint/2010/main" val="1969841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F64B9B-064D-F8FF-5E0F-961615773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93" y="127595"/>
            <a:ext cx="2384257" cy="131531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94F8FEB-BFCE-BEF8-288F-8121AAE59A2C}"/>
              </a:ext>
            </a:extLst>
          </p:cNvPr>
          <p:cNvSpPr txBox="1">
            <a:spLocks/>
          </p:cNvSpPr>
          <p:nvPr/>
        </p:nvSpPr>
        <p:spPr>
          <a:xfrm>
            <a:off x="1786354" y="200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b="1" dirty="0"/>
              <a:t>MÃ GIẢ CỦA THUẬT TOÁN</a:t>
            </a:r>
          </a:p>
        </p:txBody>
      </p:sp>
      <p:pic>
        <p:nvPicPr>
          <p:cNvPr id="2" name="Picture 2" descr="Pseudocode of Decision Tree Algorithm">
            <a:extLst>
              <a:ext uri="{FF2B5EF4-FFF2-40B4-BE49-F238E27FC236}">
                <a16:creationId xmlns:a16="http://schemas.microsoft.com/office/drawing/2014/main" id="{42368834-2CE4-F061-2A56-5A4DD7F0B0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970" y="1442909"/>
            <a:ext cx="5456297" cy="491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000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4D5FB1AD-2A0B-99F2-FD2A-D81B9F6C6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73" y="107542"/>
            <a:ext cx="2384257" cy="131531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00D03C12-82BF-2ADD-FEBB-0A7E6F214BCE}"/>
              </a:ext>
            </a:extLst>
          </p:cNvPr>
          <p:cNvSpPr>
            <a:spLocks noGrp="1"/>
          </p:cNvSpPr>
          <p:nvPr>
            <p:ph type="title"/>
          </p:nvPr>
        </p:nvSpPr>
        <p:spPr>
          <a:xfrm>
            <a:off x="1676400" y="132942"/>
            <a:ext cx="10515600" cy="1325563"/>
          </a:xfrm>
        </p:spPr>
        <p:txBody>
          <a:bodyPr>
            <a:normAutofit/>
          </a:bodyPr>
          <a:lstStyle/>
          <a:p>
            <a:pPr algn="ctr"/>
            <a:r>
              <a:rPr lang="en-US" sz="6600" b="1" dirty="0"/>
              <a:t>Naïve Bayes classifier</a:t>
            </a:r>
          </a:p>
        </p:txBody>
      </p:sp>
      <p:sp>
        <p:nvSpPr>
          <p:cNvPr id="7" name="TextBox 6">
            <a:extLst>
              <a:ext uri="{FF2B5EF4-FFF2-40B4-BE49-F238E27FC236}">
                <a16:creationId xmlns:a16="http://schemas.microsoft.com/office/drawing/2014/main" id="{76CE13B3-AE8B-ACE0-5353-CE4C8CC336EC}"/>
              </a:ext>
            </a:extLst>
          </p:cNvPr>
          <p:cNvSpPr txBox="1"/>
          <p:nvPr/>
        </p:nvSpPr>
        <p:spPr>
          <a:xfrm>
            <a:off x="6328570" y="1677105"/>
            <a:ext cx="4859866" cy="369332"/>
          </a:xfrm>
          <a:prstGeom prst="rect">
            <a:avLst/>
          </a:prstGeom>
          <a:noFill/>
        </p:spPr>
        <p:txBody>
          <a:bodyPr wrap="square">
            <a:spAutoFit/>
          </a:bodyPr>
          <a:lstStyle/>
          <a:p>
            <a:r>
              <a:rPr lang="en-US" b="0" i="0" dirty="0" err="1">
                <a:solidFill>
                  <a:srgbClr val="FF0000"/>
                </a:solidFill>
                <a:effectLst/>
                <a:latin typeface="-apple-system"/>
              </a:rPr>
              <a:t>Công</a:t>
            </a:r>
            <a:r>
              <a:rPr lang="en-US" b="0" i="0" dirty="0">
                <a:solidFill>
                  <a:srgbClr val="FF0000"/>
                </a:solidFill>
                <a:effectLst/>
                <a:latin typeface="-apple-system"/>
              </a:rPr>
              <a:t> </a:t>
            </a:r>
            <a:r>
              <a:rPr lang="en-US" b="0" i="0" dirty="0" err="1">
                <a:solidFill>
                  <a:srgbClr val="FF0000"/>
                </a:solidFill>
                <a:effectLst/>
                <a:latin typeface="-apple-system"/>
              </a:rPr>
              <a:t>thức</a:t>
            </a:r>
            <a:r>
              <a:rPr lang="en-US" b="0" i="0" dirty="0">
                <a:solidFill>
                  <a:srgbClr val="FF0000"/>
                </a:solidFill>
                <a:effectLst/>
                <a:latin typeface="-apple-system"/>
              </a:rPr>
              <a:t> </a:t>
            </a:r>
            <a:r>
              <a:rPr lang="en-US" b="0" i="0" dirty="0" err="1">
                <a:solidFill>
                  <a:srgbClr val="FF0000"/>
                </a:solidFill>
                <a:effectLst/>
                <a:latin typeface="-apple-system"/>
              </a:rPr>
              <a:t>tổng</a:t>
            </a:r>
            <a:r>
              <a:rPr lang="en-US" b="0" i="0" dirty="0">
                <a:solidFill>
                  <a:srgbClr val="FF0000"/>
                </a:solidFill>
                <a:effectLst/>
                <a:latin typeface="-apple-system"/>
              </a:rPr>
              <a:t> </a:t>
            </a:r>
            <a:r>
              <a:rPr lang="en-US" b="0" i="0" dirty="0" err="1">
                <a:solidFill>
                  <a:srgbClr val="FF0000"/>
                </a:solidFill>
                <a:effectLst/>
                <a:latin typeface="-apple-system"/>
              </a:rPr>
              <a:t>quát</a:t>
            </a:r>
            <a:endParaRPr lang="en-US" dirty="0">
              <a:solidFill>
                <a:srgbClr val="FF0000"/>
              </a:solidFill>
            </a:endParaRPr>
          </a:p>
        </p:txBody>
      </p:sp>
      <p:pic>
        <p:nvPicPr>
          <p:cNvPr id="17410" name="Picture 2">
            <a:extLst>
              <a:ext uri="{FF2B5EF4-FFF2-40B4-BE49-F238E27FC236}">
                <a16:creationId xmlns:a16="http://schemas.microsoft.com/office/drawing/2014/main" id="{CE2FF841-BABB-2836-B069-BA727BEE4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8570" y="2186755"/>
            <a:ext cx="5410728" cy="3756317"/>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a:extLst>
              <a:ext uri="{FF2B5EF4-FFF2-40B4-BE49-F238E27FC236}">
                <a16:creationId xmlns:a16="http://schemas.microsoft.com/office/drawing/2014/main" id="{178EEE4A-355B-2A75-EE9A-6A365DB80A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564" y="2583775"/>
            <a:ext cx="3648075" cy="29622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F51B5CB-12BF-0409-EEB2-81F99CB26BF8}"/>
              </a:ext>
            </a:extLst>
          </p:cNvPr>
          <p:cNvSpPr txBox="1"/>
          <p:nvPr/>
        </p:nvSpPr>
        <p:spPr>
          <a:xfrm>
            <a:off x="1003564" y="1927369"/>
            <a:ext cx="4859866" cy="369332"/>
          </a:xfrm>
          <a:prstGeom prst="rect">
            <a:avLst/>
          </a:prstGeom>
          <a:noFill/>
        </p:spPr>
        <p:txBody>
          <a:bodyPr wrap="square">
            <a:spAutoFit/>
          </a:bodyPr>
          <a:lstStyle/>
          <a:p>
            <a:r>
              <a:rPr lang="en-US" b="0" i="0" dirty="0" err="1">
                <a:solidFill>
                  <a:srgbClr val="FF0000"/>
                </a:solidFill>
                <a:effectLst/>
                <a:latin typeface="-apple-system"/>
              </a:rPr>
              <a:t>Với</a:t>
            </a:r>
            <a:r>
              <a:rPr lang="en-US" b="0" i="0" dirty="0">
                <a:solidFill>
                  <a:srgbClr val="FF0000"/>
                </a:solidFill>
                <a:effectLst/>
                <a:latin typeface="-apple-system"/>
              </a:rPr>
              <a:t> 2 </a:t>
            </a:r>
            <a:r>
              <a:rPr lang="en-US" b="0" i="0" dirty="0" err="1">
                <a:solidFill>
                  <a:srgbClr val="FF0000"/>
                </a:solidFill>
                <a:effectLst/>
                <a:latin typeface="-apple-system"/>
              </a:rPr>
              <a:t>biến</a:t>
            </a:r>
            <a:r>
              <a:rPr lang="en-US" b="0" i="0" dirty="0">
                <a:solidFill>
                  <a:srgbClr val="FF0000"/>
                </a:solidFill>
                <a:effectLst/>
                <a:latin typeface="-apple-system"/>
              </a:rPr>
              <a:t> </a:t>
            </a:r>
            <a:r>
              <a:rPr lang="en-US" b="0" i="0" dirty="0" err="1">
                <a:solidFill>
                  <a:srgbClr val="FF0000"/>
                </a:solidFill>
                <a:effectLst/>
                <a:latin typeface="-apple-system"/>
              </a:rPr>
              <a:t>cố</a:t>
            </a:r>
            <a:r>
              <a:rPr lang="en-US" b="0" i="0" dirty="0">
                <a:solidFill>
                  <a:srgbClr val="FF0000"/>
                </a:solidFill>
                <a:effectLst/>
                <a:latin typeface="-apple-system"/>
              </a:rPr>
              <a:t> A,B</a:t>
            </a:r>
            <a:endParaRPr lang="en-US" dirty="0">
              <a:solidFill>
                <a:srgbClr val="FF0000"/>
              </a:solidFill>
            </a:endParaRPr>
          </a:p>
        </p:txBody>
      </p:sp>
    </p:spTree>
    <p:extLst>
      <p:ext uri="{BB962C8B-B14F-4D97-AF65-F5344CB8AC3E}">
        <p14:creationId xmlns:p14="http://schemas.microsoft.com/office/powerpoint/2010/main" val="1227836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F64B9B-064D-F8FF-5E0F-961615773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93" y="127595"/>
            <a:ext cx="2384257" cy="131531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94F8FEB-BFCE-BEF8-288F-8121AAE59A2C}"/>
              </a:ext>
            </a:extLst>
          </p:cNvPr>
          <p:cNvSpPr txBox="1">
            <a:spLocks/>
          </p:cNvSpPr>
          <p:nvPr/>
        </p:nvSpPr>
        <p:spPr>
          <a:xfrm>
            <a:off x="1786354" y="200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b="1" dirty="0"/>
              <a:t>MÃ GIẢ CỦA THUẬT TOÁN</a:t>
            </a:r>
          </a:p>
        </p:txBody>
      </p:sp>
      <p:pic>
        <p:nvPicPr>
          <p:cNvPr id="16386" name="Picture 2" descr="Pseudocode of naïve bayes algorithm ">
            <a:extLst>
              <a:ext uri="{FF2B5EF4-FFF2-40B4-BE49-F238E27FC236}">
                <a16:creationId xmlns:a16="http://schemas.microsoft.com/office/drawing/2014/main" id="{25493D6E-B3E2-A900-52B9-04D9C094D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5428" y="1442909"/>
            <a:ext cx="6082771" cy="5050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672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4D5FB1AD-2A0B-99F2-FD2A-D81B9F6C6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73" y="107542"/>
            <a:ext cx="2384257" cy="131531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00D03C12-82BF-2ADD-FEBB-0A7E6F214BCE}"/>
              </a:ext>
            </a:extLst>
          </p:cNvPr>
          <p:cNvSpPr>
            <a:spLocks noGrp="1"/>
          </p:cNvSpPr>
          <p:nvPr>
            <p:ph type="title"/>
          </p:nvPr>
        </p:nvSpPr>
        <p:spPr>
          <a:xfrm>
            <a:off x="838200" y="107542"/>
            <a:ext cx="10515600" cy="1325563"/>
          </a:xfrm>
        </p:spPr>
        <p:txBody>
          <a:bodyPr>
            <a:normAutofit/>
          </a:bodyPr>
          <a:lstStyle/>
          <a:p>
            <a:pPr algn="ctr"/>
            <a:r>
              <a:rPr lang="en-US" sz="6600" b="1" dirty="0"/>
              <a:t> K-NN Algorithm</a:t>
            </a:r>
          </a:p>
        </p:txBody>
      </p:sp>
      <p:sp>
        <p:nvSpPr>
          <p:cNvPr id="4" name="TextBox 3">
            <a:extLst>
              <a:ext uri="{FF2B5EF4-FFF2-40B4-BE49-F238E27FC236}">
                <a16:creationId xmlns:a16="http://schemas.microsoft.com/office/drawing/2014/main" id="{4B913706-1525-A8CD-0642-70FEFFD84A9A}"/>
              </a:ext>
            </a:extLst>
          </p:cNvPr>
          <p:cNvSpPr txBox="1"/>
          <p:nvPr/>
        </p:nvSpPr>
        <p:spPr>
          <a:xfrm>
            <a:off x="768790" y="2039976"/>
            <a:ext cx="3075076" cy="3970318"/>
          </a:xfrm>
          <a:prstGeom prst="rect">
            <a:avLst/>
          </a:prstGeom>
          <a:noFill/>
        </p:spPr>
        <p:txBody>
          <a:bodyPr wrap="square">
            <a:spAutoFit/>
          </a:bodyPr>
          <a:lstStyle/>
          <a:p>
            <a:pPr algn="just"/>
            <a:r>
              <a:rPr lang="vi-VN" i="0" dirty="0">
                <a:solidFill>
                  <a:srgbClr val="212529"/>
                </a:solidFill>
                <a:effectLst/>
                <a:latin typeface="Calibri (Body)"/>
              </a:rPr>
              <a:t>Thuật toán KNN cho rằng những dữ liệu tương tự nhau sẽ tồn tại gần nhau trong một không gian, từ đó công việc của chúng ta là sẽ tìm k điểm gần với dữ liệu cần kiểm tra nhất. Việc tìm khoảng cách giữa 2 điểm củng có nhiều công thức có thể sử dụng, tùy trường hợp mà chúng ta lựa chọn cho phù hợp. Đây là 3 cách cơ bản để tính khoảng cách 2 điểm dữ liệu x, y có k thuộc tính:</a:t>
            </a:r>
            <a:endParaRPr lang="en-US" dirty="0">
              <a:latin typeface="Calibri (Body)"/>
            </a:endParaRPr>
          </a:p>
        </p:txBody>
      </p:sp>
      <p:pic>
        <p:nvPicPr>
          <p:cNvPr id="18434" name="Picture 2">
            <a:extLst>
              <a:ext uri="{FF2B5EF4-FFF2-40B4-BE49-F238E27FC236}">
                <a16:creationId xmlns:a16="http://schemas.microsoft.com/office/drawing/2014/main" id="{D3C49C97-A0A3-BABE-62AD-890AE680D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1088" y="1338791"/>
            <a:ext cx="5175779" cy="4942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99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7F67-3289-93B7-78CA-BBCDEC182255}"/>
              </a:ext>
            </a:extLst>
          </p:cNvPr>
          <p:cNvSpPr>
            <a:spLocks noGrp="1"/>
          </p:cNvSpPr>
          <p:nvPr>
            <p:ph type="title"/>
          </p:nvPr>
        </p:nvSpPr>
        <p:spPr>
          <a:xfrm>
            <a:off x="2260793" y="189090"/>
            <a:ext cx="8787063" cy="1325563"/>
          </a:xfrm>
        </p:spPr>
        <p:txBody>
          <a:bodyPr>
            <a:normAutofit/>
          </a:bodyPr>
          <a:lstStyle/>
          <a:p>
            <a:pPr algn="ctr"/>
            <a:r>
              <a:rPr lang="en-US" sz="6600" b="1" dirty="0"/>
              <a:t>THÀNH VIÊN NHÓM</a:t>
            </a:r>
          </a:p>
        </p:txBody>
      </p:sp>
      <p:sp>
        <p:nvSpPr>
          <p:cNvPr id="3" name="Content Placeholder 2">
            <a:extLst>
              <a:ext uri="{FF2B5EF4-FFF2-40B4-BE49-F238E27FC236}">
                <a16:creationId xmlns:a16="http://schemas.microsoft.com/office/drawing/2014/main" id="{32A9B928-D2C5-715E-B963-102FB06CDFC3}"/>
              </a:ext>
            </a:extLst>
          </p:cNvPr>
          <p:cNvSpPr>
            <a:spLocks noGrp="1"/>
          </p:cNvSpPr>
          <p:nvPr>
            <p:ph idx="1"/>
          </p:nvPr>
        </p:nvSpPr>
        <p:spPr>
          <a:xfrm>
            <a:off x="3493168" y="1865729"/>
            <a:ext cx="5450305" cy="4351338"/>
          </a:xfrm>
        </p:spPr>
        <p:txBody>
          <a:bodyPr/>
          <a:lstStyle/>
          <a:p>
            <a:r>
              <a:rPr lang="vi-VN" dirty="0"/>
              <a:t>Nguyễn Quốc Anh – 52100871</a:t>
            </a:r>
            <a:r>
              <a:rPr lang="en-US" dirty="0"/>
              <a:t> </a:t>
            </a:r>
          </a:p>
          <a:p>
            <a:pPr marL="0" indent="0">
              <a:buNone/>
            </a:pPr>
            <a:r>
              <a:rPr lang="vi-VN" dirty="0"/>
              <a:t>52100871@student.tdtu.edu.vn</a:t>
            </a:r>
          </a:p>
          <a:p>
            <a:r>
              <a:rPr lang="vi-VN" dirty="0"/>
              <a:t>Nguyễn Vũ Tường – 52100944 </a:t>
            </a:r>
            <a:endParaRPr lang="en-US" dirty="0"/>
          </a:p>
          <a:p>
            <a:pPr marL="0" indent="0">
              <a:buNone/>
            </a:pPr>
            <a:r>
              <a:rPr lang="vi-VN" dirty="0"/>
              <a:t>52100944@student.tdtu.edu.vn</a:t>
            </a:r>
          </a:p>
          <a:p>
            <a:r>
              <a:rPr lang="vi-VN" dirty="0"/>
              <a:t>Võ Phú Vinh – 52100947 </a:t>
            </a:r>
            <a:endParaRPr lang="en-US" dirty="0"/>
          </a:p>
          <a:p>
            <a:pPr marL="0" indent="0">
              <a:buNone/>
            </a:pPr>
            <a:r>
              <a:rPr lang="vi-VN" dirty="0"/>
              <a:t>52100947@student.tdtu.edu.vn</a:t>
            </a:r>
          </a:p>
          <a:p>
            <a:r>
              <a:rPr lang="vi-VN" dirty="0"/>
              <a:t>Trần Thị Vẹn – 52100674 </a:t>
            </a:r>
            <a:endParaRPr lang="en-US" dirty="0"/>
          </a:p>
          <a:p>
            <a:pPr marL="0" indent="0">
              <a:buNone/>
            </a:pPr>
            <a:r>
              <a:rPr lang="vi-VN" dirty="0"/>
              <a:t>52100674@student.tdtu.edu.vn</a:t>
            </a:r>
          </a:p>
          <a:p>
            <a:endParaRPr lang="en-US" dirty="0"/>
          </a:p>
        </p:txBody>
      </p:sp>
      <p:pic>
        <p:nvPicPr>
          <p:cNvPr id="4" name="Picture 2">
            <a:extLst>
              <a:ext uri="{FF2B5EF4-FFF2-40B4-BE49-F238E27FC236}">
                <a16:creationId xmlns:a16="http://schemas.microsoft.com/office/drawing/2014/main" id="{F0EEF9E8-6984-10F0-A831-0F9364D71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26" y="76795"/>
            <a:ext cx="2384257" cy="1315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573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F64B9B-064D-F8FF-5E0F-961615773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93" y="127595"/>
            <a:ext cx="2384257" cy="131531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94F8FEB-BFCE-BEF8-288F-8121AAE59A2C}"/>
              </a:ext>
            </a:extLst>
          </p:cNvPr>
          <p:cNvSpPr txBox="1">
            <a:spLocks/>
          </p:cNvSpPr>
          <p:nvPr/>
        </p:nvSpPr>
        <p:spPr>
          <a:xfrm>
            <a:off x="1786354" y="200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b="1" dirty="0"/>
              <a:t>MÃ GIẢ CỦA THUẬT TOÁN</a:t>
            </a:r>
          </a:p>
        </p:txBody>
      </p:sp>
      <p:sp>
        <p:nvSpPr>
          <p:cNvPr id="6" name="TextBox 5">
            <a:extLst>
              <a:ext uri="{FF2B5EF4-FFF2-40B4-BE49-F238E27FC236}">
                <a16:creationId xmlns:a16="http://schemas.microsoft.com/office/drawing/2014/main" id="{6B9222AB-C8AD-355E-B3AE-0B303DBAD1B0}"/>
              </a:ext>
            </a:extLst>
          </p:cNvPr>
          <p:cNvSpPr txBox="1"/>
          <p:nvPr/>
        </p:nvSpPr>
        <p:spPr>
          <a:xfrm>
            <a:off x="803608" y="2337255"/>
            <a:ext cx="4248150" cy="3139321"/>
          </a:xfrm>
          <a:prstGeom prst="rect">
            <a:avLst/>
          </a:prstGeom>
          <a:noFill/>
        </p:spPr>
        <p:txBody>
          <a:bodyPr wrap="square">
            <a:spAutoFit/>
          </a:bodyPr>
          <a:lstStyle/>
          <a:p>
            <a:pPr algn="l"/>
            <a:r>
              <a:rPr lang="vi-VN" b="0" i="0" dirty="0">
                <a:solidFill>
                  <a:srgbClr val="FF0000"/>
                </a:solidFill>
                <a:effectLst/>
                <a:latin typeface="Calibri (Body)"/>
              </a:rPr>
              <a:t>Các bước giải thuật KNN đơn giản</a:t>
            </a:r>
            <a:endParaRPr lang="vi-VN" b="0" i="0" dirty="0">
              <a:solidFill>
                <a:srgbClr val="1B1B1B"/>
              </a:solidFill>
              <a:effectLst/>
              <a:latin typeface="Calibri (Body)"/>
            </a:endParaRPr>
          </a:p>
          <a:p>
            <a:pPr algn="just"/>
            <a:r>
              <a:rPr lang="vi-VN" b="0" i="0" dirty="0">
                <a:solidFill>
                  <a:srgbClr val="1B1B1B"/>
                </a:solidFill>
                <a:effectLst/>
                <a:latin typeface="Calibri (Body)"/>
              </a:rPr>
              <a:t>Đây là các bước chung bạn cần thực hiện cho thuật toán KNN</a:t>
            </a:r>
          </a:p>
          <a:p>
            <a:pPr algn="just"/>
            <a:r>
              <a:rPr lang="vi-VN" b="0" i="0" dirty="0">
                <a:solidFill>
                  <a:srgbClr val="1B1B1B"/>
                </a:solidFill>
                <a:effectLst/>
                <a:latin typeface="Calibri (Body)"/>
              </a:rPr>
              <a:t>Tải vào tập dữ liệu của bạn</a:t>
            </a:r>
          </a:p>
          <a:p>
            <a:pPr algn="just"/>
            <a:r>
              <a:rPr lang="vi-VN" b="0" i="0" dirty="0">
                <a:solidFill>
                  <a:srgbClr val="1B1B1B"/>
                </a:solidFill>
                <a:effectLst/>
                <a:latin typeface="Calibri (Body)"/>
              </a:rPr>
              <a:t>Chọn một giá trị k. Bạn nên chọn số lẻ để tránh bị hòa.</a:t>
            </a:r>
          </a:p>
          <a:p>
            <a:pPr algn="just"/>
            <a:r>
              <a:rPr lang="vi-VN" b="0" i="0" dirty="0">
                <a:solidFill>
                  <a:srgbClr val="1B1B1B"/>
                </a:solidFill>
                <a:effectLst/>
                <a:latin typeface="Calibri (Body)"/>
              </a:rPr>
              <a:t>Tìm khoảng cách giữa điểm dữ liệu mới và các điểm dữ liệu được đào tạo hiện có lân cận. </a:t>
            </a:r>
          </a:p>
          <a:p>
            <a:pPr algn="just"/>
            <a:r>
              <a:rPr lang="vi-VN" b="0" i="0" dirty="0">
                <a:solidFill>
                  <a:srgbClr val="1B1B1B"/>
                </a:solidFill>
                <a:effectLst/>
                <a:latin typeface="Calibri (Body)"/>
              </a:rPr>
              <a:t>Gán điểm dữ liệu mới cho K láng giềng gần nhất của nó</a:t>
            </a:r>
          </a:p>
        </p:txBody>
      </p:sp>
      <p:sp>
        <p:nvSpPr>
          <p:cNvPr id="5" name="TextBox 4">
            <a:extLst>
              <a:ext uri="{FF2B5EF4-FFF2-40B4-BE49-F238E27FC236}">
                <a16:creationId xmlns:a16="http://schemas.microsoft.com/office/drawing/2014/main" id="{0D626415-FA86-8E0C-EE78-2711E1636C82}"/>
              </a:ext>
            </a:extLst>
          </p:cNvPr>
          <p:cNvSpPr txBox="1"/>
          <p:nvPr/>
        </p:nvSpPr>
        <p:spPr>
          <a:xfrm>
            <a:off x="5480050" y="2137201"/>
            <a:ext cx="5314950" cy="3539430"/>
          </a:xfrm>
          <a:prstGeom prst="rect">
            <a:avLst/>
          </a:prstGeom>
          <a:noFill/>
        </p:spPr>
        <p:txBody>
          <a:bodyPr wrap="square">
            <a:spAutoFit/>
          </a:bodyPr>
          <a:lstStyle/>
          <a:p>
            <a:r>
              <a:rPr lang="en-US" sz="1600" dirty="0"/>
              <a:t># Import </a:t>
            </a:r>
            <a:r>
              <a:rPr lang="en-US" sz="1600" dirty="0" err="1"/>
              <a:t>thư</a:t>
            </a:r>
            <a:r>
              <a:rPr lang="en-US" sz="1600" dirty="0"/>
              <a:t> </a:t>
            </a:r>
            <a:r>
              <a:rPr lang="en-US" sz="1600" dirty="0" err="1"/>
              <a:t>viện</a:t>
            </a:r>
            <a:r>
              <a:rPr lang="en-US" sz="1600" dirty="0"/>
              <a:t> </a:t>
            </a:r>
            <a:r>
              <a:rPr lang="en-US" sz="1600" dirty="0" err="1"/>
              <a:t>và</a:t>
            </a:r>
            <a:r>
              <a:rPr lang="en-US" sz="1600" dirty="0"/>
              <a:t> load </a:t>
            </a:r>
            <a:r>
              <a:rPr lang="en-US" sz="1600" dirty="0" err="1"/>
              <a:t>dữ</a:t>
            </a:r>
            <a:r>
              <a:rPr lang="en-US" sz="1600" dirty="0"/>
              <a:t> </a:t>
            </a:r>
            <a:r>
              <a:rPr lang="en-US" sz="1600" dirty="0" err="1"/>
              <a:t>liệu</a:t>
            </a:r>
            <a:endParaRPr lang="en-US" sz="1600" dirty="0"/>
          </a:p>
          <a:p>
            <a:r>
              <a:rPr lang="en-US" sz="1600" dirty="0"/>
              <a:t>from </a:t>
            </a:r>
            <a:r>
              <a:rPr lang="en-US" sz="1600" dirty="0" err="1"/>
              <a:t>keras.datasets</a:t>
            </a:r>
            <a:r>
              <a:rPr lang="en-US" sz="1600" dirty="0"/>
              <a:t> import </a:t>
            </a:r>
            <a:r>
              <a:rPr lang="en-US" sz="1600" dirty="0" err="1"/>
              <a:t>mnist</a:t>
            </a:r>
            <a:endParaRPr lang="en-US" sz="1600" dirty="0"/>
          </a:p>
          <a:p>
            <a:r>
              <a:rPr lang="en-US" sz="1600" dirty="0"/>
              <a:t>from </a:t>
            </a:r>
            <a:r>
              <a:rPr lang="en-US" sz="1600" dirty="0" err="1"/>
              <a:t>sklearn.neighbors</a:t>
            </a:r>
            <a:r>
              <a:rPr lang="en-US" sz="1600" dirty="0"/>
              <a:t> import </a:t>
            </a:r>
            <a:r>
              <a:rPr lang="en-US" sz="1600" dirty="0" err="1"/>
              <a:t>KNeighborsClassifier</a:t>
            </a:r>
            <a:endParaRPr lang="en-US" sz="1600" dirty="0"/>
          </a:p>
          <a:p>
            <a:r>
              <a:rPr lang="en-US" sz="1600" dirty="0"/>
              <a:t>(</a:t>
            </a:r>
            <a:r>
              <a:rPr lang="en-US" sz="1600" dirty="0" err="1"/>
              <a:t>train_X</a:t>
            </a:r>
            <a:r>
              <a:rPr lang="en-US" sz="1600" dirty="0"/>
              <a:t>, </a:t>
            </a:r>
            <a:r>
              <a:rPr lang="en-US" sz="1600" dirty="0" err="1"/>
              <a:t>train_y</a:t>
            </a:r>
            <a:r>
              <a:rPr lang="en-US" sz="1600" dirty="0"/>
              <a:t>), (</a:t>
            </a:r>
            <a:r>
              <a:rPr lang="en-US" sz="1600" dirty="0" err="1"/>
              <a:t>test_X</a:t>
            </a:r>
            <a:r>
              <a:rPr lang="en-US" sz="1600" dirty="0"/>
              <a:t>, </a:t>
            </a:r>
            <a:r>
              <a:rPr lang="en-US" sz="1600" dirty="0" err="1"/>
              <a:t>test_y</a:t>
            </a:r>
            <a:r>
              <a:rPr lang="en-US" sz="1600" dirty="0"/>
              <a:t>) = </a:t>
            </a:r>
            <a:r>
              <a:rPr lang="en-US" sz="1600" dirty="0" err="1"/>
              <a:t>mnist.load_data</a:t>
            </a:r>
            <a:r>
              <a:rPr lang="en-US" sz="1600" dirty="0"/>
              <a:t>()</a:t>
            </a:r>
          </a:p>
          <a:p>
            <a:r>
              <a:rPr lang="en-US" sz="1600" dirty="0"/>
              <a:t># Reshape </a:t>
            </a:r>
            <a:r>
              <a:rPr lang="en-US" sz="1600" dirty="0" err="1"/>
              <a:t>dữ</a:t>
            </a:r>
            <a:r>
              <a:rPr lang="en-US" sz="1600" dirty="0"/>
              <a:t> </a:t>
            </a:r>
            <a:r>
              <a:rPr lang="en-US" sz="1600" dirty="0" err="1"/>
              <a:t>liệu</a:t>
            </a:r>
            <a:endParaRPr lang="en-US" sz="1600" dirty="0"/>
          </a:p>
          <a:p>
            <a:r>
              <a:rPr lang="en-US" sz="1600" dirty="0" err="1"/>
              <a:t>train_X</a:t>
            </a:r>
            <a:r>
              <a:rPr lang="en-US" sz="1600" dirty="0"/>
              <a:t> = </a:t>
            </a:r>
            <a:r>
              <a:rPr lang="en-US" sz="1600" dirty="0" err="1"/>
              <a:t>train_X.reshape</a:t>
            </a:r>
            <a:r>
              <a:rPr lang="en-US" sz="1600" dirty="0"/>
              <a:t>(-1, 784)</a:t>
            </a:r>
          </a:p>
          <a:p>
            <a:r>
              <a:rPr lang="en-US" sz="1600" dirty="0" err="1"/>
              <a:t>test_X</a:t>
            </a:r>
            <a:r>
              <a:rPr lang="en-US" sz="1600" dirty="0"/>
              <a:t> = </a:t>
            </a:r>
            <a:r>
              <a:rPr lang="en-US" sz="1600" dirty="0" err="1"/>
              <a:t>test_X.reshape</a:t>
            </a:r>
            <a:r>
              <a:rPr lang="en-US" sz="1600" dirty="0"/>
              <a:t>(-1, 784)</a:t>
            </a:r>
          </a:p>
          <a:p>
            <a:r>
              <a:rPr lang="en-US" sz="1600" dirty="0"/>
              <a:t># </a:t>
            </a:r>
            <a:r>
              <a:rPr lang="en-US" sz="1600" dirty="0" err="1"/>
              <a:t>Tạo</a:t>
            </a:r>
            <a:r>
              <a:rPr lang="en-US" sz="1600" dirty="0"/>
              <a:t> </a:t>
            </a:r>
            <a:r>
              <a:rPr lang="en-US" sz="1600" dirty="0" err="1"/>
              <a:t>và</a:t>
            </a:r>
            <a:r>
              <a:rPr lang="en-US" sz="1600" dirty="0"/>
              <a:t> </a:t>
            </a:r>
            <a:r>
              <a:rPr lang="en-US" sz="1600" dirty="0" err="1"/>
              <a:t>huấn</a:t>
            </a:r>
            <a:r>
              <a:rPr lang="en-US" sz="1600" dirty="0"/>
              <a:t> </a:t>
            </a:r>
            <a:r>
              <a:rPr lang="en-US" sz="1600" dirty="0" err="1"/>
              <a:t>luyện</a:t>
            </a:r>
            <a:r>
              <a:rPr lang="en-US" sz="1600" dirty="0"/>
              <a:t> </a:t>
            </a:r>
            <a:r>
              <a:rPr lang="en-US" sz="1600" dirty="0" err="1"/>
              <a:t>mô</a:t>
            </a:r>
            <a:r>
              <a:rPr lang="en-US" sz="1600" dirty="0"/>
              <a:t> </a:t>
            </a:r>
            <a:r>
              <a:rPr lang="en-US" sz="1600" dirty="0" err="1"/>
              <a:t>hình</a:t>
            </a:r>
            <a:endParaRPr lang="en-US" sz="1600" dirty="0"/>
          </a:p>
          <a:p>
            <a:r>
              <a:rPr lang="en-US" sz="1600" dirty="0"/>
              <a:t>k = 3</a:t>
            </a:r>
          </a:p>
          <a:p>
            <a:r>
              <a:rPr lang="en-US" sz="1600" dirty="0"/>
              <a:t>model = </a:t>
            </a:r>
            <a:r>
              <a:rPr lang="en-US" sz="1600" dirty="0" err="1"/>
              <a:t>KNeighborsClassifier</a:t>
            </a:r>
            <a:r>
              <a:rPr lang="en-US" sz="1600" dirty="0"/>
              <a:t>(</a:t>
            </a:r>
            <a:r>
              <a:rPr lang="en-US" sz="1600" dirty="0" err="1"/>
              <a:t>n_neighbors</a:t>
            </a:r>
            <a:r>
              <a:rPr lang="en-US" sz="1600" dirty="0"/>
              <a:t>=k)</a:t>
            </a:r>
          </a:p>
          <a:p>
            <a:r>
              <a:rPr lang="en-US" sz="1600" dirty="0" err="1"/>
              <a:t>model.fit</a:t>
            </a:r>
            <a:r>
              <a:rPr lang="en-US" sz="1600" dirty="0"/>
              <a:t>(</a:t>
            </a:r>
            <a:r>
              <a:rPr lang="en-US" sz="1600" dirty="0" err="1"/>
              <a:t>train_X</a:t>
            </a:r>
            <a:r>
              <a:rPr lang="en-US" sz="1600" dirty="0"/>
              <a:t>, </a:t>
            </a:r>
            <a:r>
              <a:rPr lang="en-US" sz="1600" dirty="0" err="1"/>
              <a:t>train_y</a:t>
            </a:r>
            <a:r>
              <a:rPr lang="en-US" sz="1600" dirty="0"/>
              <a:t>)</a:t>
            </a:r>
          </a:p>
          <a:p>
            <a:r>
              <a:rPr lang="en-US" sz="1600" dirty="0"/>
              <a:t># </a:t>
            </a:r>
            <a:r>
              <a:rPr lang="en-US" sz="1600" dirty="0" err="1"/>
              <a:t>Đánh</a:t>
            </a:r>
            <a:r>
              <a:rPr lang="en-US" sz="1600" dirty="0"/>
              <a:t> </a:t>
            </a:r>
            <a:r>
              <a:rPr lang="en-US" sz="1600" dirty="0" err="1"/>
              <a:t>giá</a:t>
            </a:r>
            <a:r>
              <a:rPr lang="en-US" sz="1600" dirty="0"/>
              <a:t> </a:t>
            </a:r>
            <a:r>
              <a:rPr lang="en-US" sz="1600" dirty="0" err="1"/>
              <a:t>độ</a:t>
            </a:r>
            <a:r>
              <a:rPr lang="en-US" sz="1600" dirty="0"/>
              <a:t> </a:t>
            </a:r>
            <a:r>
              <a:rPr lang="en-US" sz="1600" dirty="0" err="1"/>
              <a:t>chính</a:t>
            </a:r>
            <a:r>
              <a:rPr lang="en-US" sz="1600" dirty="0"/>
              <a:t> </a:t>
            </a:r>
            <a:r>
              <a:rPr lang="en-US" sz="1600" dirty="0" err="1"/>
              <a:t>xác</a:t>
            </a:r>
            <a:r>
              <a:rPr lang="en-US" sz="1600" dirty="0"/>
              <a:t> </a:t>
            </a:r>
            <a:r>
              <a:rPr lang="en-US" sz="1600" dirty="0" err="1"/>
              <a:t>trên</a:t>
            </a:r>
            <a:r>
              <a:rPr lang="en-US" sz="1600" dirty="0"/>
              <a:t> </a:t>
            </a:r>
            <a:r>
              <a:rPr lang="en-US" sz="1600" dirty="0" err="1"/>
              <a:t>tập</a:t>
            </a:r>
            <a:r>
              <a:rPr lang="en-US" sz="1600" dirty="0"/>
              <a:t> test</a:t>
            </a:r>
          </a:p>
          <a:p>
            <a:r>
              <a:rPr lang="en-US" sz="1600" dirty="0" err="1"/>
              <a:t>test_acc</a:t>
            </a:r>
            <a:r>
              <a:rPr lang="en-US" sz="1600" dirty="0"/>
              <a:t> = </a:t>
            </a:r>
            <a:r>
              <a:rPr lang="en-US" sz="1600" dirty="0" err="1"/>
              <a:t>model.score</a:t>
            </a:r>
            <a:r>
              <a:rPr lang="en-US" sz="1600" dirty="0"/>
              <a:t>(</a:t>
            </a:r>
            <a:r>
              <a:rPr lang="en-US" sz="1600" dirty="0" err="1"/>
              <a:t>test_X</a:t>
            </a:r>
            <a:r>
              <a:rPr lang="en-US" sz="1600" dirty="0"/>
              <a:t>, </a:t>
            </a:r>
            <a:r>
              <a:rPr lang="en-US" sz="1600" dirty="0" err="1"/>
              <a:t>test_y</a:t>
            </a:r>
            <a:r>
              <a:rPr lang="en-US" sz="1600" dirty="0"/>
              <a:t>)</a:t>
            </a:r>
          </a:p>
          <a:p>
            <a:r>
              <a:rPr lang="en-US" sz="1600" dirty="0"/>
              <a:t>print('</a:t>
            </a:r>
            <a:r>
              <a:rPr lang="en-US" sz="1600" dirty="0" err="1"/>
              <a:t>Độ</a:t>
            </a:r>
            <a:r>
              <a:rPr lang="en-US" sz="1600" dirty="0"/>
              <a:t> </a:t>
            </a:r>
            <a:r>
              <a:rPr lang="en-US" sz="1600" dirty="0" err="1"/>
              <a:t>chính</a:t>
            </a:r>
            <a:r>
              <a:rPr lang="en-US" sz="1600" dirty="0"/>
              <a:t> </a:t>
            </a:r>
            <a:r>
              <a:rPr lang="en-US" sz="1600" dirty="0" err="1"/>
              <a:t>xác</a:t>
            </a:r>
            <a:r>
              <a:rPr lang="en-US" sz="1600" dirty="0"/>
              <a:t> </a:t>
            </a:r>
            <a:r>
              <a:rPr lang="en-US" sz="1600" dirty="0" err="1"/>
              <a:t>trên</a:t>
            </a:r>
            <a:r>
              <a:rPr lang="en-US" sz="1600" dirty="0"/>
              <a:t> </a:t>
            </a:r>
            <a:r>
              <a:rPr lang="en-US" sz="1600" dirty="0" err="1"/>
              <a:t>tập</a:t>
            </a:r>
            <a:r>
              <a:rPr lang="en-US" sz="1600" dirty="0"/>
              <a:t> </a:t>
            </a:r>
            <a:r>
              <a:rPr lang="en-US" sz="1600" dirty="0" err="1"/>
              <a:t>kiểm</a:t>
            </a:r>
            <a:r>
              <a:rPr lang="en-US" sz="1600" dirty="0"/>
              <a:t> </a:t>
            </a:r>
            <a:r>
              <a:rPr lang="en-US" sz="1600" dirty="0" err="1"/>
              <a:t>tra</a:t>
            </a:r>
            <a:r>
              <a:rPr lang="en-US" sz="1600" dirty="0"/>
              <a:t>:', </a:t>
            </a:r>
            <a:r>
              <a:rPr lang="en-US" sz="1600" dirty="0" err="1"/>
              <a:t>test_acc</a:t>
            </a:r>
            <a:r>
              <a:rPr lang="en-US" sz="1600" dirty="0"/>
              <a:t>)</a:t>
            </a:r>
          </a:p>
        </p:txBody>
      </p:sp>
    </p:spTree>
    <p:extLst>
      <p:ext uri="{BB962C8B-B14F-4D97-AF65-F5344CB8AC3E}">
        <p14:creationId xmlns:p14="http://schemas.microsoft.com/office/powerpoint/2010/main" val="964406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6ABCB1-F79E-C175-1AEC-0B075ECC8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93" y="127595"/>
            <a:ext cx="2384257" cy="131531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C3FB0FDE-3AB3-89EF-AE40-B553CCF92A3C}"/>
              </a:ext>
            </a:extLst>
          </p:cNvPr>
          <p:cNvSpPr txBox="1">
            <a:spLocks/>
          </p:cNvSpPr>
          <p:nvPr/>
        </p:nvSpPr>
        <p:spPr>
          <a:xfrm>
            <a:off x="1786354" y="200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b="1" dirty="0"/>
              <a:t>TÀI LIỆU THAM KHẢO</a:t>
            </a:r>
          </a:p>
        </p:txBody>
      </p:sp>
    </p:spTree>
    <p:extLst>
      <p:ext uri="{BB962C8B-B14F-4D97-AF65-F5344CB8AC3E}">
        <p14:creationId xmlns:p14="http://schemas.microsoft.com/office/powerpoint/2010/main" val="2782326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AE4984-B962-0696-774D-F76101685B34}"/>
              </a:ext>
            </a:extLst>
          </p:cNvPr>
          <p:cNvSpPr>
            <a:spLocks noGrp="1"/>
          </p:cNvSpPr>
          <p:nvPr>
            <p:ph sz="half" idx="1"/>
          </p:nvPr>
        </p:nvSpPr>
        <p:spPr>
          <a:xfrm>
            <a:off x="838200" y="1844600"/>
            <a:ext cx="4848726" cy="2126331"/>
          </a:xfrm>
          <a:solidFill>
            <a:schemeClr val="accent1">
              <a:lumMod val="20000"/>
              <a:lumOff val="80000"/>
            </a:schemeClr>
          </a:solidFill>
        </p:spPr>
        <p:txBody>
          <a:bodyPr>
            <a:normAutofit fontScale="92500" lnSpcReduction="20000"/>
          </a:bodyPr>
          <a:lstStyle/>
          <a:p>
            <a:pPr marL="0" indent="0">
              <a:buNone/>
            </a:pPr>
            <a:r>
              <a:rPr lang="en-US" dirty="0"/>
              <a:t>Constraint Satisfaction</a:t>
            </a:r>
          </a:p>
          <a:p>
            <a:r>
              <a:rPr lang="vi-VN" sz="1900" dirty="0">
                <a:latin typeface="Calibri (Body)"/>
              </a:rPr>
              <a:t>Dùng thuật toán backtracking để giải quyết</a:t>
            </a:r>
            <a:r>
              <a:rPr lang="en-US" sz="1900" dirty="0">
                <a:latin typeface="Calibri (Body)"/>
              </a:rPr>
              <a:t>:</a:t>
            </a:r>
            <a:endParaRPr lang="vi-VN" sz="1900" dirty="0">
              <a:latin typeface="Calibri (Body)"/>
            </a:endParaRPr>
          </a:p>
          <a:p>
            <a:pPr>
              <a:buFont typeface="Wingdings" panose="05000000000000000000" pitchFamily="2" charset="2"/>
              <a:buChar char="§"/>
            </a:pPr>
            <a:r>
              <a:rPr lang="vi-VN" sz="1900" dirty="0">
                <a:latin typeface="Calibri (Body)"/>
              </a:rPr>
              <a:t>EightQueenSolver giải quyết bài toán với kích thước bàn cờ là 8</a:t>
            </a:r>
            <a:endParaRPr lang="en-US" sz="1900" dirty="0">
              <a:latin typeface="Calibri (Body)"/>
            </a:endParaRPr>
          </a:p>
          <a:p>
            <a:pPr>
              <a:buFont typeface="Wingdings" panose="05000000000000000000" pitchFamily="2" charset="2"/>
              <a:buChar char="§"/>
            </a:pPr>
            <a:r>
              <a:rPr lang="vi-VN" sz="1900" dirty="0">
                <a:latin typeface="Calibri (Body)"/>
              </a:rPr>
              <a:t>NQueenSolver giải quyết bài toán với kích thước bàn cờ tổng quát N</a:t>
            </a:r>
            <a:endParaRPr lang="en-US" sz="1900" dirty="0">
              <a:latin typeface="Calibri (Body)"/>
            </a:endParaRPr>
          </a:p>
        </p:txBody>
      </p:sp>
      <p:sp>
        <p:nvSpPr>
          <p:cNvPr id="4" name="Content Placeholder 3">
            <a:extLst>
              <a:ext uri="{FF2B5EF4-FFF2-40B4-BE49-F238E27FC236}">
                <a16:creationId xmlns:a16="http://schemas.microsoft.com/office/drawing/2014/main" id="{591D5BF9-F3E5-4830-BADC-7174901F5B21}"/>
              </a:ext>
            </a:extLst>
          </p:cNvPr>
          <p:cNvSpPr>
            <a:spLocks noGrp="1"/>
          </p:cNvSpPr>
          <p:nvPr>
            <p:ph sz="half" idx="2"/>
          </p:nvPr>
        </p:nvSpPr>
        <p:spPr>
          <a:xfrm>
            <a:off x="6096000" y="1844600"/>
            <a:ext cx="5181600" cy="2145306"/>
          </a:xfrm>
          <a:solidFill>
            <a:schemeClr val="tx2">
              <a:lumMod val="20000"/>
              <a:lumOff val="80000"/>
            </a:schemeClr>
          </a:solidFill>
        </p:spPr>
        <p:txBody>
          <a:bodyPr>
            <a:normAutofit fontScale="92500" lnSpcReduction="20000"/>
          </a:bodyPr>
          <a:lstStyle/>
          <a:p>
            <a:pPr marL="0" indent="0">
              <a:buNone/>
            </a:pPr>
            <a:r>
              <a:rPr lang="en-US" dirty="0">
                <a:solidFill>
                  <a:schemeClr val="tx1">
                    <a:lumMod val="95000"/>
                    <a:lumOff val="5000"/>
                  </a:schemeClr>
                </a:solidFill>
              </a:rPr>
              <a:t>Adversarial Search</a:t>
            </a:r>
          </a:p>
          <a:p>
            <a:r>
              <a:rPr lang="en-US" sz="1900" dirty="0" err="1">
                <a:solidFill>
                  <a:schemeClr val="tx1">
                    <a:lumMod val="95000"/>
                    <a:lumOff val="5000"/>
                  </a:schemeClr>
                </a:solidFill>
                <a:latin typeface="Calibri (Body)"/>
              </a:rPr>
              <a:t>Cài</a:t>
            </a:r>
            <a:r>
              <a:rPr lang="en-US" sz="1900" dirty="0">
                <a:solidFill>
                  <a:schemeClr val="tx1">
                    <a:lumMod val="95000"/>
                    <a:lumOff val="5000"/>
                  </a:schemeClr>
                </a:solidFill>
                <a:latin typeface="Calibri (Body)"/>
              </a:rPr>
              <a:t> </a:t>
            </a:r>
            <a:r>
              <a:rPr lang="en-US" sz="1900" dirty="0" err="1">
                <a:solidFill>
                  <a:schemeClr val="tx1">
                    <a:lumMod val="95000"/>
                    <a:lumOff val="5000"/>
                  </a:schemeClr>
                </a:solidFill>
                <a:latin typeface="Calibri (Body)"/>
              </a:rPr>
              <a:t>đặt</a:t>
            </a:r>
            <a:r>
              <a:rPr lang="en-US" sz="1900" dirty="0">
                <a:solidFill>
                  <a:schemeClr val="tx1">
                    <a:lumMod val="95000"/>
                    <a:lumOff val="5000"/>
                  </a:schemeClr>
                </a:solidFill>
                <a:latin typeface="Calibri (Body)"/>
              </a:rPr>
              <a:t> </a:t>
            </a:r>
            <a:r>
              <a:rPr lang="en-US" sz="1900" dirty="0" err="1">
                <a:solidFill>
                  <a:schemeClr val="tx1">
                    <a:lumMod val="95000"/>
                    <a:lumOff val="5000"/>
                  </a:schemeClr>
                </a:solidFill>
                <a:latin typeface="Calibri (Body)"/>
              </a:rPr>
              <a:t>lớp</a:t>
            </a:r>
            <a:r>
              <a:rPr lang="en-US" sz="1900" dirty="0">
                <a:solidFill>
                  <a:schemeClr val="tx1">
                    <a:lumMod val="95000"/>
                    <a:lumOff val="5000"/>
                  </a:schemeClr>
                </a:solidFill>
                <a:latin typeface="Calibri (Body)"/>
              </a:rPr>
              <a:t> </a:t>
            </a:r>
            <a:r>
              <a:rPr lang="en-US" sz="1900" dirty="0" err="1">
                <a:solidFill>
                  <a:schemeClr val="tx1">
                    <a:lumMod val="95000"/>
                    <a:lumOff val="5000"/>
                  </a:schemeClr>
                </a:solidFill>
                <a:latin typeface="Calibri (Body)"/>
              </a:rPr>
              <a:t>MinimaxDecision</a:t>
            </a:r>
            <a:r>
              <a:rPr lang="en-US" sz="1900" dirty="0">
                <a:solidFill>
                  <a:schemeClr val="tx1">
                    <a:lumMod val="95000"/>
                    <a:lumOff val="5000"/>
                  </a:schemeClr>
                </a:solidFill>
                <a:latin typeface="Calibri (Body)"/>
              </a:rPr>
              <a:t> </a:t>
            </a:r>
            <a:r>
              <a:rPr lang="en-US" sz="1900" dirty="0" err="1">
                <a:solidFill>
                  <a:schemeClr val="tx1">
                    <a:lumMod val="95000"/>
                    <a:lumOff val="5000"/>
                  </a:schemeClr>
                </a:solidFill>
                <a:latin typeface="Calibri (Body)"/>
              </a:rPr>
              <a:t>và</a:t>
            </a:r>
            <a:r>
              <a:rPr lang="en-US" sz="1900" dirty="0">
                <a:solidFill>
                  <a:schemeClr val="tx1">
                    <a:lumMod val="95000"/>
                    <a:lumOff val="5000"/>
                  </a:schemeClr>
                </a:solidFill>
                <a:latin typeface="Calibri (Body)"/>
              </a:rPr>
              <a:t> Node</a:t>
            </a:r>
          </a:p>
          <a:p>
            <a:r>
              <a:rPr lang="vi-VN" sz="1900" dirty="0">
                <a:solidFill>
                  <a:schemeClr val="tx1">
                    <a:lumMod val="95000"/>
                    <a:lumOff val="5000"/>
                  </a:schemeClr>
                </a:solidFill>
                <a:latin typeface="Calibri (Body)"/>
              </a:rPr>
              <a:t>Hàm read() nhận vào một filename là đường dẫn tới tệp dữ liệu mô tả cấu trúc cây</a:t>
            </a:r>
            <a:endParaRPr lang="en-US" sz="1900" dirty="0">
              <a:solidFill>
                <a:schemeClr val="tx1">
                  <a:lumMod val="95000"/>
                  <a:lumOff val="5000"/>
                </a:schemeClr>
              </a:solidFill>
              <a:latin typeface="Calibri (Body)"/>
            </a:endParaRPr>
          </a:p>
          <a:p>
            <a:r>
              <a:rPr lang="en-US" sz="1900" dirty="0" err="1">
                <a:solidFill>
                  <a:schemeClr val="tx1">
                    <a:lumMod val="95000"/>
                    <a:lumOff val="5000"/>
                  </a:schemeClr>
                </a:solidFill>
                <a:latin typeface="Calibri (Body)"/>
              </a:rPr>
              <a:t>Hàm</a:t>
            </a:r>
            <a:r>
              <a:rPr lang="en-US" sz="1900" dirty="0">
                <a:solidFill>
                  <a:schemeClr val="tx1">
                    <a:lumMod val="95000"/>
                    <a:lumOff val="5000"/>
                  </a:schemeClr>
                </a:solidFill>
                <a:latin typeface="Calibri (Body)"/>
              </a:rPr>
              <a:t> print() </a:t>
            </a:r>
            <a:r>
              <a:rPr lang="en-US" sz="1900" dirty="0" err="1">
                <a:solidFill>
                  <a:schemeClr val="tx1">
                    <a:lumMod val="95000"/>
                    <a:lumOff val="5000"/>
                  </a:schemeClr>
                </a:solidFill>
                <a:latin typeface="Calibri (Body)"/>
              </a:rPr>
              <a:t>để</a:t>
            </a:r>
            <a:r>
              <a:rPr lang="en-US" sz="1900" dirty="0">
                <a:solidFill>
                  <a:schemeClr val="tx1">
                    <a:lumMod val="95000"/>
                    <a:lumOff val="5000"/>
                  </a:schemeClr>
                </a:solidFill>
                <a:latin typeface="Calibri (Body)"/>
              </a:rPr>
              <a:t> in </a:t>
            </a:r>
            <a:r>
              <a:rPr lang="en-US" sz="1900" dirty="0" err="1">
                <a:solidFill>
                  <a:schemeClr val="tx1">
                    <a:lumMod val="95000"/>
                    <a:lumOff val="5000"/>
                  </a:schemeClr>
                </a:solidFill>
                <a:latin typeface="Calibri (Body)"/>
              </a:rPr>
              <a:t>ra</a:t>
            </a:r>
            <a:r>
              <a:rPr lang="en-US" sz="1900" dirty="0">
                <a:solidFill>
                  <a:schemeClr val="tx1">
                    <a:lumMod val="95000"/>
                    <a:lumOff val="5000"/>
                  </a:schemeClr>
                </a:solidFill>
                <a:latin typeface="Calibri (Body)"/>
              </a:rPr>
              <a:t> </a:t>
            </a:r>
            <a:r>
              <a:rPr lang="en-US" sz="1900" dirty="0" err="1">
                <a:solidFill>
                  <a:schemeClr val="tx1">
                    <a:lumMod val="95000"/>
                    <a:lumOff val="5000"/>
                  </a:schemeClr>
                </a:solidFill>
                <a:latin typeface="Calibri (Body)"/>
              </a:rPr>
              <a:t>toàn</a:t>
            </a:r>
            <a:r>
              <a:rPr lang="en-US" sz="1900" dirty="0">
                <a:solidFill>
                  <a:schemeClr val="tx1">
                    <a:lumMod val="95000"/>
                    <a:lumOff val="5000"/>
                  </a:schemeClr>
                </a:solidFill>
                <a:latin typeface="Calibri (Body)"/>
              </a:rPr>
              <a:t> </a:t>
            </a:r>
            <a:r>
              <a:rPr lang="en-US" sz="1900" dirty="0" err="1">
                <a:solidFill>
                  <a:schemeClr val="tx1">
                    <a:lumMod val="95000"/>
                    <a:lumOff val="5000"/>
                  </a:schemeClr>
                </a:solidFill>
                <a:latin typeface="Calibri (Body)"/>
              </a:rPr>
              <a:t>bộ</a:t>
            </a:r>
            <a:r>
              <a:rPr lang="en-US" sz="1900" dirty="0">
                <a:solidFill>
                  <a:schemeClr val="tx1">
                    <a:lumMod val="95000"/>
                    <a:lumOff val="5000"/>
                  </a:schemeClr>
                </a:solidFill>
                <a:latin typeface="Calibri (Body)"/>
              </a:rPr>
              <a:t> </a:t>
            </a:r>
            <a:r>
              <a:rPr lang="en-US" sz="1900" dirty="0" err="1">
                <a:solidFill>
                  <a:schemeClr val="tx1">
                    <a:lumMod val="95000"/>
                    <a:lumOff val="5000"/>
                  </a:schemeClr>
                </a:solidFill>
                <a:latin typeface="Calibri (Body)"/>
              </a:rPr>
              <a:t>các</a:t>
            </a:r>
            <a:r>
              <a:rPr lang="en-US" sz="1900" dirty="0">
                <a:solidFill>
                  <a:schemeClr val="tx1">
                    <a:lumMod val="95000"/>
                    <a:lumOff val="5000"/>
                  </a:schemeClr>
                </a:solidFill>
                <a:latin typeface="Calibri (Body)"/>
              </a:rPr>
              <a:t> node </a:t>
            </a:r>
            <a:r>
              <a:rPr lang="en-US" sz="1900" dirty="0" err="1">
                <a:solidFill>
                  <a:schemeClr val="tx1">
                    <a:lumMod val="95000"/>
                    <a:lumOff val="5000"/>
                  </a:schemeClr>
                </a:solidFill>
                <a:latin typeface="Calibri (Body)"/>
              </a:rPr>
              <a:t>trên</a:t>
            </a:r>
            <a:r>
              <a:rPr lang="en-US" sz="1900" dirty="0">
                <a:solidFill>
                  <a:schemeClr val="tx1">
                    <a:lumMod val="95000"/>
                    <a:lumOff val="5000"/>
                  </a:schemeClr>
                </a:solidFill>
                <a:latin typeface="Calibri (Body)"/>
              </a:rPr>
              <a:t> </a:t>
            </a:r>
            <a:r>
              <a:rPr lang="en-US" sz="1900" dirty="0" err="1">
                <a:solidFill>
                  <a:schemeClr val="tx1">
                    <a:lumMod val="95000"/>
                    <a:lumOff val="5000"/>
                  </a:schemeClr>
                </a:solidFill>
                <a:latin typeface="Calibri (Body)"/>
              </a:rPr>
              <a:t>cây</a:t>
            </a:r>
            <a:endParaRPr lang="en-US" sz="1900" dirty="0">
              <a:solidFill>
                <a:schemeClr val="tx1">
                  <a:lumMod val="95000"/>
                  <a:lumOff val="5000"/>
                </a:schemeClr>
              </a:solidFill>
              <a:latin typeface="Calibri (Body)"/>
            </a:endParaRPr>
          </a:p>
          <a:p>
            <a:r>
              <a:rPr lang="en-US" sz="1900" dirty="0">
                <a:solidFill>
                  <a:schemeClr val="tx1">
                    <a:lumMod val="95000"/>
                    <a:lumOff val="5000"/>
                  </a:schemeClr>
                </a:solidFill>
                <a:latin typeface="Calibri (Body)"/>
              </a:rPr>
              <a:t>H</a:t>
            </a:r>
            <a:r>
              <a:rPr lang="vi-VN" sz="1900" dirty="0">
                <a:solidFill>
                  <a:schemeClr val="tx1">
                    <a:lumMod val="95000"/>
                    <a:lumOff val="5000"/>
                  </a:schemeClr>
                </a:solidFill>
                <a:latin typeface="Calibri (Body)"/>
              </a:rPr>
              <a:t>àm run() để tìm và lưu lại value cho tất cả các node trên cây</a:t>
            </a:r>
            <a:endParaRPr lang="en-US" sz="1900" dirty="0">
              <a:solidFill>
                <a:schemeClr val="tx1">
                  <a:lumMod val="95000"/>
                  <a:lumOff val="5000"/>
                </a:schemeClr>
              </a:solidFill>
              <a:latin typeface="Calibri (Body)"/>
            </a:endParaRPr>
          </a:p>
        </p:txBody>
      </p:sp>
      <p:pic>
        <p:nvPicPr>
          <p:cNvPr id="5" name="Picture 2">
            <a:extLst>
              <a:ext uri="{FF2B5EF4-FFF2-40B4-BE49-F238E27FC236}">
                <a16:creationId xmlns:a16="http://schemas.microsoft.com/office/drawing/2014/main" id="{F3030838-EB07-D9A9-01A2-AD308F535B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73" y="132942"/>
            <a:ext cx="2384257" cy="131531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1BAA8461-C9B3-836E-A8F5-742D88DB17BF}"/>
              </a:ext>
            </a:extLst>
          </p:cNvPr>
          <p:cNvSpPr>
            <a:spLocks noGrp="1"/>
          </p:cNvSpPr>
          <p:nvPr>
            <p:ph type="title"/>
          </p:nvPr>
        </p:nvSpPr>
        <p:spPr>
          <a:xfrm>
            <a:off x="1925051" y="311377"/>
            <a:ext cx="8787063" cy="1325563"/>
          </a:xfrm>
        </p:spPr>
        <p:txBody>
          <a:bodyPr>
            <a:normAutofit/>
          </a:bodyPr>
          <a:lstStyle/>
          <a:p>
            <a:pPr algn="ctr"/>
            <a:r>
              <a:rPr lang="en-US" sz="6600" b="1" dirty="0"/>
              <a:t>TỔNG QUAN</a:t>
            </a:r>
          </a:p>
        </p:txBody>
      </p:sp>
      <p:sp>
        <p:nvSpPr>
          <p:cNvPr id="7" name="Content Placeholder 2">
            <a:extLst>
              <a:ext uri="{FF2B5EF4-FFF2-40B4-BE49-F238E27FC236}">
                <a16:creationId xmlns:a16="http://schemas.microsoft.com/office/drawing/2014/main" id="{CD3C6F36-EBE5-0973-3015-18DA648FDB61}"/>
              </a:ext>
            </a:extLst>
          </p:cNvPr>
          <p:cNvSpPr txBox="1">
            <a:spLocks/>
          </p:cNvSpPr>
          <p:nvPr/>
        </p:nvSpPr>
        <p:spPr>
          <a:xfrm>
            <a:off x="990600" y="4203032"/>
            <a:ext cx="4848726" cy="2126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Content Placeholder 3">
            <a:extLst>
              <a:ext uri="{FF2B5EF4-FFF2-40B4-BE49-F238E27FC236}">
                <a16:creationId xmlns:a16="http://schemas.microsoft.com/office/drawing/2014/main" id="{A44613D5-D453-1059-7F59-9888CD3EDE33}"/>
              </a:ext>
            </a:extLst>
          </p:cNvPr>
          <p:cNvSpPr txBox="1">
            <a:spLocks/>
          </p:cNvSpPr>
          <p:nvPr/>
        </p:nvSpPr>
        <p:spPr>
          <a:xfrm>
            <a:off x="6096000" y="4071520"/>
            <a:ext cx="5181600" cy="2145306"/>
          </a:xfrm>
          <a:prstGeom prst="rect">
            <a:avLst/>
          </a:prstGeom>
          <a:solidFill>
            <a:schemeClr val="accent1">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lumOff val="5000"/>
                  </a:schemeClr>
                </a:solidFill>
              </a:rPr>
              <a:t>Machine Learning</a:t>
            </a:r>
          </a:p>
          <a:p>
            <a:r>
              <a:rPr lang="vi-VN" sz="1800" dirty="0">
                <a:solidFill>
                  <a:schemeClr val="tx1">
                    <a:lumMod val="95000"/>
                    <a:lumOff val="5000"/>
                  </a:schemeClr>
                </a:solidFill>
                <a:latin typeface="Calibri (Body)"/>
              </a:rPr>
              <a:t>Xây dựng mô hình Decision Tree</a:t>
            </a:r>
          </a:p>
          <a:p>
            <a:r>
              <a:rPr lang="vi-VN" sz="1800" dirty="0">
                <a:solidFill>
                  <a:schemeClr val="tx1">
                    <a:lumMod val="95000"/>
                    <a:lumOff val="5000"/>
                  </a:schemeClr>
                </a:solidFill>
                <a:latin typeface="Calibri (Body)"/>
              </a:rPr>
              <a:t>Xây dựng mô hình Naïve Bayes classifier</a:t>
            </a:r>
          </a:p>
          <a:p>
            <a:r>
              <a:rPr lang="vi-VN" sz="1800" dirty="0">
                <a:solidFill>
                  <a:schemeClr val="tx1">
                    <a:lumMod val="95000"/>
                    <a:lumOff val="5000"/>
                  </a:schemeClr>
                </a:solidFill>
                <a:latin typeface="Calibri (Body)"/>
              </a:rPr>
              <a:t>Xây dựng mô hình k-NN</a:t>
            </a:r>
          </a:p>
          <a:p>
            <a:r>
              <a:rPr lang="vi-VN" sz="1800" dirty="0">
                <a:solidFill>
                  <a:schemeClr val="tx1">
                    <a:lumMod val="95000"/>
                    <a:lumOff val="5000"/>
                  </a:schemeClr>
                </a:solidFill>
                <a:latin typeface="Calibri (Body)"/>
              </a:rPr>
              <a:t>Sử dụng thư viện matplotlib.pyplot để vẽ biểu đồ cột đôi</a:t>
            </a:r>
            <a:r>
              <a:rPr lang="en-US" sz="1800" dirty="0">
                <a:solidFill>
                  <a:schemeClr val="tx1">
                    <a:lumMod val="95000"/>
                    <a:lumOff val="5000"/>
                  </a:schemeClr>
                </a:solidFill>
                <a:latin typeface="Calibri (Body)"/>
              </a:rPr>
              <a:t> </a:t>
            </a:r>
            <a:r>
              <a:rPr lang="vi-VN" sz="1800" dirty="0">
                <a:solidFill>
                  <a:schemeClr val="tx1">
                    <a:lumMod val="95000"/>
                    <a:lumOff val="5000"/>
                  </a:schemeClr>
                </a:solidFill>
                <a:latin typeface="Calibri (Body)"/>
              </a:rPr>
              <a:t>thể hiện độ chính xác mô hình trên</a:t>
            </a:r>
          </a:p>
        </p:txBody>
      </p:sp>
      <p:sp>
        <p:nvSpPr>
          <p:cNvPr id="9" name="Content Placeholder 3">
            <a:extLst>
              <a:ext uri="{FF2B5EF4-FFF2-40B4-BE49-F238E27FC236}">
                <a16:creationId xmlns:a16="http://schemas.microsoft.com/office/drawing/2014/main" id="{66E6AD2C-F06D-4E0F-020B-8EE28072EE56}"/>
              </a:ext>
            </a:extLst>
          </p:cNvPr>
          <p:cNvSpPr txBox="1">
            <a:spLocks/>
          </p:cNvSpPr>
          <p:nvPr/>
        </p:nvSpPr>
        <p:spPr>
          <a:xfrm>
            <a:off x="831181" y="4071520"/>
            <a:ext cx="4862763" cy="2145306"/>
          </a:xfrm>
          <a:prstGeom prst="rect">
            <a:avLst/>
          </a:prstGeom>
          <a:solidFill>
            <a:schemeClr val="tx2">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lumOff val="5000"/>
                  </a:schemeClr>
                </a:solidFill>
              </a:rPr>
              <a:t>Logical Agents</a:t>
            </a:r>
          </a:p>
          <a:p>
            <a:r>
              <a:rPr lang="vi-VN" sz="1800" dirty="0">
                <a:latin typeface="Calibri (Body)"/>
              </a:rPr>
              <a:t>Dùng th</a:t>
            </a:r>
            <a:r>
              <a:rPr lang="en-US" sz="1800" dirty="0">
                <a:latin typeface="Calibri (Body)"/>
              </a:rPr>
              <a:t>ư</a:t>
            </a:r>
            <a:r>
              <a:rPr lang="vi-VN" sz="1800" dirty="0">
                <a:latin typeface="Calibri (Body)"/>
              </a:rPr>
              <a:t> viện Glucose3 với CNF clauses để giải quyết</a:t>
            </a:r>
            <a:r>
              <a:rPr lang="en-US" sz="1800" dirty="0">
                <a:latin typeface="Calibri (Body)"/>
              </a:rPr>
              <a:t>:</a:t>
            </a:r>
            <a:endParaRPr lang="vi-VN" sz="1800" dirty="0">
              <a:latin typeface="Calibri (Body)"/>
            </a:endParaRPr>
          </a:p>
          <a:p>
            <a:pPr>
              <a:buFont typeface="Wingdings" panose="05000000000000000000" pitchFamily="2" charset="2"/>
              <a:buChar char="§"/>
            </a:pPr>
            <a:r>
              <a:rPr lang="vi-VN" sz="1800" dirty="0">
                <a:latin typeface="Calibri (Body)"/>
              </a:rPr>
              <a:t>EightQueenSolver giải quyết bài toán với kích thước bàn cờ là 8</a:t>
            </a:r>
            <a:endParaRPr lang="en-US" sz="1800" dirty="0">
              <a:latin typeface="Calibri (Body)"/>
            </a:endParaRPr>
          </a:p>
          <a:p>
            <a:pPr>
              <a:buFont typeface="Wingdings" panose="05000000000000000000" pitchFamily="2" charset="2"/>
              <a:buChar char="§"/>
            </a:pPr>
            <a:r>
              <a:rPr lang="vi-VN" sz="1800" dirty="0">
                <a:latin typeface="Calibri (Body)"/>
              </a:rPr>
              <a:t>NQueenSolver giải quyết bài toán với kích thước bàn cờ tổng quát N</a:t>
            </a:r>
            <a:endParaRPr lang="en-US" sz="1800" dirty="0">
              <a:latin typeface="Calibri (Body)"/>
            </a:endParaRPr>
          </a:p>
          <a:p>
            <a:pPr marL="0" indent="0">
              <a:buFont typeface="Arial" panose="020B0604020202020204" pitchFamily="34" charset="0"/>
              <a:buNone/>
            </a:pPr>
            <a:endParaRPr lang="en-US" dirty="0">
              <a:solidFill>
                <a:schemeClr val="tx1">
                  <a:lumMod val="95000"/>
                  <a:lumOff val="5000"/>
                </a:schemeClr>
              </a:solidFill>
            </a:endParaRPr>
          </a:p>
        </p:txBody>
      </p:sp>
    </p:spTree>
    <p:extLst>
      <p:ext uri="{BB962C8B-B14F-4D97-AF65-F5344CB8AC3E}">
        <p14:creationId xmlns:p14="http://schemas.microsoft.com/office/powerpoint/2010/main" val="252173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0067CE3-E10B-7F12-F85A-1E9F24CBDCE7}"/>
              </a:ext>
            </a:extLst>
          </p:cNvPr>
          <p:cNvSpPr>
            <a:spLocks noGrp="1"/>
          </p:cNvSpPr>
          <p:nvPr>
            <p:ph type="title"/>
          </p:nvPr>
        </p:nvSpPr>
        <p:spPr>
          <a:xfrm>
            <a:off x="1676400" y="132942"/>
            <a:ext cx="10515600" cy="1325563"/>
          </a:xfrm>
        </p:spPr>
        <p:txBody>
          <a:bodyPr>
            <a:normAutofit/>
          </a:bodyPr>
          <a:lstStyle/>
          <a:p>
            <a:pPr algn="ctr"/>
            <a:r>
              <a:rPr lang="en-US" sz="6600" b="1" dirty="0"/>
              <a:t>Constraint Satisfaction</a:t>
            </a:r>
          </a:p>
        </p:txBody>
      </p:sp>
      <p:sp>
        <p:nvSpPr>
          <p:cNvPr id="3" name="Content Placeholder 2">
            <a:extLst>
              <a:ext uri="{FF2B5EF4-FFF2-40B4-BE49-F238E27FC236}">
                <a16:creationId xmlns:a16="http://schemas.microsoft.com/office/drawing/2014/main" id="{603331B7-FB89-D3C0-9B71-391D1FC61E84}"/>
              </a:ext>
            </a:extLst>
          </p:cNvPr>
          <p:cNvSpPr>
            <a:spLocks noGrp="1"/>
          </p:cNvSpPr>
          <p:nvPr>
            <p:ph idx="4294967295"/>
          </p:nvPr>
        </p:nvSpPr>
        <p:spPr>
          <a:xfrm>
            <a:off x="0" y="1825625"/>
            <a:ext cx="10515600" cy="4351338"/>
          </a:xfrm>
        </p:spPr>
        <p:txBody>
          <a:bodyPr/>
          <a:lstStyle/>
          <a:p>
            <a:endParaRPr lang="en-US" dirty="0"/>
          </a:p>
          <a:p>
            <a:endParaRPr lang="en-US" dirty="0"/>
          </a:p>
          <a:p>
            <a:endParaRPr lang="en-US" dirty="0"/>
          </a:p>
          <a:p>
            <a:endParaRPr lang="en-US" dirty="0"/>
          </a:p>
        </p:txBody>
      </p:sp>
      <p:pic>
        <p:nvPicPr>
          <p:cNvPr id="4" name="Picture 2">
            <a:extLst>
              <a:ext uri="{FF2B5EF4-FFF2-40B4-BE49-F238E27FC236}">
                <a16:creationId xmlns:a16="http://schemas.microsoft.com/office/drawing/2014/main" id="{DF44EA07-C0CA-7504-ECDE-BAD211A89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73" y="132942"/>
            <a:ext cx="2384257" cy="131531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31C0C24E-5D5F-890B-7548-97D72C7A4CAF}"/>
              </a:ext>
            </a:extLst>
          </p:cNvPr>
          <p:cNvSpPr txBox="1">
            <a:spLocks/>
          </p:cNvSpPr>
          <p:nvPr/>
        </p:nvSpPr>
        <p:spPr>
          <a:xfrm>
            <a:off x="753533" y="2753905"/>
            <a:ext cx="6299200" cy="2199096"/>
          </a:xfrm>
          <a:prstGeom prst="rect">
            <a:avLst/>
          </a:prstGeom>
          <a:solidFill>
            <a:schemeClr val="accent1">
              <a:lumMod val="20000"/>
              <a:lumOff val="80000"/>
            </a:schemeClr>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FF0000"/>
                </a:solidFill>
                <a:latin typeface="Calibri (Body)"/>
              </a:rPr>
              <a:t>BACKTRACKING</a:t>
            </a:r>
          </a:p>
          <a:p>
            <a:pPr>
              <a:buFont typeface="Wingdings" panose="05000000000000000000" pitchFamily="2" charset="2"/>
              <a:buChar char="§"/>
            </a:pPr>
            <a:r>
              <a:rPr lang="vi-VN" sz="1900" dirty="0">
                <a:latin typeface="Calibri (Body)"/>
              </a:rPr>
              <a:t>EightQueenSolver giải quyết bài toán với kích thước bàn cờ là 8</a:t>
            </a:r>
            <a:endParaRPr lang="en-US" sz="1900" dirty="0">
              <a:latin typeface="Calibri (Body)"/>
            </a:endParaRPr>
          </a:p>
          <a:p>
            <a:pPr>
              <a:buFont typeface="Wingdings" panose="05000000000000000000" pitchFamily="2" charset="2"/>
              <a:buChar char="§"/>
            </a:pPr>
            <a:r>
              <a:rPr lang="vi-VN" sz="1900" dirty="0">
                <a:latin typeface="Calibri (Body)"/>
              </a:rPr>
              <a:t>NQueenSolver giải quyết bài toán với kích thước bàn cờ tổng quát N</a:t>
            </a:r>
            <a:endParaRPr lang="en-US" sz="1900" dirty="0">
              <a:latin typeface="Calibri (Body)"/>
            </a:endParaRPr>
          </a:p>
        </p:txBody>
      </p:sp>
      <p:pic>
        <p:nvPicPr>
          <p:cNvPr id="13" name="Picture 12">
            <a:extLst>
              <a:ext uri="{FF2B5EF4-FFF2-40B4-BE49-F238E27FC236}">
                <a16:creationId xmlns:a16="http://schemas.microsoft.com/office/drawing/2014/main" id="{B0F67657-D041-B372-0179-6EE44DC360B8}"/>
              </a:ext>
            </a:extLst>
          </p:cNvPr>
          <p:cNvPicPr>
            <a:picLocks noChangeAspect="1"/>
          </p:cNvPicPr>
          <p:nvPr/>
        </p:nvPicPr>
        <p:blipFill>
          <a:blip r:embed="rId3"/>
          <a:stretch>
            <a:fillRect/>
          </a:stretch>
        </p:blipFill>
        <p:spPr>
          <a:xfrm>
            <a:off x="7566265" y="1605493"/>
            <a:ext cx="4143139" cy="4351337"/>
          </a:xfrm>
          <a:prstGeom prst="rect">
            <a:avLst/>
          </a:prstGeom>
        </p:spPr>
      </p:pic>
    </p:spTree>
    <p:extLst>
      <p:ext uri="{BB962C8B-B14F-4D97-AF65-F5344CB8AC3E}">
        <p14:creationId xmlns:p14="http://schemas.microsoft.com/office/powerpoint/2010/main" val="156136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7F2A82-288F-F1CD-C487-28476DB51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93" y="127595"/>
            <a:ext cx="2384257" cy="131531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27D4266A-8BAE-E9C4-FF2A-12BBFE698D25}"/>
              </a:ext>
            </a:extLst>
          </p:cNvPr>
          <p:cNvSpPr txBox="1">
            <a:spLocks/>
          </p:cNvSpPr>
          <p:nvPr/>
        </p:nvSpPr>
        <p:spPr>
          <a:xfrm>
            <a:off x="1388421" y="2768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b="1" dirty="0" err="1"/>
              <a:t>Thuật</a:t>
            </a:r>
            <a:r>
              <a:rPr lang="en-US" sz="6600" b="1" dirty="0"/>
              <a:t> </a:t>
            </a:r>
            <a:r>
              <a:rPr lang="en-US" sz="6600" b="1" dirty="0" err="1"/>
              <a:t>toán</a:t>
            </a:r>
            <a:r>
              <a:rPr lang="en-US" sz="6600" b="1" dirty="0"/>
              <a:t> Backtracking</a:t>
            </a:r>
          </a:p>
        </p:txBody>
      </p:sp>
      <p:pic>
        <p:nvPicPr>
          <p:cNvPr id="8" name="Picture 7">
            <a:extLst>
              <a:ext uri="{FF2B5EF4-FFF2-40B4-BE49-F238E27FC236}">
                <a16:creationId xmlns:a16="http://schemas.microsoft.com/office/drawing/2014/main" id="{B04FE4C2-147A-85B8-17BA-A03B8774FDF4}"/>
              </a:ext>
            </a:extLst>
          </p:cNvPr>
          <p:cNvPicPr>
            <a:picLocks noChangeAspect="1"/>
          </p:cNvPicPr>
          <p:nvPr/>
        </p:nvPicPr>
        <p:blipFill>
          <a:blip r:embed="rId3"/>
          <a:stretch>
            <a:fillRect/>
          </a:stretch>
        </p:blipFill>
        <p:spPr>
          <a:xfrm>
            <a:off x="303219" y="1824426"/>
            <a:ext cx="2482314" cy="1098988"/>
          </a:xfrm>
          <a:prstGeom prst="rect">
            <a:avLst/>
          </a:prstGeom>
        </p:spPr>
      </p:pic>
      <p:pic>
        <p:nvPicPr>
          <p:cNvPr id="10" name="Picture 9">
            <a:extLst>
              <a:ext uri="{FF2B5EF4-FFF2-40B4-BE49-F238E27FC236}">
                <a16:creationId xmlns:a16="http://schemas.microsoft.com/office/drawing/2014/main" id="{B54E8BDB-5DE9-0B34-1480-17168DDC0F4E}"/>
              </a:ext>
            </a:extLst>
          </p:cNvPr>
          <p:cNvPicPr>
            <a:picLocks noChangeAspect="1"/>
          </p:cNvPicPr>
          <p:nvPr/>
        </p:nvPicPr>
        <p:blipFill>
          <a:blip r:embed="rId4"/>
          <a:stretch>
            <a:fillRect/>
          </a:stretch>
        </p:blipFill>
        <p:spPr>
          <a:xfrm>
            <a:off x="3598334" y="1824426"/>
            <a:ext cx="2870200" cy="1212276"/>
          </a:xfrm>
          <a:prstGeom prst="rect">
            <a:avLst/>
          </a:prstGeom>
        </p:spPr>
      </p:pic>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7DA3B6B2-495D-A234-A9D5-363E1B5CCA78}"/>
                  </a:ext>
                </a:extLst>
              </p14:cNvPr>
              <p14:cNvContentPartPr/>
              <p14:nvPr/>
            </p14:nvContentPartPr>
            <p14:xfrm>
              <a:off x="3056467" y="2252014"/>
              <a:ext cx="461183" cy="360"/>
            </p14:xfrm>
          </p:contentPart>
        </mc:Choice>
        <mc:Fallback xmlns="">
          <p:pic>
            <p:nvPicPr>
              <p:cNvPr id="11" name="Ink 10">
                <a:extLst>
                  <a:ext uri="{FF2B5EF4-FFF2-40B4-BE49-F238E27FC236}">
                    <a16:creationId xmlns:a16="http://schemas.microsoft.com/office/drawing/2014/main" id="{7DA3B6B2-495D-A234-A9D5-363E1B5CCA78}"/>
                  </a:ext>
                </a:extLst>
              </p:cNvPr>
              <p:cNvPicPr/>
              <p:nvPr/>
            </p:nvPicPr>
            <p:blipFill>
              <a:blip r:embed="rId6"/>
              <a:stretch>
                <a:fillRect/>
              </a:stretch>
            </p:blipFill>
            <p:spPr>
              <a:xfrm>
                <a:off x="3047467" y="2243374"/>
                <a:ext cx="478824"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E1C8F56D-DF7A-CC72-03F5-5BFA6009C40D}"/>
                  </a:ext>
                </a:extLst>
              </p14:cNvPr>
              <p14:cNvContentPartPr/>
              <p14:nvPr/>
            </p14:nvContentPartPr>
            <p14:xfrm>
              <a:off x="3421776" y="2096000"/>
              <a:ext cx="116791" cy="277920"/>
            </p14:xfrm>
          </p:contentPart>
        </mc:Choice>
        <mc:Fallback xmlns="">
          <p:pic>
            <p:nvPicPr>
              <p:cNvPr id="16" name="Ink 15">
                <a:extLst>
                  <a:ext uri="{FF2B5EF4-FFF2-40B4-BE49-F238E27FC236}">
                    <a16:creationId xmlns:a16="http://schemas.microsoft.com/office/drawing/2014/main" id="{E1C8F56D-DF7A-CC72-03F5-5BFA6009C40D}"/>
                  </a:ext>
                </a:extLst>
              </p:cNvPr>
              <p:cNvPicPr/>
              <p:nvPr/>
            </p:nvPicPr>
            <p:blipFill>
              <a:blip r:embed="rId8"/>
              <a:stretch>
                <a:fillRect/>
              </a:stretch>
            </p:blipFill>
            <p:spPr>
              <a:xfrm>
                <a:off x="3412792" y="2087000"/>
                <a:ext cx="134399" cy="295560"/>
              </a:xfrm>
              <a:prstGeom prst="rect">
                <a:avLst/>
              </a:prstGeom>
            </p:spPr>
          </p:pic>
        </mc:Fallback>
      </mc:AlternateContent>
      <p:pic>
        <p:nvPicPr>
          <p:cNvPr id="18" name="Picture 17">
            <a:extLst>
              <a:ext uri="{FF2B5EF4-FFF2-40B4-BE49-F238E27FC236}">
                <a16:creationId xmlns:a16="http://schemas.microsoft.com/office/drawing/2014/main" id="{6575311B-7DD3-ED41-E136-3EF6281D5141}"/>
              </a:ext>
            </a:extLst>
          </p:cNvPr>
          <p:cNvPicPr>
            <a:picLocks noChangeAspect="1"/>
          </p:cNvPicPr>
          <p:nvPr/>
        </p:nvPicPr>
        <p:blipFill>
          <a:blip r:embed="rId9"/>
          <a:stretch>
            <a:fillRect/>
          </a:stretch>
        </p:blipFill>
        <p:spPr>
          <a:xfrm>
            <a:off x="7600328" y="1676874"/>
            <a:ext cx="3566962" cy="1674162"/>
          </a:xfrm>
          <a:prstGeom prst="rect">
            <a:avLst/>
          </a:prstGeom>
        </p:spPr>
      </p:pic>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F2E34475-77EB-6102-6053-F2C769DCC5CE}"/>
                  </a:ext>
                </a:extLst>
              </p14:cNvPr>
              <p14:cNvContentPartPr/>
              <p14:nvPr/>
            </p14:nvContentPartPr>
            <p14:xfrm>
              <a:off x="6773836" y="2328917"/>
              <a:ext cx="461183" cy="360"/>
            </p14:xfrm>
          </p:contentPart>
        </mc:Choice>
        <mc:Fallback xmlns="">
          <p:pic>
            <p:nvPicPr>
              <p:cNvPr id="19" name="Ink 18">
                <a:extLst>
                  <a:ext uri="{FF2B5EF4-FFF2-40B4-BE49-F238E27FC236}">
                    <a16:creationId xmlns:a16="http://schemas.microsoft.com/office/drawing/2014/main" id="{F2E34475-77EB-6102-6053-F2C769DCC5CE}"/>
                  </a:ext>
                </a:extLst>
              </p:cNvPr>
              <p:cNvPicPr/>
              <p:nvPr/>
            </p:nvPicPr>
            <p:blipFill>
              <a:blip r:embed="rId6"/>
              <a:stretch>
                <a:fillRect/>
              </a:stretch>
            </p:blipFill>
            <p:spPr>
              <a:xfrm>
                <a:off x="6764836" y="2320277"/>
                <a:ext cx="478824"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 name="Ink 19">
                <a:extLst>
                  <a:ext uri="{FF2B5EF4-FFF2-40B4-BE49-F238E27FC236}">
                    <a16:creationId xmlns:a16="http://schemas.microsoft.com/office/drawing/2014/main" id="{E7AEEE6E-36E4-46BD-3D2E-EBD1D857AF5F}"/>
                  </a:ext>
                </a:extLst>
              </p14:cNvPr>
              <p14:cNvContentPartPr/>
              <p14:nvPr/>
            </p14:nvContentPartPr>
            <p14:xfrm>
              <a:off x="7139145" y="2172903"/>
              <a:ext cx="116791" cy="277920"/>
            </p14:xfrm>
          </p:contentPart>
        </mc:Choice>
        <mc:Fallback xmlns="">
          <p:pic>
            <p:nvPicPr>
              <p:cNvPr id="20" name="Ink 19">
                <a:extLst>
                  <a:ext uri="{FF2B5EF4-FFF2-40B4-BE49-F238E27FC236}">
                    <a16:creationId xmlns:a16="http://schemas.microsoft.com/office/drawing/2014/main" id="{E7AEEE6E-36E4-46BD-3D2E-EBD1D857AF5F}"/>
                  </a:ext>
                </a:extLst>
              </p:cNvPr>
              <p:cNvPicPr/>
              <p:nvPr/>
            </p:nvPicPr>
            <p:blipFill>
              <a:blip r:embed="rId8"/>
              <a:stretch>
                <a:fillRect/>
              </a:stretch>
            </p:blipFill>
            <p:spPr>
              <a:xfrm>
                <a:off x="7130161" y="2163903"/>
                <a:ext cx="134399" cy="295560"/>
              </a:xfrm>
              <a:prstGeom prst="rect">
                <a:avLst/>
              </a:prstGeom>
            </p:spPr>
          </p:pic>
        </mc:Fallback>
      </mc:AlternateContent>
      <p:pic>
        <p:nvPicPr>
          <p:cNvPr id="22" name="Picture 21">
            <a:extLst>
              <a:ext uri="{FF2B5EF4-FFF2-40B4-BE49-F238E27FC236}">
                <a16:creationId xmlns:a16="http://schemas.microsoft.com/office/drawing/2014/main" id="{31E854FD-BAD1-CBAD-0421-9E612CD373E2}"/>
              </a:ext>
            </a:extLst>
          </p:cNvPr>
          <p:cNvPicPr>
            <a:picLocks noChangeAspect="1"/>
          </p:cNvPicPr>
          <p:nvPr/>
        </p:nvPicPr>
        <p:blipFill>
          <a:blip r:embed="rId12"/>
          <a:stretch>
            <a:fillRect/>
          </a:stretch>
        </p:blipFill>
        <p:spPr>
          <a:xfrm>
            <a:off x="8027952" y="4323532"/>
            <a:ext cx="3259709" cy="2088321"/>
          </a:xfrm>
          <a:prstGeom prst="rect">
            <a:avLst/>
          </a:prstGeom>
        </p:spPr>
      </p:pic>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65D5C221-76D5-ED1D-CC9E-354D42323335}"/>
                  </a:ext>
                </a:extLst>
              </p14:cNvPr>
              <p14:cNvContentPartPr/>
              <p14:nvPr/>
            </p14:nvContentPartPr>
            <p14:xfrm rot="5400000">
              <a:off x="9288436" y="3740213"/>
              <a:ext cx="461183" cy="360"/>
            </p14:xfrm>
          </p:contentPart>
        </mc:Choice>
        <mc:Fallback xmlns="">
          <p:pic>
            <p:nvPicPr>
              <p:cNvPr id="23" name="Ink 22">
                <a:extLst>
                  <a:ext uri="{FF2B5EF4-FFF2-40B4-BE49-F238E27FC236}">
                    <a16:creationId xmlns:a16="http://schemas.microsoft.com/office/drawing/2014/main" id="{65D5C221-76D5-ED1D-CC9E-354D42323335}"/>
                  </a:ext>
                </a:extLst>
              </p:cNvPr>
              <p:cNvPicPr/>
              <p:nvPr/>
            </p:nvPicPr>
            <p:blipFill>
              <a:blip r:embed="rId6"/>
              <a:stretch>
                <a:fillRect/>
              </a:stretch>
            </p:blipFill>
            <p:spPr>
              <a:xfrm rot="5400000">
                <a:off x="9279436" y="3731573"/>
                <a:ext cx="478824"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Ink 23">
                <a:extLst>
                  <a:ext uri="{FF2B5EF4-FFF2-40B4-BE49-F238E27FC236}">
                    <a16:creationId xmlns:a16="http://schemas.microsoft.com/office/drawing/2014/main" id="{05AB6799-714F-FCD0-7717-41F5CA65C19F}"/>
                  </a:ext>
                </a:extLst>
              </p14:cNvPr>
              <p14:cNvContentPartPr/>
              <p14:nvPr/>
            </p14:nvContentPartPr>
            <p14:xfrm rot="5400000">
              <a:off x="9460451" y="3832025"/>
              <a:ext cx="116791" cy="277920"/>
            </p14:xfrm>
          </p:contentPart>
        </mc:Choice>
        <mc:Fallback xmlns="">
          <p:pic>
            <p:nvPicPr>
              <p:cNvPr id="24" name="Ink 23">
                <a:extLst>
                  <a:ext uri="{FF2B5EF4-FFF2-40B4-BE49-F238E27FC236}">
                    <a16:creationId xmlns:a16="http://schemas.microsoft.com/office/drawing/2014/main" id="{05AB6799-714F-FCD0-7717-41F5CA65C19F}"/>
                  </a:ext>
                </a:extLst>
              </p:cNvPr>
              <p:cNvPicPr/>
              <p:nvPr/>
            </p:nvPicPr>
            <p:blipFill>
              <a:blip r:embed="rId8"/>
              <a:stretch>
                <a:fillRect/>
              </a:stretch>
            </p:blipFill>
            <p:spPr>
              <a:xfrm rot="5400000">
                <a:off x="9451467" y="3823025"/>
                <a:ext cx="134399" cy="295560"/>
              </a:xfrm>
              <a:prstGeom prst="rect">
                <a:avLst/>
              </a:prstGeom>
            </p:spPr>
          </p:pic>
        </mc:Fallback>
      </mc:AlternateContent>
      <p:pic>
        <p:nvPicPr>
          <p:cNvPr id="26" name="Picture 25">
            <a:extLst>
              <a:ext uri="{FF2B5EF4-FFF2-40B4-BE49-F238E27FC236}">
                <a16:creationId xmlns:a16="http://schemas.microsoft.com/office/drawing/2014/main" id="{1DDD9569-5C77-FD36-C49C-1B11CE2FE93D}"/>
              </a:ext>
            </a:extLst>
          </p:cNvPr>
          <p:cNvPicPr>
            <a:picLocks noChangeAspect="1"/>
          </p:cNvPicPr>
          <p:nvPr/>
        </p:nvPicPr>
        <p:blipFill>
          <a:blip r:embed="rId15"/>
          <a:stretch>
            <a:fillRect/>
          </a:stretch>
        </p:blipFill>
        <p:spPr>
          <a:xfrm>
            <a:off x="3919299" y="3912589"/>
            <a:ext cx="3549404" cy="2348245"/>
          </a:xfrm>
          <a:prstGeom prst="rect">
            <a:avLst/>
          </a:prstGeom>
        </p:spPr>
      </p:pic>
      <mc:AlternateContent xmlns:mc="http://schemas.openxmlformats.org/markup-compatibility/2006" xmlns:p14="http://schemas.microsoft.com/office/powerpoint/2010/main">
        <mc:Choice Requires="p14">
          <p:contentPart p14:bwMode="auto" r:id="rId16">
            <p14:nvContentPartPr>
              <p14:cNvPr id="27" name="Ink 26">
                <a:extLst>
                  <a:ext uri="{FF2B5EF4-FFF2-40B4-BE49-F238E27FC236}">
                    <a16:creationId xmlns:a16="http://schemas.microsoft.com/office/drawing/2014/main" id="{DD4DC120-6E5E-132D-1CA2-EE05767432A9}"/>
                  </a:ext>
                </a:extLst>
              </p14:cNvPr>
              <p14:cNvContentPartPr/>
              <p14:nvPr/>
            </p14:nvContentPartPr>
            <p14:xfrm>
              <a:off x="7139145" y="5171046"/>
              <a:ext cx="841680" cy="10080"/>
            </p14:xfrm>
          </p:contentPart>
        </mc:Choice>
        <mc:Fallback xmlns="">
          <p:pic>
            <p:nvPicPr>
              <p:cNvPr id="27" name="Ink 26">
                <a:extLst>
                  <a:ext uri="{FF2B5EF4-FFF2-40B4-BE49-F238E27FC236}">
                    <a16:creationId xmlns:a16="http://schemas.microsoft.com/office/drawing/2014/main" id="{DD4DC120-6E5E-132D-1CA2-EE05767432A9}"/>
                  </a:ext>
                </a:extLst>
              </p:cNvPr>
              <p:cNvPicPr/>
              <p:nvPr/>
            </p:nvPicPr>
            <p:blipFill>
              <a:blip r:embed="rId17"/>
              <a:stretch>
                <a:fillRect/>
              </a:stretch>
            </p:blipFill>
            <p:spPr>
              <a:xfrm>
                <a:off x="7130145" y="5162046"/>
                <a:ext cx="85932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627F223D-A665-EE64-41A5-174B9C7CD0DB}"/>
                  </a:ext>
                </a:extLst>
              </p14:cNvPr>
              <p14:cNvContentPartPr/>
              <p14:nvPr/>
            </p14:nvContentPartPr>
            <p14:xfrm>
              <a:off x="7130505" y="5044686"/>
              <a:ext cx="192600" cy="253800"/>
            </p14:xfrm>
          </p:contentPart>
        </mc:Choice>
        <mc:Fallback xmlns="">
          <p:pic>
            <p:nvPicPr>
              <p:cNvPr id="30" name="Ink 29">
                <a:extLst>
                  <a:ext uri="{FF2B5EF4-FFF2-40B4-BE49-F238E27FC236}">
                    <a16:creationId xmlns:a16="http://schemas.microsoft.com/office/drawing/2014/main" id="{627F223D-A665-EE64-41A5-174B9C7CD0DB}"/>
                  </a:ext>
                </a:extLst>
              </p:cNvPr>
              <p:cNvPicPr/>
              <p:nvPr/>
            </p:nvPicPr>
            <p:blipFill>
              <a:blip r:embed="rId19"/>
              <a:stretch>
                <a:fillRect/>
              </a:stretch>
            </p:blipFill>
            <p:spPr>
              <a:xfrm>
                <a:off x="7121505" y="5035686"/>
                <a:ext cx="21024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AB3691F7-9795-5C1D-6268-7D29EAD6FB0A}"/>
                  </a:ext>
                </a:extLst>
              </p14:cNvPr>
              <p14:cNvContentPartPr/>
              <p14:nvPr/>
            </p14:nvContentPartPr>
            <p14:xfrm>
              <a:off x="7980465" y="5179686"/>
              <a:ext cx="360" cy="360"/>
            </p14:xfrm>
          </p:contentPart>
        </mc:Choice>
        <mc:Fallback xmlns="">
          <p:pic>
            <p:nvPicPr>
              <p:cNvPr id="31" name="Ink 30">
                <a:extLst>
                  <a:ext uri="{FF2B5EF4-FFF2-40B4-BE49-F238E27FC236}">
                    <a16:creationId xmlns:a16="http://schemas.microsoft.com/office/drawing/2014/main" id="{AB3691F7-9795-5C1D-6268-7D29EAD6FB0A}"/>
                  </a:ext>
                </a:extLst>
              </p:cNvPr>
              <p:cNvPicPr/>
              <p:nvPr/>
            </p:nvPicPr>
            <p:blipFill>
              <a:blip r:embed="rId21"/>
              <a:stretch>
                <a:fillRect/>
              </a:stretch>
            </p:blipFill>
            <p:spPr>
              <a:xfrm>
                <a:off x="7971465" y="517104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5" name="Ink 34">
                <a:extLst>
                  <a:ext uri="{FF2B5EF4-FFF2-40B4-BE49-F238E27FC236}">
                    <a16:creationId xmlns:a16="http://schemas.microsoft.com/office/drawing/2014/main" id="{2CF1803A-BCF1-D1AA-3C8B-C505267C6EF5}"/>
                  </a:ext>
                </a:extLst>
              </p14:cNvPr>
              <p14:cNvContentPartPr/>
              <p14:nvPr/>
            </p14:nvContentPartPr>
            <p14:xfrm>
              <a:off x="846587" y="1100427"/>
              <a:ext cx="360" cy="360"/>
            </p14:xfrm>
          </p:contentPart>
        </mc:Choice>
        <mc:Fallback xmlns="">
          <p:pic>
            <p:nvPicPr>
              <p:cNvPr id="35" name="Ink 34">
                <a:extLst>
                  <a:ext uri="{FF2B5EF4-FFF2-40B4-BE49-F238E27FC236}">
                    <a16:creationId xmlns:a16="http://schemas.microsoft.com/office/drawing/2014/main" id="{2CF1803A-BCF1-D1AA-3C8B-C505267C6EF5}"/>
                  </a:ext>
                </a:extLst>
              </p:cNvPr>
              <p:cNvPicPr/>
              <p:nvPr/>
            </p:nvPicPr>
            <p:blipFill>
              <a:blip r:embed="rId21"/>
              <a:stretch>
                <a:fillRect/>
              </a:stretch>
            </p:blipFill>
            <p:spPr>
              <a:xfrm>
                <a:off x="837587" y="1091787"/>
                <a:ext cx="18000" cy="18000"/>
              </a:xfrm>
              <a:prstGeom prst="rect">
                <a:avLst/>
              </a:prstGeom>
            </p:spPr>
          </p:pic>
        </mc:Fallback>
      </mc:AlternateContent>
      <p:sp>
        <p:nvSpPr>
          <p:cNvPr id="38" name="TextBox 37">
            <a:extLst>
              <a:ext uri="{FF2B5EF4-FFF2-40B4-BE49-F238E27FC236}">
                <a16:creationId xmlns:a16="http://schemas.microsoft.com/office/drawing/2014/main" id="{5912A32F-33A9-2B58-D48B-32A92B67AB12}"/>
              </a:ext>
            </a:extLst>
          </p:cNvPr>
          <p:cNvSpPr txBox="1"/>
          <p:nvPr/>
        </p:nvSpPr>
        <p:spPr>
          <a:xfrm>
            <a:off x="307845" y="3564920"/>
            <a:ext cx="3662664" cy="2846933"/>
          </a:xfrm>
          <a:prstGeom prst="rect">
            <a:avLst/>
          </a:prstGeom>
          <a:noFill/>
        </p:spPr>
        <p:txBody>
          <a:bodyPr wrap="square">
            <a:spAutoFit/>
          </a:bodyPr>
          <a:lstStyle/>
          <a:p>
            <a:pPr algn="just">
              <a:buFont typeface="Arial" panose="020B0604020202020204" pitchFamily="34" charset="0"/>
              <a:buChar char="•"/>
            </a:pPr>
            <a:r>
              <a:rPr lang="en-US" sz="1500" b="1" i="0" dirty="0">
                <a:solidFill>
                  <a:srgbClr val="000000"/>
                </a:solidFill>
                <a:effectLst/>
                <a:latin typeface="Calibri (Body)"/>
              </a:rPr>
              <a:t>Live node:</a:t>
            </a:r>
            <a:r>
              <a:rPr lang="en-US" sz="1500" b="0" i="0" dirty="0">
                <a:solidFill>
                  <a:srgbClr val="000000"/>
                </a:solidFill>
                <a:effectLst/>
                <a:latin typeface="Calibri (Body)"/>
              </a:rPr>
              <a:t> The nodes that can be further generated are known as live nodes.</a:t>
            </a:r>
          </a:p>
          <a:p>
            <a:pPr algn="just">
              <a:buFont typeface="Arial" panose="020B0604020202020204" pitchFamily="34" charset="0"/>
              <a:buChar char="•"/>
            </a:pPr>
            <a:r>
              <a:rPr lang="en-US" sz="1500" b="1" i="0" dirty="0">
                <a:solidFill>
                  <a:srgbClr val="000000"/>
                </a:solidFill>
                <a:effectLst/>
                <a:latin typeface="Calibri (Body)"/>
              </a:rPr>
              <a:t>E node:</a:t>
            </a:r>
            <a:r>
              <a:rPr lang="en-US" sz="1500" b="0" i="0" dirty="0">
                <a:solidFill>
                  <a:srgbClr val="000000"/>
                </a:solidFill>
                <a:effectLst/>
                <a:latin typeface="Calibri (Body)"/>
              </a:rPr>
              <a:t> The nodes whose children are being generated and become a success node.</a:t>
            </a:r>
          </a:p>
          <a:p>
            <a:pPr algn="just">
              <a:buFont typeface="Arial" panose="020B0604020202020204" pitchFamily="34" charset="0"/>
              <a:buChar char="•"/>
            </a:pPr>
            <a:r>
              <a:rPr lang="en-US" sz="1500" b="1" i="0" dirty="0">
                <a:solidFill>
                  <a:srgbClr val="000000"/>
                </a:solidFill>
                <a:effectLst/>
                <a:latin typeface="Calibri (Body)"/>
              </a:rPr>
              <a:t>Success node:</a:t>
            </a:r>
            <a:r>
              <a:rPr lang="en-US" sz="1500" b="0" i="0" dirty="0">
                <a:solidFill>
                  <a:srgbClr val="000000"/>
                </a:solidFill>
                <a:effectLst/>
                <a:latin typeface="Calibri (Body)"/>
              </a:rPr>
              <a:t> The node is said to be a success node if it provides a feasible solution.</a:t>
            </a:r>
          </a:p>
          <a:p>
            <a:pPr algn="just">
              <a:buFont typeface="Arial" panose="020B0604020202020204" pitchFamily="34" charset="0"/>
              <a:buChar char="•"/>
            </a:pPr>
            <a:r>
              <a:rPr lang="en-US" sz="1500" b="1" i="0" dirty="0">
                <a:solidFill>
                  <a:srgbClr val="000000"/>
                </a:solidFill>
                <a:effectLst/>
                <a:latin typeface="Calibri (Body)"/>
              </a:rPr>
              <a:t>Dead node:</a:t>
            </a:r>
            <a:r>
              <a:rPr lang="en-US" sz="1500" b="0" i="0" dirty="0">
                <a:solidFill>
                  <a:srgbClr val="000000"/>
                </a:solidFill>
                <a:effectLst/>
                <a:latin typeface="Calibri (Body)"/>
              </a:rPr>
              <a:t> The node which cannot be further generated and also does not provide a feasible solution is known as a dead node.</a:t>
            </a:r>
          </a:p>
          <a:p>
            <a:pPr algn="just"/>
            <a:endParaRPr lang="en-US" sz="1400" b="0" i="0" dirty="0">
              <a:solidFill>
                <a:srgbClr val="000000"/>
              </a:solidFill>
              <a:effectLst/>
              <a:latin typeface="Calibri (Body)"/>
            </a:endParaRPr>
          </a:p>
        </p:txBody>
      </p:sp>
    </p:spTree>
    <p:extLst>
      <p:ext uri="{BB962C8B-B14F-4D97-AF65-F5344CB8AC3E}">
        <p14:creationId xmlns:p14="http://schemas.microsoft.com/office/powerpoint/2010/main" val="415951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F64B9B-064D-F8FF-5E0F-961615773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93" y="127595"/>
            <a:ext cx="2384257" cy="131531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94F8FEB-BFCE-BEF8-288F-8121AAE59A2C}"/>
              </a:ext>
            </a:extLst>
          </p:cNvPr>
          <p:cNvSpPr txBox="1">
            <a:spLocks/>
          </p:cNvSpPr>
          <p:nvPr/>
        </p:nvSpPr>
        <p:spPr>
          <a:xfrm>
            <a:off x="1786354" y="200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b="1" dirty="0"/>
              <a:t>MÃ GIẢ CỦA THUẬT TOÁN</a:t>
            </a:r>
          </a:p>
        </p:txBody>
      </p:sp>
      <p:sp>
        <p:nvSpPr>
          <p:cNvPr id="8" name="TextBox 7">
            <a:extLst>
              <a:ext uri="{FF2B5EF4-FFF2-40B4-BE49-F238E27FC236}">
                <a16:creationId xmlns:a16="http://schemas.microsoft.com/office/drawing/2014/main" id="{C3C914FE-0B04-CD8A-67FE-43D675CBB110}"/>
              </a:ext>
            </a:extLst>
          </p:cNvPr>
          <p:cNvSpPr txBox="1"/>
          <p:nvPr/>
        </p:nvSpPr>
        <p:spPr>
          <a:xfrm>
            <a:off x="3786717" y="1833307"/>
            <a:ext cx="5797550" cy="3970318"/>
          </a:xfrm>
          <a:prstGeom prst="rect">
            <a:avLst/>
          </a:prstGeom>
          <a:noFill/>
        </p:spPr>
        <p:txBody>
          <a:bodyPr wrap="square">
            <a:spAutoFit/>
          </a:bodyPr>
          <a:lstStyle/>
          <a:p>
            <a:r>
              <a:rPr lang="en-US" dirty="0"/>
              <a:t>Backtracking(k) {</a:t>
            </a:r>
          </a:p>
          <a:p>
            <a:r>
              <a:rPr lang="en-US" dirty="0"/>
              <a:t>      for([</a:t>
            </a:r>
            <a:r>
              <a:rPr lang="en-US" dirty="0" err="1"/>
              <a:t>Mỗi</a:t>
            </a:r>
            <a:r>
              <a:rPr lang="en-US" dirty="0"/>
              <a:t> </a:t>
            </a:r>
            <a:r>
              <a:rPr lang="en-US" dirty="0" err="1"/>
              <a:t>phương</a:t>
            </a:r>
            <a:r>
              <a:rPr lang="en-US" dirty="0"/>
              <a:t> </a:t>
            </a:r>
            <a:r>
              <a:rPr lang="en-US" dirty="0" err="1"/>
              <a:t>án</a:t>
            </a:r>
            <a:r>
              <a:rPr lang="en-US" dirty="0"/>
              <a:t> </a:t>
            </a:r>
            <a:r>
              <a:rPr lang="en-US" dirty="0" err="1"/>
              <a:t>chọn</a:t>
            </a:r>
            <a:r>
              <a:rPr lang="en-US" dirty="0"/>
              <a:t> </a:t>
            </a:r>
            <a:r>
              <a:rPr lang="en-US" dirty="0" err="1"/>
              <a:t>i</a:t>
            </a:r>
            <a:r>
              <a:rPr lang="en-US" dirty="0"/>
              <a:t>(</a:t>
            </a:r>
            <a:r>
              <a:rPr lang="en-US" dirty="0" err="1"/>
              <a:t>thuộc</a:t>
            </a:r>
            <a:r>
              <a:rPr lang="en-US" dirty="0"/>
              <a:t> </a:t>
            </a:r>
            <a:r>
              <a:rPr lang="en-US" dirty="0" err="1"/>
              <a:t>tập</a:t>
            </a:r>
            <a:r>
              <a:rPr lang="en-US" dirty="0"/>
              <a:t> D)]) {</a:t>
            </a:r>
          </a:p>
          <a:p>
            <a:r>
              <a:rPr lang="en-US" dirty="0"/>
              <a:t>	if ([</a:t>
            </a:r>
            <a:r>
              <a:rPr lang="en-US" dirty="0" err="1"/>
              <a:t>Chấp</a:t>
            </a:r>
            <a:r>
              <a:rPr lang="en-US" dirty="0"/>
              <a:t> </a:t>
            </a:r>
            <a:r>
              <a:rPr lang="en-US" dirty="0" err="1"/>
              <a:t>nhận</a:t>
            </a:r>
            <a:r>
              <a:rPr lang="en-US" dirty="0"/>
              <a:t> </a:t>
            </a:r>
            <a:r>
              <a:rPr lang="en-US" dirty="0" err="1"/>
              <a:t>i</a:t>
            </a:r>
            <a:r>
              <a:rPr lang="en-US" dirty="0"/>
              <a:t>]) {</a:t>
            </a:r>
          </a:p>
          <a:p>
            <a:r>
              <a:rPr lang="en-US" dirty="0"/>
              <a:t>	        [</a:t>
            </a:r>
            <a:r>
              <a:rPr lang="en-US" dirty="0" err="1"/>
              <a:t>Chọn</a:t>
            </a:r>
            <a:r>
              <a:rPr lang="en-US" dirty="0"/>
              <a:t> </a:t>
            </a:r>
            <a:r>
              <a:rPr lang="en-US" dirty="0" err="1"/>
              <a:t>i</a:t>
            </a:r>
            <a:r>
              <a:rPr lang="en-US" dirty="0"/>
              <a:t> </a:t>
            </a:r>
            <a:r>
              <a:rPr lang="en-US" dirty="0" err="1"/>
              <a:t>cho</a:t>
            </a:r>
            <a:r>
              <a:rPr lang="en-US" dirty="0"/>
              <a:t> X[k]];</a:t>
            </a:r>
          </a:p>
          <a:p>
            <a:r>
              <a:rPr lang="en-US" dirty="0"/>
              <a:t>		if ([Thành </a:t>
            </a:r>
            <a:r>
              <a:rPr lang="en-US" dirty="0" err="1"/>
              <a:t>công</a:t>
            </a:r>
            <a:r>
              <a:rPr lang="en-US" dirty="0"/>
              <a:t>]) {</a:t>
            </a:r>
          </a:p>
          <a:p>
            <a:r>
              <a:rPr lang="en-US" dirty="0"/>
              <a:t>		       [</a:t>
            </a:r>
            <a:r>
              <a:rPr lang="en-US" dirty="0" err="1"/>
              <a:t>Đưa</a:t>
            </a:r>
            <a:r>
              <a:rPr lang="en-US" dirty="0"/>
              <a:t> </a:t>
            </a:r>
            <a:r>
              <a:rPr lang="en-US" dirty="0" err="1"/>
              <a:t>ra</a:t>
            </a:r>
            <a:r>
              <a:rPr lang="en-US" dirty="0"/>
              <a:t> </a:t>
            </a:r>
            <a:r>
              <a:rPr lang="en-US" dirty="0" err="1"/>
              <a:t>kết</a:t>
            </a:r>
            <a:r>
              <a:rPr lang="en-US" dirty="0"/>
              <a:t> </a:t>
            </a:r>
            <a:r>
              <a:rPr lang="en-US" dirty="0" err="1"/>
              <a:t>quả</a:t>
            </a:r>
            <a:r>
              <a:rPr lang="en-US" dirty="0"/>
              <a:t>];</a:t>
            </a:r>
          </a:p>
          <a:p>
            <a:r>
              <a:rPr lang="en-US" dirty="0"/>
              <a:t>		} </a:t>
            </a:r>
          </a:p>
          <a:p>
            <a:r>
              <a:rPr lang="en-US" dirty="0"/>
              <a:t>		else {</a:t>
            </a:r>
          </a:p>
          <a:p>
            <a:r>
              <a:rPr lang="en-US" dirty="0"/>
              <a:t>		        Backtracking(k+1);</a:t>
            </a:r>
          </a:p>
          <a:p>
            <a:r>
              <a:rPr lang="en-US" dirty="0"/>
              <a:t>		        [</a:t>
            </a:r>
            <a:r>
              <a:rPr lang="en-US" dirty="0" err="1"/>
              <a:t>Bỏ</a:t>
            </a:r>
            <a:r>
              <a:rPr lang="en-US" dirty="0"/>
              <a:t> </a:t>
            </a:r>
            <a:r>
              <a:rPr lang="en-US" dirty="0" err="1"/>
              <a:t>chọn</a:t>
            </a:r>
            <a:r>
              <a:rPr lang="en-US" dirty="0"/>
              <a:t> </a:t>
            </a:r>
            <a:r>
              <a:rPr lang="en-US" dirty="0" err="1"/>
              <a:t>i</a:t>
            </a:r>
            <a:r>
              <a:rPr lang="en-US" dirty="0"/>
              <a:t> </a:t>
            </a:r>
            <a:r>
              <a:rPr lang="en-US" dirty="0" err="1"/>
              <a:t>cho</a:t>
            </a:r>
            <a:r>
              <a:rPr lang="en-US" dirty="0"/>
              <a:t> X[k]];</a:t>
            </a:r>
          </a:p>
          <a:p>
            <a:r>
              <a:rPr lang="en-US" dirty="0"/>
              <a:t>		}</a:t>
            </a:r>
          </a:p>
          <a:p>
            <a:r>
              <a:rPr lang="en-US" dirty="0"/>
              <a:t>	                }</a:t>
            </a:r>
          </a:p>
          <a:p>
            <a:r>
              <a:rPr lang="en-US" dirty="0"/>
              <a:t>	}</a:t>
            </a:r>
          </a:p>
          <a:p>
            <a:r>
              <a:rPr lang="en-US" dirty="0"/>
              <a:t>}</a:t>
            </a:r>
          </a:p>
        </p:txBody>
      </p:sp>
    </p:spTree>
    <p:extLst>
      <p:ext uri="{BB962C8B-B14F-4D97-AF65-F5344CB8AC3E}">
        <p14:creationId xmlns:p14="http://schemas.microsoft.com/office/powerpoint/2010/main" val="197783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85BDD3-639A-B868-EBBD-ED0169B23832}"/>
              </a:ext>
            </a:extLst>
          </p:cNvPr>
          <p:cNvPicPr>
            <a:picLocks noChangeAspect="1"/>
          </p:cNvPicPr>
          <p:nvPr/>
        </p:nvPicPr>
        <p:blipFill>
          <a:blip r:embed="rId2"/>
          <a:stretch>
            <a:fillRect/>
          </a:stretch>
        </p:blipFill>
        <p:spPr>
          <a:xfrm>
            <a:off x="5850467" y="1777999"/>
            <a:ext cx="5974504" cy="4055533"/>
          </a:xfrm>
          <a:prstGeom prst="rect">
            <a:avLst/>
          </a:prstGeom>
        </p:spPr>
      </p:pic>
      <p:pic>
        <p:nvPicPr>
          <p:cNvPr id="5" name="Picture 2">
            <a:extLst>
              <a:ext uri="{FF2B5EF4-FFF2-40B4-BE49-F238E27FC236}">
                <a16:creationId xmlns:a16="http://schemas.microsoft.com/office/drawing/2014/main" id="{4D5FB1AD-2A0B-99F2-FD2A-D81B9F6C6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73" y="107542"/>
            <a:ext cx="2384257" cy="131531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00D03C12-82BF-2ADD-FEBB-0A7E6F214BCE}"/>
              </a:ext>
            </a:extLst>
          </p:cNvPr>
          <p:cNvSpPr>
            <a:spLocks noGrp="1"/>
          </p:cNvSpPr>
          <p:nvPr>
            <p:ph type="title"/>
          </p:nvPr>
        </p:nvSpPr>
        <p:spPr>
          <a:xfrm>
            <a:off x="1676400" y="132942"/>
            <a:ext cx="10515600" cy="1325563"/>
          </a:xfrm>
        </p:spPr>
        <p:txBody>
          <a:bodyPr>
            <a:normAutofit/>
          </a:bodyPr>
          <a:lstStyle/>
          <a:p>
            <a:pPr algn="ctr"/>
            <a:r>
              <a:rPr lang="en-US" sz="6600" b="1" dirty="0"/>
              <a:t>Adversarial Search</a:t>
            </a:r>
          </a:p>
        </p:txBody>
      </p:sp>
      <p:sp>
        <p:nvSpPr>
          <p:cNvPr id="9" name="Content Placeholder 3">
            <a:extLst>
              <a:ext uri="{FF2B5EF4-FFF2-40B4-BE49-F238E27FC236}">
                <a16:creationId xmlns:a16="http://schemas.microsoft.com/office/drawing/2014/main" id="{9619027B-ED8C-BF21-E529-E51A77BF032B}"/>
              </a:ext>
            </a:extLst>
          </p:cNvPr>
          <p:cNvSpPr txBox="1">
            <a:spLocks/>
          </p:cNvSpPr>
          <p:nvPr/>
        </p:nvSpPr>
        <p:spPr>
          <a:xfrm>
            <a:off x="367029" y="2523065"/>
            <a:ext cx="5181600" cy="2726268"/>
          </a:xfrm>
          <a:prstGeom prst="rect">
            <a:avLst/>
          </a:prstGeom>
          <a:solidFill>
            <a:schemeClr val="tx2">
              <a:lumMod val="20000"/>
              <a:lumOff val="80000"/>
            </a:schemeClr>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lumOff val="5000"/>
                  </a:schemeClr>
                </a:solidFill>
              </a:rPr>
              <a:t>Adversarial Search</a:t>
            </a:r>
          </a:p>
          <a:p>
            <a:r>
              <a:rPr lang="en-US" sz="1900" dirty="0" err="1">
                <a:solidFill>
                  <a:schemeClr val="tx1">
                    <a:lumMod val="95000"/>
                    <a:lumOff val="5000"/>
                  </a:schemeClr>
                </a:solidFill>
                <a:latin typeface="Calibri (Body)"/>
              </a:rPr>
              <a:t>Cài</a:t>
            </a:r>
            <a:r>
              <a:rPr lang="en-US" sz="1900" dirty="0">
                <a:solidFill>
                  <a:schemeClr val="tx1">
                    <a:lumMod val="95000"/>
                    <a:lumOff val="5000"/>
                  </a:schemeClr>
                </a:solidFill>
                <a:latin typeface="Calibri (Body)"/>
              </a:rPr>
              <a:t> </a:t>
            </a:r>
            <a:r>
              <a:rPr lang="en-US" sz="1900" dirty="0" err="1">
                <a:solidFill>
                  <a:schemeClr val="tx1">
                    <a:lumMod val="95000"/>
                    <a:lumOff val="5000"/>
                  </a:schemeClr>
                </a:solidFill>
                <a:latin typeface="Calibri (Body)"/>
              </a:rPr>
              <a:t>đặt</a:t>
            </a:r>
            <a:r>
              <a:rPr lang="en-US" sz="1900" dirty="0">
                <a:solidFill>
                  <a:schemeClr val="tx1">
                    <a:lumMod val="95000"/>
                    <a:lumOff val="5000"/>
                  </a:schemeClr>
                </a:solidFill>
                <a:latin typeface="Calibri (Body)"/>
              </a:rPr>
              <a:t> </a:t>
            </a:r>
            <a:r>
              <a:rPr lang="en-US" sz="1900" dirty="0" err="1">
                <a:solidFill>
                  <a:schemeClr val="tx1">
                    <a:lumMod val="95000"/>
                    <a:lumOff val="5000"/>
                  </a:schemeClr>
                </a:solidFill>
                <a:latin typeface="Calibri (Body)"/>
              </a:rPr>
              <a:t>lớp</a:t>
            </a:r>
            <a:r>
              <a:rPr lang="en-US" sz="1900" dirty="0">
                <a:solidFill>
                  <a:schemeClr val="tx1">
                    <a:lumMod val="95000"/>
                    <a:lumOff val="5000"/>
                  </a:schemeClr>
                </a:solidFill>
                <a:latin typeface="Calibri (Body)"/>
              </a:rPr>
              <a:t> </a:t>
            </a:r>
            <a:r>
              <a:rPr lang="en-US" sz="1900" dirty="0" err="1">
                <a:solidFill>
                  <a:schemeClr val="tx1">
                    <a:lumMod val="95000"/>
                    <a:lumOff val="5000"/>
                  </a:schemeClr>
                </a:solidFill>
                <a:latin typeface="Calibri (Body)"/>
              </a:rPr>
              <a:t>MinimaxDecision</a:t>
            </a:r>
            <a:r>
              <a:rPr lang="en-US" sz="1900" dirty="0">
                <a:solidFill>
                  <a:schemeClr val="tx1">
                    <a:lumMod val="95000"/>
                    <a:lumOff val="5000"/>
                  </a:schemeClr>
                </a:solidFill>
                <a:latin typeface="Calibri (Body)"/>
              </a:rPr>
              <a:t> </a:t>
            </a:r>
            <a:r>
              <a:rPr lang="en-US" sz="1900" dirty="0" err="1">
                <a:solidFill>
                  <a:schemeClr val="tx1">
                    <a:lumMod val="95000"/>
                    <a:lumOff val="5000"/>
                  </a:schemeClr>
                </a:solidFill>
                <a:latin typeface="Calibri (Body)"/>
              </a:rPr>
              <a:t>và</a:t>
            </a:r>
            <a:r>
              <a:rPr lang="en-US" sz="1900" dirty="0">
                <a:solidFill>
                  <a:schemeClr val="tx1">
                    <a:lumMod val="95000"/>
                    <a:lumOff val="5000"/>
                  </a:schemeClr>
                </a:solidFill>
                <a:latin typeface="Calibri (Body)"/>
              </a:rPr>
              <a:t> Node</a:t>
            </a:r>
          </a:p>
          <a:p>
            <a:r>
              <a:rPr lang="vi-VN" sz="1900" dirty="0">
                <a:solidFill>
                  <a:schemeClr val="tx1">
                    <a:lumMod val="95000"/>
                    <a:lumOff val="5000"/>
                  </a:schemeClr>
                </a:solidFill>
                <a:latin typeface="Calibri (Body)"/>
              </a:rPr>
              <a:t>Hàm read() nhận vào một filename là đường dẫn tới tệp dữ liệu mô tả cấu trúc cây</a:t>
            </a:r>
            <a:endParaRPr lang="en-US" sz="1900" dirty="0">
              <a:solidFill>
                <a:schemeClr val="tx1">
                  <a:lumMod val="95000"/>
                  <a:lumOff val="5000"/>
                </a:schemeClr>
              </a:solidFill>
              <a:latin typeface="Calibri (Body)"/>
            </a:endParaRPr>
          </a:p>
          <a:p>
            <a:r>
              <a:rPr lang="en-US" sz="1900" dirty="0" err="1">
                <a:solidFill>
                  <a:schemeClr val="tx1">
                    <a:lumMod val="95000"/>
                    <a:lumOff val="5000"/>
                  </a:schemeClr>
                </a:solidFill>
                <a:latin typeface="Calibri (Body)"/>
              </a:rPr>
              <a:t>Hàm</a:t>
            </a:r>
            <a:r>
              <a:rPr lang="en-US" sz="1900" dirty="0">
                <a:solidFill>
                  <a:schemeClr val="tx1">
                    <a:lumMod val="95000"/>
                    <a:lumOff val="5000"/>
                  </a:schemeClr>
                </a:solidFill>
                <a:latin typeface="Calibri (Body)"/>
              </a:rPr>
              <a:t> print() </a:t>
            </a:r>
            <a:r>
              <a:rPr lang="en-US" sz="1900" dirty="0" err="1">
                <a:solidFill>
                  <a:schemeClr val="tx1">
                    <a:lumMod val="95000"/>
                    <a:lumOff val="5000"/>
                  </a:schemeClr>
                </a:solidFill>
                <a:latin typeface="Calibri (Body)"/>
              </a:rPr>
              <a:t>để</a:t>
            </a:r>
            <a:r>
              <a:rPr lang="en-US" sz="1900" dirty="0">
                <a:solidFill>
                  <a:schemeClr val="tx1">
                    <a:lumMod val="95000"/>
                    <a:lumOff val="5000"/>
                  </a:schemeClr>
                </a:solidFill>
                <a:latin typeface="Calibri (Body)"/>
              </a:rPr>
              <a:t> in </a:t>
            </a:r>
            <a:r>
              <a:rPr lang="en-US" sz="1900" dirty="0" err="1">
                <a:solidFill>
                  <a:schemeClr val="tx1">
                    <a:lumMod val="95000"/>
                    <a:lumOff val="5000"/>
                  </a:schemeClr>
                </a:solidFill>
                <a:latin typeface="Calibri (Body)"/>
              </a:rPr>
              <a:t>ra</a:t>
            </a:r>
            <a:r>
              <a:rPr lang="en-US" sz="1900" dirty="0">
                <a:solidFill>
                  <a:schemeClr val="tx1">
                    <a:lumMod val="95000"/>
                    <a:lumOff val="5000"/>
                  </a:schemeClr>
                </a:solidFill>
                <a:latin typeface="Calibri (Body)"/>
              </a:rPr>
              <a:t> </a:t>
            </a:r>
            <a:r>
              <a:rPr lang="en-US" sz="1900" dirty="0" err="1">
                <a:solidFill>
                  <a:schemeClr val="tx1">
                    <a:lumMod val="95000"/>
                    <a:lumOff val="5000"/>
                  </a:schemeClr>
                </a:solidFill>
                <a:latin typeface="Calibri (Body)"/>
              </a:rPr>
              <a:t>toàn</a:t>
            </a:r>
            <a:r>
              <a:rPr lang="en-US" sz="1900" dirty="0">
                <a:solidFill>
                  <a:schemeClr val="tx1">
                    <a:lumMod val="95000"/>
                    <a:lumOff val="5000"/>
                  </a:schemeClr>
                </a:solidFill>
                <a:latin typeface="Calibri (Body)"/>
              </a:rPr>
              <a:t> </a:t>
            </a:r>
            <a:r>
              <a:rPr lang="en-US" sz="1900" dirty="0" err="1">
                <a:solidFill>
                  <a:schemeClr val="tx1">
                    <a:lumMod val="95000"/>
                    <a:lumOff val="5000"/>
                  </a:schemeClr>
                </a:solidFill>
                <a:latin typeface="Calibri (Body)"/>
              </a:rPr>
              <a:t>bộ</a:t>
            </a:r>
            <a:r>
              <a:rPr lang="en-US" sz="1900" dirty="0">
                <a:solidFill>
                  <a:schemeClr val="tx1">
                    <a:lumMod val="95000"/>
                    <a:lumOff val="5000"/>
                  </a:schemeClr>
                </a:solidFill>
                <a:latin typeface="Calibri (Body)"/>
              </a:rPr>
              <a:t> </a:t>
            </a:r>
            <a:r>
              <a:rPr lang="en-US" sz="1900" dirty="0" err="1">
                <a:solidFill>
                  <a:schemeClr val="tx1">
                    <a:lumMod val="95000"/>
                    <a:lumOff val="5000"/>
                  </a:schemeClr>
                </a:solidFill>
                <a:latin typeface="Calibri (Body)"/>
              </a:rPr>
              <a:t>các</a:t>
            </a:r>
            <a:r>
              <a:rPr lang="en-US" sz="1900" dirty="0">
                <a:solidFill>
                  <a:schemeClr val="tx1">
                    <a:lumMod val="95000"/>
                    <a:lumOff val="5000"/>
                  </a:schemeClr>
                </a:solidFill>
                <a:latin typeface="Calibri (Body)"/>
              </a:rPr>
              <a:t> node </a:t>
            </a:r>
            <a:r>
              <a:rPr lang="en-US" sz="1900" dirty="0" err="1">
                <a:solidFill>
                  <a:schemeClr val="tx1">
                    <a:lumMod val="95000"/>
                    <a:lumOff val="5000"/>
                  </a:schemeClr>
                </a:solidFill>
                <a:latin typeface="Calibri (Body)"/>
              </a:rPr>
              <a:t>trên</a:t>
            </a:r>
            <a:r>
              <a:rPr lang="en-US" sz="1900" dirty="0">
                <a:solidFill>
                  <a:schemeClr val="tx1">
                    <a:lumMod val="95000"/>
                    <a:lumOff val="5000"/>
                  </a:schemeClr>
                </a:solidFill>
                <a:latin typeface="Calibri (Body)"/>
              </a:rPr>
              <a:t> </a:t>
            </a:r>
            <a:r>
              <a:rPr lang="en-US" sz="1900" dirty="0" err="1">
                <a:solidFill>
                  <a:schemeClr val="tx1">
                    <a:lumMod val="95000"/>
                    <a:lumOff val="5000"/>
                  </a:schemeClr>
                </a:solidFill>
                <a:latin typeface="Calibri (Body)"/>
              </a:rPr>
              <a:t>cây</a:t>
            </a:r>
            <a:endParaRPr lang="en-US" sz="1900" dirty="0">
              <a:solidFill>
                <a:schemeClr val="tx1">
                  <a:lumMod val="95000"/>
                  <a:lumOff val="5000"/>
                </a:schemeClr>
              </a:solidFill>
              <a:latin typeface="Calibri (Body)"/>
            </a:endParaRPr>
          </a:p>
          <a:p>
            <a:r>
              <a:rPr lang="en-US" sz="1900" dirty="0">
                <a:solidFill>
                  <a:schemeClr val="tx1">
                    <a:lumMod val="95000"/>
                    <a:lumOff val="5000"/>
                  </a:schemeClr>
                </a:solidFill>
                <a:latin typeface="Calibri (Body)"/>
              </a:rPr>
              <a:t>H</a:t>
            </a:r>
            <a:r>
              <a:rPr lang="vi-VN" sz="1900" dirty="0">
                <a:solidFill>
                  <a:schemeClr val="tx1">
                    <a:lumMod val="95000"/>
                    <a:lumOff val="5000"/>
                  </a:schemeClr>
                </a:solidFill>
                <a:latin typeface="Calibri (Body)"/>
              </a:rPr>
              <a:t>àm run() để tìm và lưu lại value cho tất cả các node trên cây</a:t>
            </a:r>
            <a:endParaRPr lang="en-US" sz="1900" dirty="0">
              <a:solidFill>
                <a:schemeClr val="tx1">
                  <a:lumMod val="95000"/>
                  <a:lumOff val="5000"/>
                </a:schemeClr>
              </a:solidFill>
              <a:latin typeface="Calibri (Body)"/>
            </a:endParaRPr>
          </a:p>
        </p:txBody>
      </p:sp>
    </p:spTree>
    <p:extLst>
      <p:ext uri="{BB962C8B-B14F-4D97-AF65-F5344CB8AC3E}">
        <p14:creationId xmlns:p14="http://schemas.microsoft.com/office/powerpoint/2010/main" val="3014951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7F2A82-288F-F1CD-C487-28476DB51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93" y="127595"/>
            <a:ext cx="2384257" cy="131531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27D4266A-8BAE-E9C4-FF2A-12BBFE698D25}"/>
              </a:ext>
            </a:extLst>
          </p:cNvPr>
          <p:cNvSpPr txBox="1">
            <a:spLocks/>
          </p:cNvSpPr>
          <p:nvPr/>
        </p:nvSpPr>
        <p:spPr>
          <a:xfrm>
            <a:off x="1388421" y="2768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b="1" dirty="0" err="1"/>
              <a:t>Thuật</a:t>
            </a:r>
            <a:r>
              <a:rPr lang="en-US" sz="6600" b="1" dirty="0"/>
              <a:t> </a:t>
            </a:r>
            <a:r>
              <a:rPr lang="en-US" sz="6600" b="1" dirty="0" err="1"/>
              <a:t>toán</a:t>
            </a:r>
            <a:r>
              <a:rPr lang="en-US" sz="6600" b="1" dirty="0"/>
              <a:t> Minimax</a:t>
            </a:r>
          </a:p>
        </p:txBody>
      </p:sp>
      <mc:AlternateContent xmlns:mc="http://schemas.openxmlformats.org/markup-compatibility/2006" xmlns:p14="http://schemas.microsoft.com/office/powerpoint/2010/main">
        <mc:Choice Requires="p14">
          <p:contentPart p14:bwMode="auto" r:id="rId3">
            <p14:nvContentPartPr>
              <p14:cNvPr id="35" name="Ink 34">
                <a:extLst>
                  <a:ext uri="{FF2B5EF4-FFF2-40B4-BE49-F238E27FC236}">
                    <a16:creationId xmlns:a16="http://schemas.microsoft.com/office/drawing/2014/main" id="{2CF1803A-BCF1-D1AA-3C8B-C505267C6EF5}"/>
                  </a:ext>
                </a:extLst>
              </p14:cNvPr>
              <p14:cNvContentPartPr/>
              <p14:nvPr/>
            </p14:nvContentPartPr>
            <p14:xfrm>
              <a:off x="846587" y="1100427"/>
              <a:ext cx="360" cy="360"/>
            </p14:xfrm>
          </p:contentPart>
        </mc:Choice>
        <mc:Fallback xmlns="">
          <p:pic>
            <p:nvPicPr>
              <p:cNvPr id="35" name="Ink 34">
                <a:extLst>
                  <a:ext uri="{FF2B5EF4-FFF2-40B4-BE49-F238E27FC236}">
                    <a16:creationId xmlns:a16="http://schemas.microsoft.com/office/drawing/2014/main" id="{2CF1803A-BCF1-D1AA-3C8B-C505267C6EF5}"/>
                  </a:ext>
                </a:extLst>
              </p:cNvPr>
              <p:cNvPicPr/>
              <p:nvPr/>
            </p:nvPicPr>
            <p:blipFill>
              <a:blip r:embed="rId4"/>
              <a:stretch>
                <a:fillRect/>
              </a:stretch>
            </p:blipFill>
            <p:spPr>
              <a:xfrm>
                <a:off x="837587" y="1091787"/>
                <a:ext cx="18000" cy="18000"/>
              </a:xfrm>
              <a:prstGeom prst="rect">
                <a:avLst/>
              </a:prstGeom>
            </p:spPr>
          </p:pic>
        </mc:Fallback>
      </mc:AlternateContent>
      <p:sp>
        <p:nvSpPr>
          <p:cNvPr id="5" name="TextBox 4">
            <a:extLst>
              <a:ext uri="{FF2B5EF4-FFF2-40B4-BE49-F238E27FC236}">
                <a16:creationId xmlns:a16="http://schemas.microsoft.com/office/drawing/2014/main" id="{C5420BB6-B7F9-4CC4-9B6C-C13C258FEE4E}"/>
              </a:ext>
            </a:extLst>
          </p:cNvPr>
          <p:cNvSpPr txBox="1"/>
          <p:nvPr/>
        </p:nvSpPr>
        <p:spPr>
          <a:xfrm>
            <a:off x="6096000" y="1677287"/>
            <a:ext cx="6096000" cy="369332"/>
          </a:xfrm>
          <a:prstGeom prst="rect">
            <a:avLst/>
          </a:prstGeom>
          <a:noFill/>
        </p:spPr>
        <p:txBody>
          <a:bodyPr wrap="square">
            <a:spAutoFit/>
          </a:bodyPr>
          <a:lstStyle/>
          <a:p>
            <a:r>
              <a:rPr lang="vi-VN" dirty="0"/>
              <a:t>Ví dụ cây tìm kiếm trò chơi: TicTacToe</a:t>
            </a:r>
            <a:endParaRPr lang="en-US" dirty="0"/>
          </a:p>
        </p:txBody>
      </p:sp>
      <p:pic>
        <p:nvPicPr>
          <p:cNvPr id="7" name="Picture 6">
            <a:extLst>
              <a:ext uri="{FF2B5EF4-FFF2-40B4-BE49-F238E27FC236}">
                <a16:creationId xmlns:a16="http://schemas.microsoft.com/office/drawing/2014/main" id="{74FD75DB-90A0-23A5-DDD7-7AAA87773A39}"/>
              </a:ext>
            </a:extLst>
          </p:cNvPr>
          <p:cNvPicPr>
            <a:picLocks noChangeAspect="1"/>
          </p:cNvPicPr>
          <p:nvPr/>
        </p:nvPicPr>
        <p:blipFill>
          <a:blip r:embed="rId5"/>
          <a:stretch>
            <a:fillRect/>
          </a:stretch>
        </p:blipFill>
        <p:spPr>
          <a:xfrm>
            <a:off x="4357622" y="2046619"/>
            <a:ext cx="7337559" cy="4183743"/>
          </a:xfrm>
          <a:prstGeom prst="rect">
            <a:avLst/>
          </a:prstGeom>
        </p:spPr>
      </p:pic>
      <p:sp>
        <p:nvSpPr>
          <p:cNvPr id="12" name="TextBox 11">
            <a:extLst>
              <a:ext uri="{FF2B5EF4-FFF2-40B4-BE49-F238E27FC236}">
                <a16:creationId xmlns:a16="http://schemas.microsoft.com/office/drawing/2014/main" id="{CEA00513-E03E-5B7E-493A-C03A3BF79826}"/>
              </a:ext>
            </a:extLst>
          </p:cNvPr>
          <p:cNvSpPr txBox="1"/>
          <p:nvPr/>
        </p:nvSpPr>
        <p:spPr>
          <a:xfrm>
            <a:off x="496819" y="2346154"/>
            <a:ext cx="3626447" cy="2862322"/>
          </a:xfrm>
          <a:prstGeom prst="rect">
            <a:avLst/>
          </a:prstGeom>
          <a:noFill/>
        </p:spPr>
        <p:txBody>
          <a:bodyPr wrap="square">
            <a:spAutoFit/>
          </a:bodyPr>
          <a:lstStyle/>
          <a:p>
            <a:pPr algn="just"/>
            <a:r>
              <a:rPr lang="vi-VN" dirty="0"/>
              <a:t>Những người chơi là tối ưu </a:t>
            </a:r>
            <a:endParaRPr lang="en-US" dirty="0"/>
          </a:p>
          <a:p>
            <a:pPr algn="just"/>
            <a:r>
              <a:rPr lang="vi-VN" dirty="0"/>
              <a:t>❑ MAX tối đa hóa hàm lợi ích </a:t>
            </a:r>
            <a:endParaRPr lang="en-US" dirty="0"/>
          </a:p>
          <a:p>
            <a:pPr algn="just"/>
            <a:r>
              <a:rPr lang="vi-VN" dirty="0"/>
              <a:t>❑ MIN tối thiểu hóa hàm lợi ích </a:t>
            </a:r>
            <a:endParaRPr lang="en-US" dirty="0"/>
          </a:p>
          <a:p>
            <a:pPr algn="just"/>
            <a:r>
              <a:rPr lang="vi-VN" dirty="0"/>
              <a:t>❑ Chiến lược của MAX phụ thuộc vào chiến lược của MIN ở bước sau </a:t>
            </a:r>
            <a:endParaRPr lang="en-US" dirty="0"/>
          </a:p>
          <a:p>
            <a:pPr algn="just"/>
            <a:r>
              <a:rPr lang="vi-VN" dirty="0"/>
              <a:t>◼ Giá trị MINIMAX-VALUE: tiện ích ở trạng thái kết thúc tương ứng với đường đi, với giả sử hai người chơi luôn tối ưu</a:t>
            </a:r>
            <a:endParaRPr lang="en-US" dirty="0"/>
          </a:p>
        </p:txBody>
      </p:sp>
    </p:spTree>
    <p:extLst>
      <p:ext uri="{BB962C8B-B14F-4D97-AF65-F5344CB8AC3E}">
        <p14:creationId xmlns:p14="http://schemas.microsoft.com/office/powerpoint/2010/main" val="2313482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7A3899-1001-4663-3C5E-07C96F81F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73" y="107542"/>
            <a:ext cx="2384257" cy="13153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7FA01F9-3DA5-EEB4-A8C2-3147CB910E06}"/>
              </a:ext>
            </a:extLst>
          </p:cNvPr>
          <p:cNvSpPr txBox="1"/>
          <p:nvPr/>
        </p:nvSpPr>
        <p:spPr>
          <a:xfrm>
            <a:off x="397934" y="1982800"/>
            <a:ext cx="6096000" cy="523220"/>
          </a:xfrm>
          <a:prstGeom prst="rect">
            <a:avLst/>
          </a:prstGeom>
          <a:noFill/>
        </p:spPr>
        <p:txBody>
          <a:bodyPr wrap="square">
            <a:spAutoFit/>
          </a:bodyPr>
          <a:lstStyle/>
          <a:p>
            <a:r>
              <a:rPr lang="en-US" sz="2800" b="1" dirty="0" err="1">
                <a:solidFill>
                  <a:srgbClr val="00B050"/>
                </a:solidFill>
              </a:rPr>
              <a:t>Giá</a:t>
            </a:r>
            <a:r>
              <a:rPr lang="en-US" sz="2800" b="1" dirty="0">
                <a:solidFill>
                  <a:srgbClr val="00B050"/>
                </a:solidFill>
              </a:rPr>
              <a:t> </a:t>
            </a:r>
            <a:r>
              <a:rPr lang="en-US" sz="2800" b="1" dirty="0" err="1">
                <a:solidFill>
                  <a:srgbClr val="00B050"/>
                </a:solidFill>
              </a:rPr>
              <a:t>trị</a:t>
            </a:r>
            <a:r>
              <a:rPr lang="en-US" sz="2800" b="1" dirty="0">
                <a:solidFill>
                  <a:srgbClr val="00B050"/>
                </a:solidFill>
              </a:rPr>
              <a:t> MINIMAX</a:t>
            </a:r>
          </a:p>
        </p:txBody>
      </p:sp>
      <p:pic>
        <p:nvPicPr>
          <p:cNvPr id="9" name="Picture 8">
            <a:extLst>
              <a:ext uri="{FF2B5EF4-FFF2-40B4-BE49-F238E27FC236}">
                <a16:creationId xmlns:a16="http://schemas.microsoft.com/office/drawing/2014/main" id="{212F5FFC-D9DC-B877-8822-4C1BF026CD4A}"/>
              </a:ext>
            </a:extLst>
          </p:cNvPr>
          <p:cNvPicPr>
            <a:picLocks noChangeAspect="1"/>
          </p:cNvPicPr>
          <p:nvPr/>
        </p:nvPicPr>
        <p:blipFill>
          <a:blip r:embed="rId3"/>
          <a:stretch>
            <a:fillRect/>
          </a:stretch>
        </p:blipFill>
        <p:spPr>
          <a:xfrm>
            <a:off x="237068" y="2582104"/>
            <a:ext cx="4732866" cy="2551683"/>
          </a:xfrm>
          <a:prstGeom prst="rect">
            <a:avLst/>
          </a:prstGeom>
        </p:spPr>
      </p:pic>
      <p:pic>
        <p:nvPicPr>
          <p:cNvPr id="11" name="Picture 10">
            <a:extLst>
              <a:ext uri="{FF2B5EF4-FFF2-40B4-BE49-F238E27FC236}">
                <a16:creationId xmlns:a16="http://schemas.microsoft.com/office/drawing/2014/main" id="{1C73A8EC-D138-2F25-CCDC-96BBF57C2468}"/>
              </a:ext>
            </a:extLst>
          </p:cNvPr>
          <p:cNvPicPr>
            <a:picLocks noChangeAspect="1"/>
          </p:cNvPicPr>
          <p:nvPr/>
        </p:nvPicPr>
        <p:blipFill>
          <a:blip r:embed="rId4"/>
          <a:stretch>
            <a:fillRect/>
          </a:stretch>
        </p:blipFill>
        <p:spPr>
          <a:xfrm>
            <a:off x="5147733" y="1071773"/>
            <a:ext cx="6348010" cy="4945809"/>
          </a:xfrm>
          <a:prstGeom prst="rect">
            <a:avLst/>
          </a:prstGeom>
        </p:spPr>
      </p:pic>
    </p:spTree>
    <p:extLst>
      <p:ext uri="{BB962C8B-B14F-4D97-AF65-F5344CB8AC3E}">
        <p14:creationId xmlns:p14="http://schemas.microsoft.com/office/powerpoint/2010/main" val="2504201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1225</TotalTime>
  <Words>1221</Words>
  <Application>Microsoft Office PowerPoint</Application>
  <PresentationFormat>Widescreen</PresentationFormat>
  <Paragraphs>120</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Arial</vt:lpstr>
      <vt:lpstr>Bahnschrift SemiLight</vt:lpstr>
      <vt:lpstr>Calibri</vt:lpstr>
      <vt:lpstr>Calibri (Body)</vt:lpstr>
      <vt:lpstr>Calibri Light</vt:lpstr>
      <vt:lpstr>Wingdings</vt:lpstr>
      <vt:lpstr>Office Theme</vt:lpstr>
      <vt:lpstr>BÁO CÁO CUỐI KÌ</vt:lpstr>
      <vt:lpstr>THÀNH VIÊN NHÓM</vt:lpstr>
      <vt:lpstr>TỔNG QUAN</vt:lpstr>
      <vt:lpstr>Constraint Satisfaction</vt:lpstr>
      <vt:lpstr>PowerPoint Presentation</vt:lpstr>
      <vt:lpstr>PowerPoint Presentation</vt:lpstr>
      <vt:lpstr>Adversarial Search</vt:lpstr>
      <vt:lpstr>PowerPoint Presentation</vt:lpstr>
      <vt:lpstr>PowerPoint Presentation</vt:lpstr>
      <vt:lpstr>PowerPoint Presentation</vt:lpstr>
      <vt:lpstr>Logical Agents</vt:lpstr>
      <vt:lpstr>CNF Clauses</vt:lpstr>
      <vt:lpstr>GIẢI THÍCH THUẬT TOÁN</vt:lpstr>
      <vt:lpstr>Machine Learning</vt:lpstr>
      <vt:lpstr>Decision Tree</vt:lpstr>
      <vt:lpstr>PowerPoint Presentation</vt:lpstr>
      <vt:lpstr>Naïve Bayes classifier</vt:lpstr>
      <vt:lpstr>PowerPoint Presentation</vt:lpstr>
      <vt:lpstr> K-NN Algorithm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CUỐI KÌ</dc:title>
  <dc:creator>Duuu Ngang Ngược</dc:creator>
  <cp:lastModifiedBy>Duuu Ngang Ngược</cp:lastModifiedBy>
  <cp:revision>1</cp:revision>
  <dcterms:created xsi:type="dcterms:W3CDTF">2023-05-05T07:37:07Z</dcterms:created>
  <dcterms:modified xsi:type="dcterms:W3CDTF">2023-05-07T18:05:43Z</dcterms:modified>
</cp:coreProperties>
</file>