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8"/>
  </p:notesMasterIdLst>
  <p:sldIdLst>
    <p:sldId id="256" r:id="rId2"/>
    <p:sldId id="261" r:id="rId3"/>
    <p:sldId id="313" r:id="rId4"/>
    <p:sldId id="312" r:id="rId5"/>
    <p:sldId id="314" r:id="rId6"/>
    <p:sldId id="290" r:id="rId7"/>
  </p:sldIdLst>
  <p:sldSz cx="9144000" cy="5143500" type="screen16x9"/>
  <p:notesSz cx="6858000" cy="9144000"/>
  <p:embeddedFontLst>
    <p:embeddedFont>
      <p:font typeface="Barlow" panose="020B0604020202020204" charset="0"/>
      <p:regular r:id="rId9"/>
      <p:bold r:id="rId10"/>
      <p:italic r:id="rId11"/>
      <p:boldItalic r:id="rId12"/>
    </p:embeddedFont>
    <p:embeddedFont>
      <p:font typeface="Poppins Black" panose="020B0604020202020204" charset="0"/>
      <p:bold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185ABF-17B4-4D58-8EE5-D363656D16A6}">
  <a:tblStyle styleId="{13185ABF-17B4-4D58-8EE5-D363656D16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0090DE6-1C80-4240-B207-94EE01C37FC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78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758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6552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5"/>
        <p:cNvGrpSpPr/>
        <p:nvPr/>
      </p:nvGrpSpPr>
      <p:grpSpPr>
        <a:xfrm>
          <a:off x="0" y="0"/>
          <a:ext cx="0" cy="0"/>
          <a:chOff x="0" y="0"/>
          <a:chExt cx="0" cy="0"/>
        </a:xfrm>
      </p:grpSpPr>
      <p:sp>
        <p:nvSpPr>
          <p:cNvPr id="1776" name="Google Shape;1776;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7" name="Google Shape;1777;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782" y="-1232671"/>
            <a:ext cx="9807905" cy="7974474"/>
            <a:chOff x="-6782" y="-1232671"/>
            <a:chExt cx="9807905" cy="7974474"/>
          </a:xfrm>
        </p:grpSpPr>
        <p:sp>
          <p:nvSpPr>
            <p:cNvPr id="10" name="Google Shape;10;p2"/>
            <p:cNvSpPr/>
            <p:nvPr/>
          </p:nvSpPr>
          <p:spPr>
            <a:xfrm rot="-5400000">
              <a:off x="7120124" y="40608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 y="410467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782" y="-1232671"/>
              <a:ext cx="9150782"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885529" y="302485"/>
            <a:ext cx="10998540" cy="4878740"/>
            <a:chOff x="-885529" y="302485"/>
            <a:chExt cx="10998540" cy="4878740"/>
          </a:xfrm>
        </p:grpSpPr>
        <p:sp>
          <p:nvSpPr>
            <p:cNvPr id="14" name="Google Shape;14;p2"/>
            <p:cNvSpPr/>
            <p:nvPr/>
          </p:nvSpPr>
          <p:spPr>
            <a:xfrm>
              <a:off x="2581296" y="4914218"/>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266974" y="493784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3550" y="4455724"/>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8291042" y="569492"/>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85529" y="302485"/>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689412" y="-2417039"/>
            <a:ext cx="11168660" cy="9105554"/>
            <a:chOff x="-689412" y="-2417039"/>
            <a:chExt cx="11168660" cy="9105554"/>
          </a:xfrm>
        </p:grpSpPr>
        <p:grpSp>
          <p:nvGrpSpPr>
            <p:cNvPr id="20" name="Google Shape;20;p2"/>
            <p:cNvGrpSpPr/>
            <p:nvPr/>
          </p:nvGrpSpPr>
          <p:grpSpPr>
            <a:xfrm>
              <a:off x="6699625" y="4455725"/>
              <a:ext cx="3779622" cy="1782883"/>
              <a:chOff x="5782225" y="4455725"/>
              <a:chExt cx="3779622" cy="1782883"/>
            </a:xfrm>
          </p:grpSpPr>
          <p:sp>
            <p:nvSpPr>
              <p:cNvPr id="21" name="Google Shape;21;p2"/>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82225" y="47012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48925" y="4604000"/>
              <a:ext cx="5424616" cy="2084515"/>
              <a:chOff x="0" y="4604000"/>
              <a:chExt cx="5424616" cy="2084515"/>
            </a:xfrm>
          </p:grpSpPr>
          <p:sp>
            <p:nvSpPr>
              <p:cNvPr id="24" name="Google Shape;24;p2"/>
              <p:cNvSpPr/>
              <p:nvPr/>
            </p:nvSpPr>
            <p:spPr>
              <a:xfrm>
                <a:off x="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2960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rot="10800000">
              <a:off x="-689412" y="-1173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4880516" y="-24170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txBox="1">
            <a:spLocks noGrp="1"/>
          </p:cNvSpPr>
          <p:nvPr>
            <p:ph type="ctrTitle"/>
          </p:nvPr>
        </p:nvSpPr>
        <p:spPr>
          <a:xfrm>
            <a:off x="1394250" y="1432275"/>
            <a:ext cx="6355500" cy="16101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9" name="Google Shape;29;p2"/>
          <p:cNvSpPr txBox="1">
            <a:spLocks noGrp="1"/>
          </p:cNvSpPr>
          <p:nvPr>
            <p:ph type="subTitle" idx="1"/>
          </p:nvPr>
        </p:nvSpPr>
        <p:spPr>
          <a:xfrm>
            <a:off x="1394250" y="3058425"/>
            <a:ext cx="6355500" cy="38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23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34"/>
        <p:cNvGrpSpPr/>
        <p:nvPr/>
      </p:nvGrpSpPr>
      <p:grpSpPr>
        <a:xfrm>
          <a:off x="0" y="0"/>
          <a:ext cx="0" cy="0"/>
          <a:chOff x="0" y="0"/>
          <a:chExt cx="0" cy="0"/>
        </a:xfrm>
      </p:grpSpPr>
      <p:sp>
        <p:nvSpPr>
          <p:cNvPr id="435" name="Google Shape;43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6" name="Google Shape;436;p21"/>
          <p:cNvSpPr txBox="1">
            <a:spLocks noGrp="1"/>
          </p:cNvSpPr>
          <p:nvPr>
            <p:ph type="subTitle" idx="1"/>
          </p:nvPr>
        </p:nvSpPr>
        <p:spPr>
          <a:xfrm>
            <a:off x="4755095"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21"/>
          <p:cNvSpPr txBox="1">
            <a:spLocks noGrp="1"/>
          </p:cNvSpPr>
          <p:nvPr>
            <p:ph type="subTitle" idx="2"/>
          </p:nvPr>
        </p:nvSpPr>
        <p:spPr>
          <a:xfrm>
            <a:off x="1348100"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438" name="Google Shape;438;p21"/>
          <p:cNvGrpSpPr/>
          <p:nvPr/>
        </p:nvGrpSpPr>
        <p:grpSpPr>
          <a:xfrm rot="10800000">
            <a:off x="-106737" y="-1645006"/>
            <a:ext cx="9548249" cy="7357518"/>
            <a:chOff x="-1311525" y="-1414418"/>
            <a:chExt cx="9548249" cy="7357518"/>
          </a:xfrm>
        </p:grpSpPr>
        <p:sp>
          <p:nvSpPr>
            <p:cNvPr id="439" name="Google Shape;439;p21"/>
            <p:cNvSpPr/>
            <p:nvPr/>
          </p:nvSpPr>
          <p:spPr>
            <a:xfrm rot="10800000">
              <a:off x="-1311525" y="-141441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0" name="Google Shape;440;p21"/>
            <p:cNvSpPr/>
            <p:nvPr/>
          </p:nvSpPr>
          <p:spPr>
            <a:xfrm flipH="1">
              <a:off x="-1120750" y="4056069"/>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41" name="Google Shape;441;p21"/>
          <p:cNvSpPr/>
          <p:nvPr/>
        </p:nvSpPr>
        <p:spPr>
          <a:xfrm rot="10800000" flipH="1">
            <a:off x="567530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1"/>
          <p:cNvGrpSpPr/>
          <p:nvPr/>
        </p:nvGrpSpPr>
        <p:grpSpPr>
          <a:xfrm rot="10800000">
            <a:off x="-1228535" y="-1130234"/>
            <a:ext cx="11726682" cy="8568910"/>
            <a:chOff x="-2306160" y="-3140581"/>
            <a:chExt cx="11726682" cy="8568910"/>
          </a:xfrm>
        </p:grpSpPr>
        <p:sp>
          <p:nvSpPr>
            <p:cNvPr id="443" name="Google Shape;443;p21"/>
            <p:cNvSpPr/>
            <p:nvPr/>
          </p:nvSpPr>
          <p:spPr>
            <a:xfrm rot="10800000" flipH="1">
              <a:off x="-2306160" y="-314058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4" name="Google Shape;444;p21"/>
            <p:cNvSpPr/>
            <p:nvPr/>
          </p:nvSpPr>
          <p:spPr>
            <a:xfrm rot="10800000" flipH="1">
              <a:off x="7082099"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5" name="Google Shape;445;p21"/>
            <p:cNvSpPr/>
            <p:nvPr/>
          </p:nvSpPr>
          <p:spPr>
            <a:xfrm>
              <a:off x="6615250" y="389092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46" name="Google Shape;446;p21"/>
          <p:cNvGrpSpPr/>
          <p:nvPr/>
        </p:nvGrpSpPr>
        <p:grpSpPr>
          <a:xfrm rot="10800000" flipH="1">
            <a:off x="-1315487" y="4349469"/>
            <a:ext cx="3296400" cy="703085"/>
            <a:chOff x="-12" y="3628590"/>
            <a:chExt cx="3296400" cy="703085"/>
          </a:xfrm>
        </p:grpSpPr>
        <p:grpSp>
          <p:nvGrpSpPr>
            <p:cNvPr id="447" name="Google Shape;447;p21"/>
            <p:cNvGrpSpPr/>
            <p:nvPr/>
          </p:nvGrpSpPr>
          <p:grpSpPr>
            <a:xfrm>
              <a:off x="854867" y="3996692"/>
              <a:ext cx="1567047" cy="45661"/>
              <a:chOff x="1754675" y="2661275"/>
              <a:chExt cx="1945675" cy="56700"/>
            </a:xfrm>
          </p:grpSpPr>
          <p:cxnSp>
            <p:nvCxnSpPr>
              <p:cNvPr id="448" name="Google Shape;448;p2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449" name="Google Shape;449;p2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1"/>
            <p:cNvGrpSpPr/>
            <p:nvPr/>
          </p:nvGrpSpPr>
          <p:grpSpPr>
            <a:xfrm>
              <a:off x="518420" y="4195487"/>
              <a:ext cx="1561280" cy="136187"/>
              <a:chOff x="1754675" y="2824000"/>
              <a:chExt cx="4728285" cy="412439"/>
            </a:xfrm>
          </p:grpSpPr>
          <p:sp>
            <p:nvSpPr>
              <p:cNvPr id="451" name="Google Shape;451;p2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452" name="Google Shape;452;p2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1"/>
            <p:cNvGrpSpPr/>
            <p:nvPr/>
          </p:nvGrpSpPr>
          <p:grpSpPr>
            <a:xfrm>
              <a:off x="226304" y="3764887"/>
              <a:ext cx="3070084" cy="102364"/>
              <a:chOff x="1779150" y="2604263"/>
              <a:chExt cx="3811875" cy="127113"/>
            </a:xfrm>
          </p:grpSpPr>
          <p:sp>
            <p:nvSpPr>
              <p:cNvPr id="454" name="Google Shape;454;p21"/>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455" name="Google Shape;455;p21"/>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1"/>
            <p:cNvGrpSpPr/>
            <p:nvPr/>
          </p:nvGrpSpPr>
          <p:grpSpPr>
            <a:xfrm>
              <a:off x="-12" y="3628590"/>
              <a:ext cx="3010303" cy="45661"/>
              <a:chOff x="1766900" y="2869225"/>
              <a:chExt cx="3737650" cy="56700"/>
            </a:xfrm>
          </p:grpSpPr>
          <p:cxnSp>
            <p:nvCxnSpPr>
              <p:cNvPr id="457" name="Google Shape;457;p2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58" name="Google Shape;458;p2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90"/>
        <p:cNvGrpSpPr/>
        <p:nvPr/>
      </p:nvGrpSpPr>
      <p:grpSpPr>
        <a:xfrm>
          <a:off x="0" y="0"/>
          <a:ext cx="0" cy="0"/>
          <a:chOff x="0" y="0"/>
          <a:chExt cx="0" cy="0"/>
        </a:xfrm>
      </p:grpSpPr>
      <p:grpSp>
        <p:nvGrpSpPr>
          <p:cNvPr id="691" name="Google Shape;691;p30"/>
          <p:cNvGrpSpPr/>
          <p:nvPr/>
        </p:nvGrpSpPr>
        <p:grpSpPr>
          <a:xfrm>
            <a:off x="-1206796" y="-728442"/>
            <a:ext cx="11075673" cy="7393347"/>
            <a:chOff x="-1206796" y="-728442"/>
            <a:chExt cx="11075673" cy="7393347"/>
          </a:xfrm>
        </p:grpSpPr>
        <p:sp>
          <p:nvSpPr>
            <p:cNvPr id="692" name="Google Shape;692;p30"/>
            <p:cNvSpPr/>
            <p:nvPr/>
          </p:nvSpPr>
          <p:spPr>
            <a:xfrm rot="10800000" flipH="1">
              <a:off x="-1206796" y="-728442"/>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0"/>
            <p:cNvSpPr/>
            <p:nvPr/>
          </p:nvSpPr>
          <p:spPr>
            <a:xfrm rot="10800000">
              <a:off x="7640980" y="-385"/>
              <a:ext cx="2227897" cy="1165463"/>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0"/>
            <p:cNvSpPr/>
            <p:nvPr/>
          </p:nvSpPr>
          <p:spPr>
            <a:xfrm>
              <a:off x="-150967" y="4753509"/>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5" name="Google Shape;695;p30"/>
          <p:cNvGrpSpPr/>
          <p:nvPr/>
        </p:nvGrpSpPr>
        <p:grpSpPr>
          <a:xfrm>
            <a:off x="-460988" y="5"/>
            <a:ext cx="8180159" cy="5143491"/>
            <a:chOff x="-460988" y="5"/>
            <a:chExt cx="8180159" cy="5143491"/>
          </a:xfrm>
        </p:grpSpPr>
        <p:sp>
          <p:nvSpPr>
            <p:cNvPr id="696" name="Google Shape;696;p30"/>
            <p:cNvSpPr/>
            <p:nvPr/>
          </p:nvSpPr>
          <p:spPr>
            <a:xfrm>
              <a:off x="6712387" y="5"/>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0"/>
            <p:cNvGrpSpPr/>
            <p:nvPr/>
          </p:nvGrpSpPr>
          <p:grpSpPr>
            <a:xfrm>
              <a:off x="-460988" y="447730"/>
              <a:ext cx="7721994" cy="4695766"/>
              <a:chOff x="-460988" y="447730"/>
              <a:chExt cx="7721994" cy="4695766"/>
            </a:xfrm>
          </p:grpSpPr>
          <p:sp>
            <p:nvSpPr>
              <p:cNvPr id="698" name="Google Shape;698;p30"/>
              <p:cNvSpPr/>
              <p:nvPr/>
            </p:nvSpPr>
            <p:spPr>
              <a:xfrm flipH="1">
                <a:off x="-460988" y="447730"/>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9" name="Google Shape;699;p30"/>
              <p:cNvGrpSpPr/>
              <p:nvPr/>
            </p:nvGrpSpPr>
            <p:grpSpPr>
              <a:xfrm>
                <a:off x="117004" y="4911501"/>
                <a:ext cx="7144003" cy="231995"/>
                <a:chOff x="117004" y="4911501"/>
                <a:chExt cx="7144003" cy="231995"/>
              </a:xfrm>
            </p:grpSpPr>
            <p:sp>
              <p:nvSpPr>
                <p:cNvPr id="700" name="Google Shape;700;p30"/>
                <p:cNvSpPr/>
                <p:nvPr/>
              </p:nvSpPr>
              <p:spPr>
                <a:xfrm>
                  <a:off x="117004" y="491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0"/>
                <p:cNvSpPr/>
                <p:nvPr/>
              </p:nvSpPr>
              <p:spPr>
                <a:xfrm flipH="1">
                  <a:off x="6028666" y="491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702" name="Google Shape;702;p30"/>
          <p:cNvGrpSpPr/>
          <p:nvPr/>
        </p:nvGrpSpPr>
        <p:grpSpPr>
          <a:xfrm>
            <a:off x="-1206808" y="-1311142"/>
            <a:ext cx="12598531" cy="8806268"/>
            <a:chOff x="-1206808" y="-1311142"/>
            <a:chExt cx="12598531" cy="8806268"/>
          </a:xfrm>
        </p:grpSpPr>
        <p:sp>
          <p:nvSpPr>
            <p:cNvPr id="703" name="Google Shape;703;p30"/>
            <p:cNvSpPr/>
            <p:nvPr/>
          </p:nvSpPr>
          <p:spPr>
            <a:xfrm rot="10800000" flipH="1">
              <a:off x="-563672" y="-1311142"/>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0"/>
            <p:cNvSpPr/>
            <p:nvPr/>
          </p:nvSpPr>
          <p:spPr>
            <a:xfrm flipH="1">
              <a:off x="6490621" y="4604004"/>
              <a:ext cx="4901102" cy="2891122"/>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0"/>
            <p:cNvSpPr/>
            <p:nvPr/>
          </p:nvSpPr>
          <p:spPr>
            <a:xfrm rot="10800000" flipH="1">
              <a:off x="6338717" y="-9979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0"/>
            <p:cNvSpPr/>
            <p:nvPr/>
          </p:nvSpPr>
          <p:spPr>
            <a:xfrm flipH="1">
              <a:off x="-1206808" y="43862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30"/>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5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08" name="Google Shape;708;p30"/>
          <p:cNvSpPr txBox="1">
            <a:spLocks noGrp="1"/>
          </p:cNvSpPr>
          <p:nvPr>
            <p:ph type="subTitle" idx="1"/>
          </p:nvPr>
        </p:nvSpPr>
        <p:spPr>
          <a:xfrm>
            <a:off x="2347900" y="1571825"/>
            <a:ext cx="44481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09" name="Google Shape;709;p30"/>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lang="en" sz="1000" b="1" u="sng">
                <a:solidFill>
                  <a:schemeClr val="dk1"/>
                </a:solidFill>
                <a:latin typeface="Barlow"/>
                <a:ea typeface="Barlow"/>
                <a:cs typeface="Barlow"/>
                <a:sym typeface="Barlow"/>
                <a:hlinkClick r:id="rId2">
                  <a:extLst>
                    <a:ext uri="{A12FA001-AC4F-418D-AE19-62706E023703}">
                      <ahyp:hlinkClr xmlns:ahyp="http://schemas.microsoft.com/office/drawing/2018/hyperlinkcolor" xmlns="" val="tx"/>
                    </a:ext>
                  </a:extLst>
                </a:hlinkClick>
              </a:rPr>
              <a:t>Slidesgo</a:t>
            </a:r>
            <a:r>
              <a:rPr lang="en" sz="1000">
                <a:solidFill>
                  <a:schemeClr val="dk1"/>
                </a:solidFill>
                <a:latin typeface="Barlow"/>
                <a:ea typeface="Barlow"/>
                <a:cs typeface="Barlow"/>
                <a:sym typeface="Barlow"/>
              </a:rPr>
              <a:t>, and includes icons by </a:t>
            </a:r>
            <a:r>
              <a:rPr lang="en" sz="1000" b="1" u="sng">
                <a:solidFill>
                  <a:schemeClr val="dk1"/>
                </a:solidFill>
                <a:latin typeface="Barlow"/>
                <a:ea typeface="Barlow"/>
                <a:cs typeface="Barlow"/>
                <a:sym typeface="Barlow"/>
                <a:hlinkClick r:id="rId3">
                  <a:extLst>
                    <a:ext uri="{A12FA001-AC4F-418D-AE19-62706E023703}">
                      <ahyp:hlinkClr xmlns:ahyp="http://schemas.microsoft.com/office/drawing/2018/hyperlinkcolor" xmlns="" val="tx"/>
                    </a:ext>
                  </a:extLst>
                </a:hlinkClick>
              </a:rPr>
              <a:t>Flaticon</a:t>
            </a:r>
            <a:r>
              <a:rPr lang="en" sz="1000">
                <a:solidFill>
                  <a:schemeClr val="dk1"/>
                </a:solidFill>
                <a:latin typeface="Barlow"/>
                <a:ea typeface="Barlow"/>
                <a:cs typeface="Barlow"/>
                <a:sym typeface="Barlow"/>
              </a:rPr>
              <a:t>, and infographics &amp; images by </a:t>
            </a:r>
            <a:r>
              <a:rPr lang="en" sz="1000" b="1" u="sng">
                <a:solidFill>
                  <a:schemeClr val="dk1"/>
                </a:solidFill>
                <a:latin typeface="Barlow"/>
                <a:ea typeface="Barlow"/>
                <a:cs typeface="Barlow"/>
                <a:sym typeface="Barlow"/>
                <a:hlinkClick r:id="rId4">
                  <a:extLst>
                    <a:ext uri="{A12FA001-AC4F-418D-AE19-62706E023703}">
                      <ahyp:hlinkClr xmlns:ahyp="http://schemas.microsoft.com/office/drawing/2018/hyperlinkcolor" xmlns="" val="tx"/>
                    </a:ext>
                  </a:extLst>
                </a:hlinkClick>
              </a:rPr>
              <a:t>Freepik</a:t>
            </a:r>
            <a:r>
              <a:rPr lang="en" sz="1000" u="sng">
                <a:solidFill>
                  <a:schemeClr val="dk1"/>
                </a:solidFill>
                <a:latin typeface="Barlow"/>
                <a:ea typeface="Barlow"/>
                <a:cs typeface="Barlow"/>
                <a:sym typeface="Barlow"/>
              </a:rPr>
              <a:t> </a:t>
            </a:r>
            <a:endParaRPr sz="1000" b="1" u="sng">
              <a:solidFill>
                <a:schemeClr val="dk1"/>
              </a:solidFill>
              <a:latin typeface="Barlow"/>
              <a:ea typeface="Barlow"/>
              <a:cs typeface="Barlow"/>
              <a:sym typeface="Barlow"/>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10"/>
        <p:cNvGrpSpPr/>
        <p:nvPr/>
      </p:nvGrpSpPr>
      <p:grpSpPr>
        <a:xfrm>
          <a:off x="0" y="0"/>
          <a:ext cx="0" cy="0"/>
          <a:chOff x="0" y="0"/>
          <a:chExt cx="0" cy="0"/>
        </a:xfrm>
      </p:grpSpPr>
      <p:grpSp>
        <p:nvGrpSpPr>
          <p:cNvPr id="711" name="Google Shape;711;p31"/>
          <p:cNvGrpSpPr/>
          <p:nvPr/>
        </p:nvGrpSpPr>
        <p:grpSpPr>
          <a:xfrm rot="10800000">
            <a:off x="-1889528" y="158865"/>
            <a:ext cx="3010303" cy="380635"/>
            <a:chOff x="5446772" y="1743190"/>
            <a:chExt cx="3010303" cy="380635"/>
          </a:xfrm>
        </p:grpSpPr>
        <p:grpSp>
          <p:nvGrpSpPr>
            <p:cNvPr id="712" name="Google Shape;712;p31"/>
            <p:cNvGrpSpPr/>
            <p:nvPr/>
          </p:nvGrpSpPr>
          <p:grpSpPr>
            <a:xfrm flipH="1">
              <a:off x="5898325" y="1865405"/>
              <a:ext cx="1567047" cy="45661"/>
              <a:chOff x="1754675" y="2661275"/>
              <a:chExt cx="1945675" cy="56700"/>
            </a:xfrm>
          </p:grpSpPr>
          <p:cxnSp>
            <p:nvCxnSpPr>
              <p:cNvPr id="713" name="Google Shape;713;p3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14" name="Google Shape;714;p3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31"/>
            <p:cNvGrpSpPr/>
            <p:nvPr/>
          </p:nvGrpSpPr>
          <p:grpSpPr>
            <a:xfrm flipH="1">
              <a:off x="5477439" y="1987637"/>
              <a:ext cx="1561280" cy="136187"/>
              <a:chOff x="1754675" y="2824000"/>
              <a:chExt cx="4728285" cy="412439"/>
            </a:xfrm>
          </p:grpSpPr>
          <p:sp>
            <p:nvSpPr>
              <p:cNvPr id="716" name="Google Shape;716;p3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17" name="Google Shape;717;p3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31"/>
            <p:cNvGrpSpPr/>
            <p:nvPr/>
          </p:nvGrpSpPr>
          <p:grpSpPr>
            <a:xfrm flipH="1">
              <a:off x="5446772" y="1743190"/>
              <a:ext cx="3010303" cy="45661"/>
              <a:chOff x="1766900" y="2869225"/>
              <a:chExt cx="3737650" cy="56700"/>
            </a:xfrm>
          </p:grpSpPr>
          <p:cxnSp>
            <p:nvCxnSpPr>
              <p:cNvPr id="719" name="Google Shape;719;p3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20" name="Google Shape;720;p3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1" name="Google Shape;721;p31"/>
          <p:cNvGrpSpPr/>
          <p:nvPr/>
        </p:nvGrpSpPr>
        <p:grpSpPr>
          <a:xfrm flipH="1">
            <a:off x="1347409" y="-265593"/>
            <a:ext cx="9294978" cy="6913322"/>
            <a:chOff x="-201828" y="-265593"/>
            <a:chExt cx="9294978" cy="6913322"/>
          </a:xfrm>
        </p:grpSpPr>
        <p:sp>
          <p:nvSpPr>
            <p:cNvPr id="722" name="Google Shape;722;p31"/>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rot="10800000" flipH="1">
              <a:off x="1175807"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31"/>
          <p:cNvSpPr/>
          <p:nvPr/>
        </p:nvSpPr>
        <p:spPr>
          <a:xfrm rot="10800000">
            <a:off x="794659" y="4876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flipH="1">
            <a:off x="-561113"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26"/>
        <p:cNvGrpSpPr/>
        <p:nvPr/>
      </p:nvGrpSpPr>
      <p:grpSpPr>
        <a:xfrm>
          <a:off x="0" y="0"/>
          <a:ext cx="0" cy="0"/>
          <a:chOff x="0" y="0"/>
          <a:chExt cx="0" cy="0"/>
        </a:xfrm>
      </p:grpSpPr>
      <p:grpSp>
        <p:nvGrpSpPr>
          <p:cNvPr id="727" name="Google Shape;727;p32"/>
          <p:cNvGrpSpPr/>
          <p:nvPr/>
        </p:nvGrpSpPr>
        <p:grpSpPr>
          <a:xfrm flipH="1">
            <a:off x="-2028096" y="-1770656"/>
            <a:ext cx="4007050" cy="2363739"/>
            <a:chOff x="6549401" y="-1824231"/>
            <a:chExt cx="4007050" cy="2363739"/>
          </a:xfrm>
        </p:grpSpPr>
        <p:sp>
          <p:nvSpPr>
            <p:cNvPr id="728" name="Google Shape;728;p32"/>
            <p:cNvSpPr/>
            <p:nvPr/>
          </p:nvSpPr>
          <p:spPr>
            <a:xfrm>
              <a:off x="7695191" y="307513"/>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2"/>
          <p:cNvGrpSpPr/>
          <p:nvPr/>
        </p:nvGrpSpPr>
        <p:grpSpPr>
          <a:xfrm flipH="1">
            <a:off x="7391104" y="241540"/>
            <a:ext cx="3296400" cy="703085"/>
            <a:chOff x="-12" y="3628590"/>
            <a:chExt cx="3296400" cy="703085"/>
          </a:xfrm>
        </p:grpSpPr>
        <p:grpSp>
          <p:nvGrpSpPr>
            <p:cNvPr id="731" name="Google Shape;731;p32"/>
            <p:cNvGrpSpPr/>
            <p:nvPr/>
          </p:nvGrpSpPr>
          <p:grpSpPr>
            <a:xfrm>
              <a:off x="854867" y="3996692"/>
              <a:ext cx="1567047" cy="45661"/>
              <a:chOff x="1754675" y="2661275"/>
              <a:chExt cx="1945675" cy="56700"/>
            </a:xfrm>
          </p:grpSpPr>
          <p:cxnSp>
            <p:nvCxnSpPr>
              <p:cNvPr id="732" name="Google Shape;732;p32"/>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33" name="Google Shape;733;p32"/>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32"/>
            <p:cNvGrpSpPr/>
            <p:nvPr/>
          </p:nvGrpSpPr>
          <p:grpSpPr>
            <a:xfrm>
              <a:off x="518420" y="4195487"/>
              <a:ext cx="1561280" cy="136187"/>
              <a:chOff x="1754675" y="2824000"/>
              <a:chExt cx="4728285" cy="412439"/>
            </a:xfrm>
          </p:grpSpPr>
          <p:sp>
            <p:nvSpPr>
              <p:cNvPr id="735" name="Google Shape;735;p32"/>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36" name="Google Shape;736;p32"/>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32"/>
            <p:cNvGrpSpPr/>
            <p:nvPr/>
          </p:nvGrpSpPr>
          <p:grpSpPr>
            <a:xfrm>
              <a:off x="226304" y="3764887"/>
              <a:ext cx="3070084" cy="102364"/>
              <a:chOff x="1779150" y="2604263"/>
              <a:chExt cx="3811875" cy="127113"/>
            </a:xfrm>
          </p:grpSpPr>
          <p:sp>
            <p:nvSpPr>
              <p:cNvPr id="738" name="Google Shape;738;p32"/>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39" name="Google Shape;739;p32"/>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2"/>
            <p:cNvGrpSpPr/>
            <p:nvPr/>
          </p:nvGrpSpPr>
          <p:grpSpPr>
            <a:xfrm>
              <a:off x="-12" y="3628590"/>
              <a:ext cx="3010303" cy="45661"/>
              <a:chOff x="1766900" y="2869225"/>
              <a:chExt cx="3737650" cy="56700"/>
            </a:xfrm>
          </p:grpSpPr>
          <p:cxnSp>
            <p:nvCxnSpPr>
              <p:cNvPr id="741" name="Google Shape;741;p32"/>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42" name="Google Shape;742;p32"/>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32"/>
          <p:cNvGrpSpPr/>
          <p:nvPr/>
        </p:nvGrpSpPr>
        <p:grpSpPr>
          <a:xfrm flipH="1">
            <a:off x="-1341650" y="-685669"/>
            <a:ext cx="10751988" cy="7671703"/>
            <a:chOff x="-881984" y="-739244"/>
            <a:chExt cx="10751988" cy="7671703"/>
          </a:xfrm>
        </p:grpSpPr>
        <p:sp>
          <p:nvSpPr>
            <p:cNvPr id="744" name="Google Shape;744;p32"/>
            <p:cNvSpPr/>
            <p:nvPr/>
          </p:nvSpPr>
          <p:spPr>
            <a:xfrm flipH="1">
              <a:off x="5675437" y="4457952"/>
              <a:ext cx="4194567" cy="2474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rot="10800000" flipH="1">
              <a:off x="-881984" y="-739244"/>
              <a:ext cx="1959133" cy="102486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2"/>
          <p:cNvSpPr/>
          <p:nvPr/>
        </p:nvSpPr>
        <p:spPr>
          <a:xfrm flipH="1">
            <a:off x="-417877" y="511088"/>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rot="10800000" flipH="1">
            <a:off x="-621671" y="-1770656"/>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7" r:id="rId3"/>
    <p:sldLayoutId id="2147483676" r:id="rId4"/>
    <p:sldLayoutId id="2147483677" r:id="rId5"/>
    <p:sldLayoutId id="2147483678"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txBox="1">
            <a:spLocks noGrp="1"/>
          </p:cNvSpPr>
          <p:nvPr>
            <p:ph type="subTitle" idx="1"/>
          </p:nvPr>
        </p:nvSpPr>
        <p:spPr>
          <a:xfrm>
            <a:off x="1394250" y="2547788"/>
            <a:ext cx="6355500" cy="38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WEBSITE BÁN PHỤ KIỆN</a:t>
            </a:r>
            <a:endParaRPr dirty="0"/>
          </a:p>
        </p:txBody>
      </p:sp>
      <p:sp>
        <p:nvSpPr>
          <p:cNvPr id="759" name="Google Shape;759;p36"/>
          <p:cNvSpPr txBox="1">
            <a:spLocks noGrp="1"/>
          </p:cNvSpPr>
          <p:nvPr>
            <p:ph type="ctrTitle"/>
          </p:nvPr>
        </p:nvSpPr>
        <p:spPr>
          <a:xfrm>
            <a:off x="1394250" y="879379"/>
            <a:ext cx="6355500" cy="161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dirty="0"/>
              <a:t>CHUYÊN ĐỀ WEB</a:t>
            </a:r>
            <a:endParaRPr dirty="0"/>
          </a:p>
        </p:txBody>
      </p:sp>
      <p:grpSp>
        <p:nvGrpSpPr>
          <p:cNvPr id="760" name="Google Shape;760;p36"/>
          <p:cNvGrpSpPr/>
          <p:nvPr/>
        </p:nvGrpSpPr>
        <p:grpSpPr>
          <a:xfrm rot="10800000">
            <a:off x="6662200" y="3637323"/>
            <a:ext cx="3537150" cy="626797"/>
            <a:chOff x="1199232" y="2120038"/>
            <a:chExt cx="4391793" cy="778340"/>
          </a:xfrm>
        </p:grpSpPr>
        <p:grpSp>
          <p:nvGrpSpPr>
            <p:cNvPr id="761" name="Google Shape;761;p36"/>
            <p:cNvGrpSpPr/>
            <p:nvPr/>
          </p:nvGrpSpPr>
          <p:grpSpPr>
            <a:xfrm>
              <a:off x="2227732" y="2577138"/>
              <a:ext cx="1945675" cy="56700"/>
              <a:chOff x="2227732" y="2661275"/>
              <a:chExt cx="1945675" cy="56700"/>
            </a:xfrm>
          </p:grpSpPr>
          <p:cxnSp>
            <p:nvCxnSpPr>
              <p:cNvPr id="762" name="Google Shape;762;p36"/>
              <p:cNvCxnSpPr/>
              <p:nvPr/>
            </p:nvCxnSpPr>
            <p:spPr>
              <a:xfrm>
                <a:off x="2227732"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63" name="Google Shape;763;p36"/>
              <p:cNvSpPr/>
              <p:nvPr/>
            </p:nvSpPr>
            <p:spPr>
              <a:xfrm>
                <a:off x="4116707"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36"/>
            <p:cNvGrpSpPr/>
            <p:nvPr/>
          </p:nvGrpSpPr>
          <p:grpSpPr>
            <a:xfrm>
              <a:off x="1943838" y="2729277"/>
              <a:ext cx="1938597" cy="169100"/>
              <a:chOff x="2216194" y="2593212"/>
              <a:chExt cx="4728285" cy="412439"/>
            </a:xfrm>
          </p:grpSpPr>
          <p:sp>
            <p:nvSpPr>
              <p:cNvPr id="765" name="Google Shape;765;p36"/>
              <p:cNvSpPr/>
              <p:nvPr/>
            </p:nvSpPr>
            <p:spPr>
              <a:xfrm>
                <a:off x="2216194" y="2593212"/>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66" name="Google Shape;766;p36"/>
              <p:cNvSpPr/>
              <p:nvPr/>
            </p:nvSpPr>
            <p:spPr>
              <a:xfrm>
                <a:off x="6810079" y="2871251"/>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36"/>
            <p:cNvGrpSpPr/>
            <p:nvPr/>
          </p:nvGrpSpPr>
          <p:grpSpPr>
            <a:xfrm>
              <a:off x="1779150" y="2289288"/>
              <a:ext cx="3811875" cy="127113"/>
              <a:chOff x="1779150" y="2604263"/>
              <a:chExt cx="3811875" cy="127113"/>
            </a:xfrm>
          </p:grpSpPr>
          <p:sp>
            <p:nvSpPr>
              <p:cNvPr id="768" name="Google Shape;768;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69" name="Google Shape;769;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6"/>
            <p:cNvGrpSpPr/>
            <p:nvPr/>
          </p:nvGrpSpPr>
          <p:grpSpPr>
            <a:xfrm>
              <a:off x="1199232" y="2120038"/>
              <a:ext cx="3737650" cy="56700"/>
              <a:chOff x="1199232" y="2869225"/>
              <a:chExt cx="3737650" cy="56700"/>
            </a:xfrm>
          </p:grpSpPr>
          <p:cxnSp>
            <p:nvCxnSpPr>
              <p:cNvPr id="771" name="Google Shape;771;p36"/>
              <p:cNvCxnSpPr/>
              <p:nvPr/>
            </p:nvCxnSpPr>
            <p:spPr>
              <a:xfrm>
                <a:off x="1199232"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72" name="Google Shape;772;p36"/>
              <p:cNvSpPr/>
              <p:nvPr/>
            </p:nvSpPr>
            <p:spPr>
              <a:xfrm>
                <a:off x="4880182"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3" name="Google Shape;773;p36"/>
          <p:cNvGrpSpPr/>
          <p:nvPr/>
        </p:nvGrpSpPr>
        <p:grpSpPr>
          <a:xfrm>
            <a:off x="-1696246" y="967904"/>
            <a:ext cx="3599787" cy="1044096"/>
            <a:chOff x="-1431671" y="656504"/>
            <a:chExt cx="3599787" cy="1044096"/>
          </a:xfrm>
        </p:grpSpPr>
        <p:grpSp>
          <p:nvGrpSpPr>
            <p:cNvPr id="774" name="Google Shape;774;p36"/>
            <p:cNvGrpSpPr/>
            <p:nvPr/>
          </p:nvGrpSpPr>
          <p:grpSpPr>
            <a:xfrm>
              <a:off x="-368508" y="1432892"/>
              <a:ext cx="1567047" cy="45661"/>
              <a:chOff x="1754675" y="2661275"/>
              <a:chExt cx="1945675" cy="56700"/>
            </a:xfrm>
          </p:grpSpPr>
          <p:cxnSp>
            <p:nvCxnSpPr>
              <p:cNvPr id="775" name="Google Shape;775;p36"/>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76" name="Google Shape;776;p36"/>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36"/>
            <p:cNvGrpSpPr/>
            <p:nvPr/>
          </p:nvGrpSpPr>
          <p:grpSpPr>
            <a:xfrm>
              <a:off x="-766480" y="1564412"/>
              <a:ext cx="1561280" cy="136187"/>
              <a:chOff x="1754675" y="2824000"/>
              <a:chExt cx="4728285" cy="412439"/>
            </a:xfrm>
          </p:grpSpPr>
          <p:sp>
            <p:nvSpPr>
              <p:cNvPr id="778" name="Google Shape;778;p36"/>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79" name="Google Shape;779;p36"/>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6"/>
            <p:cNvGrpSpPr/>
            <p:nvPr/>
          </p:nvGrpSpPr>
          <p:grpSpPr>
            <a:xfrm>
              <a:off x="-1431671" y="1201087"/>
              <a:ext cx="3070084" cy="102364"/>
              <a:chOff x="1779150" y="2604263"/>
              <a:chExt cx="3811875" cy="127113"/>
            </a:xfrm>
          </p:grpSpPr>
          <p:sp>
            <p:nvSpPr>
              <p:cNvPr id="781" name="Google Shape;781;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82" name="Google Shape;782;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36"/>
            <p:cNvGrpSpPr/>
            <p:nvPr/>
          </p:nvGrpSpPr>
          <p:grpSpPr>
            <a:xfrm>
              <a:off x="-856941" y="773805"/>
              <a:ext cx="2877996" cy="223763"/>
              <a:chOff x="1748550" y="2064750"/>
              <a:chExt cx="3573375" cy="277863"/>
            </a:xfrm>
          </p:grpSpPr>
          <p:sp>
            <p:nvSpPr>
              <p:cNvPr id="784" name="Google Shape;784;p36"/>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785" name="Google Shape;785;p36"/>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6"/>
            <p:cNvGrpSpPr/>
            <p:nvPr/>
          </p:nvGrpSpPr>
          <p:grpSpPr>
            <a:xfrm>
              <a:off x="-856958" y="656504"/>
              <a:ext cx="2430741" cy="185537"/>
              <a:chOff x="1748547" y="1392116"/>
              <a:chExt cx="5911958" cy="451312"/>
            </a:xfrm>
          </p:grpSpPr>
          <p:sp>
            <p:nvSpPr>
              <p:cNvPr id="787" name="Google Shape;787;p36"/>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788" name="Google Shape;788;p36"/>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36"/>
            <p:cNvGrpSpPr/>
            <p:nvPr/>
          </p:nvGrpSpPr>
          <p:grpSpPr>
            <a:xfrm>
              <a:off x="-842187" y="1064790"/>
              <a:ext cx="3010303" cy="45661"/>
              <a:chOff x="1766900" y="2869225"/>
              <a:chExt cx="3737650" cy="56700"/>
            </a:xfrm>
          </p:grpSpPr>
          <p:cxnSp>
            <p:nvCxnSpPr>
              <p:cNvPr id="790" name="Google Shape;790;p3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91" name="Google Shape;791;p3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GIỚI THIỆU</a:t>
            </a:r>
            <a:endParaRPr dirty="0"/>
          </a:p>
        </p:txBody>
      </p:sp>
      <p:sp>
        <p:nvSpPr>
          <p:cNvPr id="6" name="TextBox 5">
            <a:extLst>
              <a:ext uri="{FF2B5EF4-FFF2-40B4-BE49-F238E27FC236}">
                <a16:creationId xmlns:a16="http://schemas.microsoft.com/office/drawing/2014/main" id="{96528692-12E7-9615-2163-165DC8D5046C}"/>
              </a:ext>
            </a:extLst>
          </p:cNvPr>
          <p:cNvSpPr txBox="1"/>
          <p:nvPr/>
        </p:nvSpPr>
        <p:spPr>
          <a:xfrm>
            <a:off x="258417" y="1103244"/>
            <a:ext cx="8627165" cy="3139321"/>
          </a:xfrm>
          <a:prstGeom prst="rect">
            <a:avLst/>
          </a:prstGeom>
          <a:noFill/>
        </p:spPr>
        <p:txBody>
          <a:bodyPr wrap="square" rtlCol="0">
            <a:spAutoFit/>
          </a:bodyPr>
          <a:lstStyle/>
          <a:p>
            <a:pPr algn="just"/>
            <a:r>
              <a:rPr lang="vi-VN" sz="1800" dirty="0"/>
              <a:t>   Trang web bán phụ kiện của chúng tôi được xây dựng trên nền tảng hiện đại với Spring Boot, MySQL và ReactJS, mang đến cho bạn một trải nghiệm mua sắm trực tuyến tuyệt vời. Với Spring Boot làm nền tảng phía server, chúng tôi đảm bảo hiệu suất cao và khả năng mở rộng tối ưu, giúp xử lý hàng ngàn yêu cầu một cách mượt mà. Cơ sở dữ liệu MySQL mạnh mẽ lưu trữ và quản lý thông tin sản phẩm, đơn hàng một cách an toàn và hiệu quả.</a:t>
            </a:r>
          </a:p>
          <a:p>
            <a:pPr algn="just"/>
            <a:endParaRPr lang="vi-VN" sz="1800" dirty="0"/>
          </a:p>
          <a:p>
            <a:pPr algn="just"/>
            <a:r>
              <a:rPr lang="vi-VN" sz="1800" dirty="0"/>
              <a:t>Thành viên thực hiện:</a:t>
            </a:r>
          </a:p>
          <a:p>
            <a:pPr algn="just"/>
            <a:r>
              <a:rPr lang="vi-VN" sz="1800" dirty="0"/>
              <a:t>	- Trần Tấn Lộc		MSSV: 20130312</a:t>
            </a:r>
          </a:p>
          <a:p>
            <a:pPr algn="just"/>
            <a:r>
              <a:rPr lang="vi-VN" sz="1800" dirty="0"/>
              <a:t>	- Trần Tỷ Phú Quý	MSSV: 20130377</a:t>
            </a:r>
          </a:p>
          <a:p>
            <a:pPr algn="just"/>
            <a:endParaRPr lang="vi-VN"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CÁC KỸ THUẬT SỬ DỤNG</a:t>
            </a:r>
            <a:endParaRPr dirty="0"/>
          </a:p>
        </p:txBody>
      </p:sp>
      <p:sp>
        <p:nvSpPr>
          <p:cNvPr id="6" name="TextBox 5">
            <a:extLst>
              <a:ext uri="{FF2B5EF4-FFF2-40B4-BE49-F238E27FC236}">
                <a16:creationId xmlns:a16="http://schemas.microsoft.com/office/drawing/2014/main" id="{96528692-12E7-9615-2163-165DC8D5046C}"/>
              </a:ext>
            </a:extLst>
          </p:cNvPr>
          <p:cNvSpPr txBox="1"/>
          <p:nvPr/>
        </p:nvSpPr>
        <p:spPr>
          <a:xfrm>
            <a:off x="258417" y="1264468"/>
            <a:ext cx="8627165" cy="2893100"/>
          </a:xfrm>
          <a:prstGeom prst="rect">
            <a:avLst/>
          </a:prstGeom>
          <a:noFill/>
        </p:spPr>
        <p:txBody>
          <a:bodyPr wrap="square" rtlCol="0">
            <a:spAutoFit/>
          </a:bodyPr>
          <a:lstStyle/>
          <a:p>
            <a:pPr algn="just"/>
            <a:r>
              <a:rPr lang="vi-VN" dirty="0"/>
              <a:t>- FONTEND:   + ReactJS: React: Thư viện chính để xây dựng giao diện người dùng. 	    </a:t>
            </a:r>
          </a:p>
          <a:p>
            <a:pPr algn="just"/>
            <a:r>
              <a:rPr lang="vi-VN" dirty="0"/>
              <a:t>	     + Material-UI: Thư viện giao diện người dùng dựa trên Material Design. 	      </a:t>
            </a:r>
          </a:p>
          <a:p>
            <a:pPr algn="just"/>
            <a:r>
              <a:rPr lang="vi-VN" dirty="0"/>
              <a:t>	     + Redux Toolkit: Quản lý state với Redux.</a:t>
            </a:r>
          </a:p>
          <a:p>
            <a:pPr algn="just"/>
            <a:r>
              <a:rPr lang="vi-VN" dirty="0"/>
              <a:t>		react-redux: Kết nối Redux với React.</a:t>
            </a:r>
          </a:p>
          <a:p>
            <a:pPr algn="just"/>
            <a:r>
              <a:rPr lang="vi-VN" dirty="0"/>
              <a:t>		redux-persist: Lưu trữ state của Redux giữa các phiên làm việc</a:t>
            </a:r>
          </a:p>
          <a:p>
            <a:pPr algn="just"/>
            <a:r>
              <a:rPr lang="vi-VN" dirty="0"/>
              <a:t>	     + React Router: react-router-dom: Quản lý điều hướng trong ứng dụng React.</a:t>
            </a:r>
          </a:p>
          <a:p>
            <a:pPr algn="just"/>
            <a:r>
              <a:rPr lang="vi-VN" dirty="0"/>
              <a:t>	     </a:t>
            </a:r>
            <a:endParaRPr lang="en-GB" smtClean="0"/>
          </a:p>
          <a:p>
            <a:pPr algn="just"/>
            <a:r>
              <a:rPr lang="vi-VN" smtClean="0"/>
              <a:t>BACKEND</a:t>
            </a:r>
            <a:r>
              <a:rPr lang="vi-VN" dirty="0"/>
              <a:t>:  + Spring boot: spring-boot-starter-data-jpa: Hỗ trợ JPA với Spring Data JPA</a:t>
            </a:r>
            <a:r>
              <a:rPr lang="vi-VN" dirty="0" smtClean="0"/>
              <a:t>.</a:t>
            </a:r>
            <a:endParaRPr lang="en-GB" dirty="0" smtClean="0"/>
          </a:p>
          <a:p>
            <a:pPr algn="just"/>
            <a:r>
              <a:rPr lang="en-GB" dirty="0"/>
              <a:t>	 </a:t>
            </a:r>
            <a:r>
              <a:rPr lang="en-GB" dirty="0" smtClean="0"/>
              <a:t>       + </a:t>
            </a:r>
            <a:r>
              <a:rPr lang="en-GB" dirty="0"/>
              <a:t>S</a:t>
            </a:r>
            <a:r>
              <a:rPr lang="vi-VN" dirty="0" smtClean="0"/>
              <a:t>pring-boot-starter-mail</a:t>
            </a:r>
            <a:r>
              <a:rPr lang="vi-VN" dirty="0"/>
              <a:t>: Hỗ trợ gửi email với Spring Boot</a:t>
            </a:r>
            <a:r>
              <a:rPr lang="vi-VN" dirty="0" smtClean="0"/>
              <a:t>.</a:t>
            </a:r>
            <a:endParaRPr lang="en-GB" dirty="0" smtClean="0"/>
          </a:p>
          <a:p>
            <a:pPr algn="just"/>
            <a:r>
              <a:rPr lang="en-GB" dirty="0"/>
              <a:t>	</a:t>
            </a:r>
            <a:r>
              <a:rPr lang="en-GB" dirty="0" smtClean="0"/>
              <a:t>        + </a:t>
            </a:r>
            <a:r>
              <a:rPr lang="en-US" dirty="0" err="1" smtClean="0"/>
              <a:t>Springframework.security</a:t>
            </a:r>
            <a:endParaRPr lang="en-US" dirty="0" smtClean="0"/>
          </a:p>
          <a:p>
            <a:pPr algn="just"/>
            <a:r>
              <a:rPr lang="en-GB" dirty="0"/>
              <a:t>	</a:t>
            </a:r>
            <a:r>
              <a:rPr lang="en-GB" dirty="0" smtClean="0"/>
              <a:t>        + </a:t>
            </a:r>
            <a:r>
              <a:rPr lang="en-US" dirty="0"/>
              <a:t>JSON Web </a:t>
            </a:r>
            <a:r>
              <a:rPr lang="en-US" dirty="0" smtClean="0"/>
              <a:t>Token</a:t>
            </a:r>
            <a:endParaRPr lang="vi-VN" dirty="0"/>
          </a:p>
          <a:p>
            <a:pPr algn="just"/>
            <a:r>
              <a:rPr lang="vi-VN" dirty="0"/>
              <a:t>	     + Database: MySQL Connector/J: Trình điều khiển JDBC cho MySQL, cho phép kết nối và thao tác với cơ sở dữ liệu MySQL.</a:t>
            </a:r>
          </a:p>
        </p:txBody>
      </p:sp>
    </p:spTree>
    <p:extLst>
      <p:ext uri="{BB962C8B-B14F-4D97-AF65-F5344CB8AC3E}">
        <p14:creationId xmlns:p14="http://schemas.microsoft.com/office/powerpoint/2010/main" val="349090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PHÂN CÔNG CÔNG VIỆC</a:t>
            </a:r>
            <a:endParaRPr dirty="0"/>
          </a:p>
        </p:txBody>
      </p:sp>
      <p:graphicFrame>
        <p:nvGraphicFramePr>
          <p:cNvPr id="3" name="Table 2">
            <a:extLst>
              <a:ext uri="{FF2B5EF4-FFF2-40B4-BE49-F238E27FC236}">
                <a16:creationId xmlns:a16="http://schemas.microsoft.com/office/drawing/2014/main" id="{958AA3A4-52C5-0553-1C5A-1C20474DA1DD}"/>
              </a:ext>
            </a:extLst>
          </p:cNvPr>
          <p:cNvGraphicFramePr>
            <a:graphicFrameLocks noGrp="1"/>
          </p:cNvGraphicFramePr>
          <p:nvPr>
            <p:extLst>
              <p:ext uri="{D42A27DB-BD31-4B8C-83A1-F6EECF244321}">
                <p14:modId xmlns:p14="http://schemas.microsoft.com/office/powerpoint/2010/main" val="1414824996"/>
              </p:ext>
            </p:extLst>
          </p:nvPr>
        </p:nvGraphicFramePr>
        <p:xfrm>
          <a:off x="342900" y="1017724"/>
          <a:ext cx="8081100" cy="3264716"/>
        </p:xfrm>
        <a:graphic>
          <a:graphicData uri="http://schemas.openxmlformats.org/drawingml/2006/table">
            <a:tbl>
              <a:tblPr firstRow="1" bandRow="1">
                <a:tableStyleId>{13185ABF-17B4-4D58-8EE5-D363656D16A6}</a:tableStyleId>
              </a:tblPr>
              <a:tblGrid>
                <a:gridCol w="4040550">
                  <a:extLst>
                    <a:ext uri="{9D8B030D-6E8A-4147-A177-3AD203B41FA5}">
                      <a16:colId xmlns:a16="http://schemas.microsoft.com/office/drawing/2014/main" val="923727781"/>
                    </a:ext>
                  </a:extLst>
                </a:gridCol>
                <a:gridCol w="4040550">
                  <a:extLst>
                    <a:ext uri="{9D8B030D-6E8A-4147-A177-3AD203B41FA5}">
                      <a16:colId xmlns:a16="http://schemas.microsoft.com/office/drawing/2014/main" val="1345477859"/>
                    </a:ext>
                  </a:extLst>
                </a:gridCol>
              </a:tblGrid>
              <a:tr h="521516">
                <a:tc>
                  <a:txBody>
                    <a:bodyPr/>
                    <a:lstStyle/>
                    <a:p>
                      <a:pPr algn="ctr"/>
                      <a:r>
                        <a:rPr lang="vi-VN" sz="1800" b="1" i="0" dirty="0"/>
                        <a:t>Chức năng</a:t>
                      </a:r>
                      <a:endParaRPr lang="en-US" sz="1800" b="1" i="0" dirty="0"/>
                    </a:p>
                  </a:txBody>
                  <a:tcPr>
                    <a:solidFill>
                      <a:schemeClr val="accent6">
                        <a:lumMod val="85000"/>
                      </a:schemeClr>
                    </a:solidFill>
                  </a:tcPr>
                </a:tc>
                <a:tc>
                  <a:txBody>
                    <a:bodyPr/>
                    <a:lstStyle/>
                    <a:p>
                      <a:pPr algn="ctr"/>
                      <a:r>
                        <a:rPr lang="vi-VN" sz="1800" b="1" i="0" dirty="0"/>
                        <a:t>Thành viên</a:t>
                      </a:r>
                      <a:endParaRPr lang="en-US" sz="1800" b="1" i="0" dirty="0"/>
                    </a:p>
                  </a:txBody>
                  <a:tcPr>
                    <a:solidFill>
                      <a:schemeClr val="accent6">
                        <a:lumMod val="85000"/>
                      </a:schemeClr>
                    </a:solidFill>
                  </a:tcPr>
                </a:tc>
                <a:extLst>
                  <a:ext uri="{0D108BD9-81ED-4DB2-BD59-A6C34878D82A}">
                    <a16:rowId xmlns:a16="http://schemas.microsoft.com/office/drawing/2014/main" val="1777284838"/>
                  </a:ext>
                </a:extLst>
              </a:tr>
              <a:tr h="236556">
                <a:tc>
                  <a:txBody>
                    <a:bodyPr/>
                    <a:lstStyle/>
                    <a:p>
                      <a:r>
                        <a:rPr lang="vi-VN" dirty="0"/>
                        <a:t>Hiển thị chi tiết sản phẩm</a:t>
                      </a:r>
                      <a:endParaRPr lang="en-US" dirty="0"/>
                    </a:p>
                  </a:txBody>
                  <a:tcPr/>
                </a:tc>
                <a:tc>
                  <a:txBody>
                    <a:bodyPr/>
                    <a:lstStyle/>
                    <a:p>
                      <a:r>
                        <a:rPr lang="vi-VN" dirty="0"/>
                        <a:t>Trần Tấn Lộc</a:t>
                      </a:r>
                      <a:endParaRPr lang="en-US" dirty="0"/>
                    </a:p>
                  </a:txBody>
                  <a:tcPr/>
                </a:tc>
                <a:extLst>
                  <a:ext uri="{0D108BD9-81ED-4DB2-BD59-A6C34878D82A}">
                    <a16:rowId xmlns:a16="http://schemas.microsoft.com/office/drawing/2014/main" val="3418627481"/>
                  </a:ext>
                </a:extLst>
              </a:tr>
              <a:tr h="236556">
                <a:tc>
                  <a:txBody>
                    <a:bodyPr/>
                    <a:lstStyle/>
                    <a:p>
                      <a:r>
                        <a:rPr lang="vi-VN" dirty="0"/>
                        <a:t>Hiển thị sản phẩm theo danh mục</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dirty="0"/>
                        <a:t>Trần Tấn Lộc</a:t>
                      </a:r>
                      <a:endParaRPr lang="en-US" dirty="0"/>
                    </a:p>
                  </a:txBody>
                  <a:tcPr/>
                </a:tc>
                <a:extLst>
                  <a:ext uri="{0D108BD9-81ED-4DB2-BD59-A6C34878D82A}">
                    <a16:rowId xmlns:a16="http://schemas.microsoft.com/office/drawing/2014/main" val="1831794240"/>
                  </a:ext>
                </a:extLst>
              </a:tr>
              <a:tr h="236556">
                <a:tc>
                  <a:txBody>
                    <a:bodyPr/>
                    <a:lstStyle/>
                    <a:p>
                      <a:r>
                        <a:rPr lang="vi-VN" dirty="0"/>
                        <a:t>Trang chủ</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dirty="0"/>
                        <a:t>Trần Tấn Lộc</a:t>
                      </a:r>
                      <a:endParaRPr lang="en-US" dirty="0"/>
                    </a:p>
                  </a:txBody>
                  <a:tcPr/>
                </a:tc>
                <a:extLst>
                  <a:ext uri="{0D108BD9-81ED-4DB2-BD59-A6C34878D82A}">
                    <a16:rowId xmlns:a16="http://schemas.microsoft.com/office/drawing/2014/main" val="3314451699"/>
                  </a:ext>
                </a:extLst>
              </a:tr>
              <a:tr h="23655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dirty="0"/>
                        <a:t>Sắp xếp sản phẩm theo </a:t>
                      </a:r>
                      <a:r>
                        <a:rPr lang="vi-VN" dirty="0" smtClean="0"/>
                        <a:t>giá</a:t>
                      </a:r>
                      <a:r>
                        <a:rPr lang="en-GB" dirty="0" smtClean="0"/>
                        <a:t>, </a:t>
                      </a:r>
                      <a:r>
                        <a:rPr lang="en-GB" dirty="0" err="1" smtClean="0"/>
                        <a:t>phân</a:t>
                      </a:r>
                      <a:r>
                        <a:rPr lang="en-GB" baseline="0" dirty="0" smtClean="0"/>
                        <a:t> </a:t>
                      </a:r>
                      <a:r>
                        <a:rPr lang="en-GB" baseline="0" dirty="0" err="1" smtClean="0"/>
                        <a:t>trang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smtClean="0"/>
                        <a:t>T</a:t>
                      </a:r>
                      <a:r>
                        <a:rPr lang="vi-VN" dirty="0" smtClean="0"/>
                        <a:t>rần Tỷ Phú Quý</a:t>
                      </a:r>
                      <a:endParaRPr lang="en-US" dirty="0"/>
                    </a:p>
                  </a:txBody>
                  <a:tcPr/>
                </a:tc>
                <a:extLst>
                  <a:ext uri="{0D108BD9-81ED-4DB2-BD59-A6C34878D82A}">
                    <a16:rowId xmlns:a16="http://schemas.microsoft.com/office/drawing/2014/main" val="1508279573"/>
                  </a:ext>
                </a:extLst>
              </a:tr>
              <a:tr h="236556">
                <a:tc>
                  <a:txBody>
                    <a:bodyPr/>
                    <a:lstStyle/>
                    <a:p>
                      <a:r>
                        <a:rPr lang="vi-VN" dirty="0"/>
                        <a:t>Tìm kiếm sản phẩm</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dirty="0" smtClean="0"/>
                        <a:t>Trần Tấn Lộc</a:t>
                      </a:r>
                      <a:endParaRPr lang="en-US" dirty="0"/>
                    </a:p>
                  </a:txBody>
                  <a:tcPr/>
                </a:tc>
                <a:extLst>
                  <a:ext uri="{0D108BD9-81ED-4DB2-BD59-A6C34878D82A}">
                    <a16:rowId xmlns:a16="http://schemas.microsoft.com/office/drawing/2014/main" val="3465622597"/>
                  </a:ext>
                </a:extLst>
              </a:tr>
              <a:tr h="236556">
                <a:tc>
                  <a:txBody>
                    <a:bodyPr/>
                    <a:lstStyle/>
                    <a:p>
                      <a:r>
                        <a:rPr lang="vi-VN" dirty="0"/>
                        <a:t>Giỏ hàng </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dirty="0"/>
                        <a:t>Trần Tỷ Phú Quý</a:t>
                      </a:r>
                      <a:endParaRPr lang="en-US" dirty="0"/>
                    </a:p>
                  </a:txBody>
                  <a:tcPr/>
                </a:tc>
                <a:extLst>
                  <a:ext uri="{0D108BD9-81ED-4DB2-BD59-A6C34878D82A}">
                    <a16:rowId xmlns:a16="http://schemas.microsoft.com/office/drawing/2014/main" val="201849437"/>
                  </a:ext>
                </a:extLst>
              </a:tr>
              <a:tr h="236556">
                <a:tc>
                  <a:txBody>
                    <a:bodyPr/>
                    <a:lstStyle/>
                    <a:p>
                      <a:r>
                        <a:rPr lang="vi-VN" dirty="0"/>
                        <a:t>Bình luận và trả lời bình luận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dirty="0"/>
                        <a:t>Trần Tỷ Phú Quý</a:t>
                      </a:r>
                      <a:endParaRPr lang="en-US" dirty="0"/>
                    </a:p>
                  </a:txBody>
                  <a:tcPr/>
                </a:tc>
                <a:extLst>
                  <a:ext uri="{0D108BD9-81ED-4DB2-BD59-A6C34878D82A}">
                    <a16:rowId xmlns:a16="http://schemas.microsoft.com/office/drawing/2014/main" val="1819697900"/>
                  </a:ext>
                </a:extLst>
              </a:tr>
              <a:tr h="236556">
                <a:tc>
                  <a:txBody>
                    <a:bodyPr/>
                    <a:lstStyle/>
                    <a:p>
                      <a:r>
                        <a:rPr lang="vi-VN" dirty="0"/>
                        <a:t>Thanh toán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dirty="0"/>
                        <a:t>Trần Tỷ Phú Quý</a:t>
                      </a:r>
                      <a:endParaRPr lang="en-US" dirty="0"/>
                    </a:p>
                  </a:txBody>
                  <a:tcPr/>
                </a:tc>
                <a:extLst>
                  <a:ext uri="{0D108BD9-81ED-4DB2-BD59-A6C34878D82A}">
                    <a16:rowId xmlns:a16="http://schemas.microsoft.com/office/drawing/2014/main" val="989970353"/>
                  </a:ext>
                </a:extLst>
              </a:tr>
              <a:tr h="236556">
                <a:tc>
                  <a:txBody>
                    <a:bodyPr/>
                    <a:lstStyle/>
                    <a:p>
                      <a:r>
                        <a:rPr lang="vi-VN" dirty="0"/>
                        <a:t>Đổi mật khẩu(dùng email)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dirty="0"/>
                        <a:t>Trần Tỷ Phú Quý</a:t>
                      </a:r>
                      <a:endParaRPr lang="en-US" dirty="0"/>
                    </a:p>
                  </a:txBody>
                  <a:tcPr/>
                </a:tc>
                <a:extLst>
                  <a:ext uri="{0D108BD9-81ED-4DB2-BD59-A6C34878D82A}">
                    <a16:rowId xmlns:a16="http://schemas.microsoft.com/office/drawing/2014/main" val="2770790095"/>
                  </a:ext>
                </a:extLst>
              </a:tr>
            </a:tbl>
          </a:graphicData>
        </a:graphic>
      </p:graphicFrame>
    </p:spTree>
    <p:extLst>
      <p:ext uri="{BB962C8B-B14F-4D97-AF65-F5344CB8AC3E}">
        <p14:creationId xmlns:p14="http://schemas.microsoft.com/office/powerpoint/2010/main" val="286011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dirty="0"/>
              <a:t>KẾT QUẢ ĐẠT ĐƯỢC</a:t>
            </a:r>
            <a:endParaRPr dirty="0"/>
          </a:p>
        </p:txBody>
      </p:sp>
      <p:graphicFrame>
        <p:nvGraphicFramePr>
          <p:cNvPr id="3" name="Table 2">
            <a:extLst>
              <a:ext uri="{FF2B5EF4-FFF2-40B4-BE49-F238E27FC236}">
                <a16:creationId xmlns:a16="http://schemas.microsoft.com/office/drawing/2014/main" id="{958AA3A4-52C5-0553-1C5A-1C20474DA1DD}"/>
              </a:ext>
            </a:extLst>
          </p:cNvPr>
          <p:cNvGraphicFramePr>
            <a:graphicFrameLocks noGrp="1"/>
          </p:cNvGraphicFramePr>
          <p:nvPr>
            <p:extLst>
              <p:ext uri="{D42A27DB-BD31-4B8C-83A1-F6EECF244321}">
                <p14:modId xmlns:p14="http://schemas.microsoft.com/office/powerpoint/2010/main" val="539722896"/>
              </p:ext>
            </p:extLst>
          </p:nvPr>
        </p:nvGraphicFramePr>
        <p:xfrm>
          <a:off x="342900" y="1091792"/>
          <a:ext cx="8081100" cy="3264716"/>
        </p:xfrm>
        <a:graphic>
          <a:graphicData uri="http://schemas.openxmlformats.org/drawingml/2006/table">
            <a:tbl>
              <a:tblPr firstRow="1" bandRow="1">
                <a:tableStyleId>{13185ABF-17B4-4D58-8EE5-D363656D16A6}</a:tableStyleId>
              </a:tblPr>
              <a:tblGrid>
                <a:gridCol w="4040550">
                  <a:extLst>
                    <a:ext uri="{9D8B030D-6E8A-4147-A177-3AD203B41FA5}">
                      <a16:colId xmlns:a16="http://schemas.microsoft.com/office/drawing/2014/main" val="923727781"/>
                    </a:ext>
                  </a:extLst>
                </a:gridCol>
                <a:gridCol w="4040550">
                  <a:extLst>
                    <a:ext uri="{9D8B030D-6E8A-4147-A177-3AD203B41FA5}">
                      <a16:colId xmlns:a16="http://schemas.microsoft.com/office/drawing/2014/main" val="1345477859"/>
                    </a:ext>
                  </a:extLst>
                </a:gridCol>
              </a:tblGrid>
              <a:tr h="521516">
                <a:tc>
                  <a:txBody>
                    <a:bodyPr/>
                    <a:lstStyle/>
                    <a:p>
                      <a:pPr algn="ctr"/>
                      <a:r>
                        <a:rPr lang="vi-VN" sz="1800" b="1" i="0" dirty="0"/>
                        <a:t>Chức năng</a:t>
                      </a:r>
                      <a:endParaRPr lang="en-US" sz="1800" b="1" i="0" dirty="0"/>
                    </a:p>
                  </a:txBody>
                  <a:tcPr>
                    <a:solidFill>
                      <a:schemeClr val="accent6">
                        <a:lumMod val="85000"/>
                      </a:schemeClr>
                    </a:solidFill>
                  </a:tcPr>
                </a:tc>
                <a:tc>
                  <a:txBody>
                    <a:bodyPr/>
                    <a:lstStyle/>
                    <a:p>
                      <a:pPr algn="ctr"/>
                      <a:r>
                        <a:rPr lang="vi-VN" sz="1800" b="1" i="0" dirty="0"/>
                        <a:t>HOÀN THIỆN</a:t>
                      </a:r>
                      <a:endParaRPr lang="en-US" sz="1800" b="1" i="0" dirty="0"/>
                    </a:p>
                  </a:txBody>
                  <a:tcPr>
                    <a:solidFill>
                      <a:schemeClr val="accent6">
                        <a:lumMod val="85000"/>
                      </a:schemeClr>
                    </a:solidFill>
                  </a:tcPr>
                </a:tc>
                <a:extLst>
                  <a:ext uri="{0D108BD9-81ED-4DB2-BD59-A6C34878D82A}">
                    <a16:rowId xmlns:a16="http://schemas.microsoft.com/office/drawing/2014/main" val="1777284838"/>
                  </a:ext>
                </a:extLst>
              </a:tr>
              <a:tr h="236556">
                <a:tc>
                  <a:txBody>
                    <a:bodyPr/>
                    <a:lstStyle/>
                    <a:p>
                      <a:r>
                        <a:rPr lang="vi-VN" dirty="0"/>
                        <a:t>Hiển thị chi tiết sản phẩm</a:t>
                      </a:r>
                      <a:endParaRPr lang="en-US" dirty="0"/>
                    </a:p>
                  </a:txBody>
                  <a:tcPr/>
                </a:tc>
                <a:tc>
                  <a:txBody>
                    <a:bodyPr/>
                    <a:lstStyle/>
                    <a:p>
                      <a:r>
                        <a:rPr lang="vi-VN" dirty="0"/>
                        <a:t>70%</a:t>
                      </a:r>
                      <a:endParaRPr lang="en-US" dirty="0"/>
                    </a:p>
                  </a:txBody>
                  <a:tcPr/>
                </a:tc>
                <a:extLst>
                  <a:ext uri="{0D108BD9-81ED-4DB2-BD59-A6C34878D82A}">
                    <a16:rowId xmlns:a16="http://schemas.microsoft.com/office/drawing/2014/main" val="3418627481"/>
                  </a:ext>
                </a:extLst>
              </a:tr>
              <a:tr h="236556">
                <a:tc>
                  <a:txBody>
                    <a:bodyPr/>
                    <a:lstStyle/>
                    <a:p>
                      <a:r>
                        <a:rPr lang="vi-VN" dirty="0"/>
                        <a:t>Hiển thị sản phẩm theo danh mục</a:t>
                      </a:r>
                      <a:endParaRPr lang="en-US" dirty="0"/>
                    </a:p>
                  </a:txBody>
                  <a:tcPr/>
                </a:tc>
                <a:tc>
                  <a:txBody>
                    <a:bodyPr/>
                    <a:lstStyle/>
                    <a:p>
                      <a:r>
                        <a:rPr lang="vi-VN" dirty="0"/>
                        <a:t>70%</a:t>
                      </a:r>
                      <a:endParaRPr lang="en-US" dirty="0"/>
                    </a:p>
                  </a:txBody>
                  <a:tcPr/>
                </a:tc>
                <a:extLst>
                  <a:ext uri="{0D108BD9-81ED-4DB2-BD59-A6C34878D82A}">
                    <a16:rowId xmlns:a16="http://schemas.microsoft.com/office/drawing/2014/main" val="1831794240"/>
                  </a:ext>
                </a:extLst>
              </a:tr>
              <a:tr h="236556">
                <a:tc>
                  <a:txBody>
                    <a:bodyPr/>
                    <a:lstStyle/>
                    <a:p>
                      <a:r>
                        <a:rPr lang="vi-VN" dirty="0"/>
                        <a:t>Trang chủ</a:t>
                      </a:r>
                      <a:endParaRPr lang="en-US" dirty="0"/>
                    </a:p>
                  </a:txBody>
                  <a:tcPr/>
                </a:tc>
                <a:tc>
                  <a:txBody>
                    <a:bodyPr/>
                    <a:lstStyle/>
                    <a:p>
                      <a:r>
                        <a:rPr lang="vi-VN" dirty="0"/>
                        <a:t>70%</a:t>
                      </a:r>
                      <a:endParaRPr lang="en-US" dirty="0"/>
                    </a:p>
                  </a:txBody>
                  <a:tcPr/>
                </a:tc>
                <a:extLst>
                  <a:ext uri="{0D108BD9-81ED-4DB2-BD59-A6C34878D82A}">
                    <a16:rowId xmlns:a16="http://schemas.microsoft.com/office/drawing/2014/main" val="3314451699"/>
                  </a:ext>
                </a:extLst>
              </a:tr>
              <a:tr h="23655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dirty="0"/>
                        <a:t>Sắp xếp sản phẩm theo </a:t>
                      </a:r>
                      <a:r>
                        <a:rPr lang="vi-VN" dirty="0" smtClean="0"/>
                        <a:t>giá</a:t>
                      </a:r>
                      <a:r>
                        <a:rPr lang="en-GB" dirty="0" smtClean="0"/>
                        <a:t>, </a:t>
                      </a:r>
                      <a:r>
                        <a:rPr lang="en-GB" dirty="0" err="1" smtClean="0"/>
                        <a:t>phân</a:t>
                      </a:r>
                      <a:r>
                        <a:rPr lang="en-GB" baseline="0" dirty="0" smtClean="0"/>
                        <a:t> </a:t>
                      </a:r>
                      <a:r>
                        <a:rPr lang="en-GB" baseline="0" dirty="0" err="1" smtClean="0"/>
                        <a:t>trang</a:t>
                      </a:r>
                      <a:endParaRPr lang="en-US" dirty="0"/>
                    </a:p>
                  </a:txBody>
                  <a:tcPr/>
                </a:tc>
                <a:tc>
                  <a:txBody>
                    <a:bodyPr/>
                    <a:lstStyle/>
                    <a:p>
                      <a:r>
                        <a:rPr lang="vi-VN" dirty="0"/>
                        <a:t>80%</a:t>
                      </a:r>
                      <a:endParaRPr lang="en-US" dirty="0"/>
                    </a:p>
                  </a:txBody>
                  <a:tcPr/>
                </a:tc>
                <a:extLst>
                  <a:ext uri="{0D108BD9-81ED-4DB2-BD59-A6C34878D82A}">
                    <a16:rowId xmlns:a16="http://schemas.microsoft.com/office/drawing/2014/main" val="1508279573"/>
                  </a:ext>
                </a:extLst>
              </a:tr>
              <a:tr h="236556">
                <a:tc>
                  <a:txBody>
                    <a:bodyPr/>
                    <a:lstStyle/>
                    <a:p>
                      <a:r>
                        <a:rPr lang="vi-VN" dirty="0"/>
                        <a:t>Tìm kiếm sản phẩm</a:t>
                      </a:r>
                      <a:endParaRPr lang="en-US" dirty="0"/>
                    </a:p>
                  </a:txBody>
                  <a:tcPr/>
                </a:tc>
                <a:tc>
                  <a:txBody>
                    <a:bodyPr/>
                    <a:lstStyle/>
                    <a:p>
                      <a:r>
                        <a:rPr lang="vi-VN" dirty="0"/>
                        <a:t>60%</a:t>
                      </a:r>
                      <a:endParaRPr lang="en-US" dirty="0"/>
                    </a:p>
                  </a:txBody>
                  <a:tcPr/>
                </a:tc>
                <a:extLst>
                  <a:ext uri="{0D108BD9-81ED-4DB2-BD59-A6C34878D82A}">
                    <a16:rowId xmlns:a16="http://schemas.microsoft.com/office/drawing/2014/main" val="3465622597"/>
                  </a:ext>
                </a:extLst>
              </a:tr>
              <a:tr h="236556">
                <a:tc>
                  <a:txBody>
                    <a:bodyPr/>
                    <a:lstStyle/>
                    <a:p>
                      <a:r>
                        <a:rPr lang="vi-VN" dirty="0"/>
                        <a:t>Giỏ hàng </a:t>
                      </a:r>
                      <a:endParaRPr lang="en-US" dirty="0"/>
                    </a:p>
                  </a:txBody>
                  <a:tcPr/>
                </a:tc>
                <a:tc>
                  <a:txBody>
                    <a:bodyPr/>
                    <a:lstStyle/>
                    <a:p>
                      <a:r>
                        <a:rPr lang="vi-VN" dirty="0"/>
                        <a:t>80%</a:t>
                      </a:r>
                      <a:endParaRPr lang="en-US" dirty="0"/>
                    </a:p>
                  </a:txBody>
                  <a:tcPr/>
                </a:tc>
                <a:extLst>
                  <a:ext uri="{0D108BD9-81ED-4DB2-BD59-A6C34878D82A}">
                    <a16:rowId xmlns:a16="http://schemas.microsoft.com/office/drawing/2014/main" val="201849437"/>
                  </a:ext>
                </a:extLst>
              </a:tr>
              <a:tr h="236556">
                <a:tc>
                  <a:txBody>
                    <a:bodyPr/>
                    <a:lstStyle/>
                    <a:p>
                      <a:r>
                        <a:rPr lang="vi-VN" dirty="0"/>
                        <a:t>Bình luận và trả lời bình luận</a:t>
                      </a:r>
                      <a:endParaRPr lang="en-US" dirty="0"/>
                    </a:p>
                  </a:txBody>
                  <a:tcPr/>
                </a:tc>
                <a:tc>
                  <a:txBody>
                    <a:bodyPr/>
                    <a:lstStyle/>
                    <a:p>
                      <a:r>
                        <a:rPr lang="vi-VN" dirty="0"/>
                        <a:t>70%</a:t>
                      </a:r>
                      <a:endParaRPr lang="en-US" dirty="0"/>
                    </a:p>
                  </a:txBody>
                  <a:tcPr/>
                </a:tc>
                <a:extLst>
                  <a:ext uri="{0D108BD9-81ED-4DB2-BD59-A6C34878D82A}">
                    <a16:rowId xmlns:a16="http://schemas.microsoft.com/office/drawing/2014/main" val="1819697900"/>
                  </a:ext>
                </a:extLst>
              </a:tr>
              <a:tr h="236556">
                <a:tc>
                  <a:txBody>
                    <a:bodyPr/>
                    <a:lstStyle/>
                    <a:p>
                      <a:r>
                        <a:rPr lang="vi-VN" dirty="0"/>
                        <a:t>Thanh toán</a:t>
                      </a:r>
                      <a:endParaRPr lang="en-US" dirty="0"/>
                    </a:p>
                  </a:txBody>
                  <a:tcPr/>
                </a:tc>
                <a:tc>
                  <a:txBody>
                    <a:bodyPr/>
                    <a:lstStyle/>
                    <a:p>
                      <a:r>
                        <a:rPr lang="vi-VN" dirty="0"/>
                        <a:t>70%</a:t>
                      </a:r>
                      <a:endParaRPr lang="en-US" dirty="0"/>
                    </a:p>
                  </a:txBody>
                  <a:tcPr/>
                </a:tc>
                <a:extLst>
                  <a:ext uri="{0D108BD9-81ED-4DB2-BD59-A6C34878D82A}">
                    <a16:rowId xmlns:a16="http://schemas.microsoft.com/office/drawing/2014/main" val="989970353"/>
                  </a:ext>
                </a:extLst>
              </a:tr>
              <a:tr h="23655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dirty="0"/>
                        <a:t>Đổi mật khẩu(dùng email)</a:t>
                      </a:r>
                      <a:endParaRPr lang="en-US" dirty="0"/>
                    </a:p>
                  </a:txBody>
                  <a:tcPr/>
                </a:tc>
                <a:tc>
                  <a:txBody>
                    <a:bodyPr/>
                    <a:lstStyle/>
                    <a:p>
                      <a:r>
                        <a:rPr lang="vi-VN" dirty="0"/>
                        <a:t>80%</a:t>
                      </a:r>
                      <a:endParaRPr lang="en-US" dirty="0"/>
                    </a:p>
                  </a:txBody>
                  <a:tcPr/>
                </a:tc>
                <a:extLst>
                  <a:ext uri="{0D108BD9-81ED-4DB2-BD59-A6C34878D82A}">
                    <a16:rowId xmlns:a16="http://schemas.microsoft.com/office/drawing/2014/main" val="1366938825"/>
                  </a:ext>
                </a:extLst>
              </a:tr>
            </a:tbl>
          </a:graphicData>
        </a:graphic>
      </p:graphicFrame>
    </p:spTree>
    <p:extLst>
      <p:ext uri="{BB962C8B-B14F-4D97-AF65-F5344CB8AC3E}">
        <p14:creationId xmlns:p14="http://schemas.microsoft.com/office/powerpoint/2010/main" val="3141738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8"/>
        <p:cNvGrpSpPr/>
        <p:nvPr/>
      </p:nvGrpSpPr>
      <p:grpSpPr>
        <a:xfrm>
          <a:off x="0" y="0"/>
          <a:ext cx="0" cy="0"/>
          <a:chOff x="0" y="0"/>
          <a:chExt cx="0" cy="0"/>
        </a:xfrm>
      </p:grpSpPr>
      <p:sp>
        <p:nvSpPr>
          <p:cNvPr id="1779" name="Google Shape;1779;p70"/>
          <p:cNvSpPr/>
          <p:nvPr/>
        </p:nvSpPr>
        <p:spPr>
          <a:xfrm>
            <a:off x="5023358" y="2879613"/>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0" name="Google Shape;1780;p70"/>
          <p:cNvGrpSpPr/>
          <p:nvPr/>
        </p:nvGrpSpPr>
        <p:grpSpPr>
          <a:xfrm>
            <a:off x="5150220" y="3006520"/>
            <a:ext cx="313310" cy="313227"/>
            <a:chOff x="1323129" y="2571761"/>
            <a:chExt cx="417024" cy="417024"/>
          </a:xfrm>
        </p:grpSpPr>
        <p:sp>
          <p:nvSpPr>
            <p:cNvPr id="1781" name="Google Shape;1781;p70"/>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0"/>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0"/>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0"/>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5" name="Google Shape;1785;p70"/>
          <p:cNvSpPr/>
          <p:nvPr/>
        </p:nvSpPr>
        <p:spPr>
          <a:xfrm>
            <a:off x="3402658" y="2879613"/>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70"/>
          <p:cNvSpPr/>
          <p:nvPr/>
        </p:nvSpPr>
        <p:spPr>
          <a:xfrm>
            <a:off x="4213008" y="2879613"/>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0"/>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1788" name="Google Shape;1788;p70"/>
          <p:cNvSpPr txBox="1">
            <a:spLocks noGrp="1"/>
          </p:cNvSpPr>
          <p:nvPr>
            <p:ph type="subTitle" idx="1"/>
          </p:nvPr>
        </p:nvSpPr>
        <p:spPr>
          <a:xfrm>
            <a:off x="2347900" y="1571825"/>
            <a:ext cx="4448100" cy="10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a:t>Do you have any questions?</a:t>
            </a:r>
            <a:endParaRPr b="1"/>
          </a:p>
          <a:p>
            <a:pPr marL="0" lvl="0" indent="0" algn="ctr" rtl="0">
              <a:spcBef>
                <a:spcPts val="0"/>
              </a:spcBef>
              <a:spcAft>
                <a:spcPts val="0"/>
              </a:spcAft>
              <a:buNone/>
            </a:pPr>
            <a:r>
              <a:rPr lang="en"/>
              <a:t>youremail@freepik.com</a:t>
            </a:r>
            <a:endParaRPr/>
          </a:p>
          <a:p>
            <a:pPr marL="0" lvl="0" indent="0" algn="ctr" rtl="0">
              <a:spcBef>
                <a:spcPts val="0"/>
              </a:spcBef>
              <a:spcAft>
                <a:spcPts val="0"/>
              </a:spcAft>
              <a:buNone/>
            </a:pPr>
            <a:r>
              <a:rPr lang="en"/>
              <a:t>+34 654 321 432</a:t>
            </a:r>
            <a:endParaRPr/>
          </a:p>
          <a:p>
            <a:pPr marL="0" lvl="0" indent="0" algn="ctr" rtl="0">
              <a:spcBef>
                <a:spcPts val="0"/>
              </a:spcBef>
              <a:spcAft>
                <a:spcPts val="0"/>
              </a:spcAft>
              <a:buNone/>
            </a:pPr>
            <a:r>
              <a:rPr lang="en"/>
              <a:t>yourwebsite.com</a:t>
            </a:r>
            <a:endParaRPr/>
          </a:p>
        </p:txBody>
      </p:sp>
      <p:sp>
        <p:nvSpPr>
          <p:cNvPr id="1789" name="Google Shape;1789;p70"/>
          <p:cNvSpPr txBox="1"/>
          <p:nvPr/>
        </p:nvSpPr>
        <p:spPr>
          <a:xfrm>
            <a:off x="2496150" y="4125850"/>
            <a:ext cx="4151700" cy="26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Barlow"/>
                <a:ea typeface="Barlow"/>
                <a:cs typeface="Barlow"/>
                <a:sym typeface="Barlow"/>
              </a:rPr>
              <a:t>Please keep this slide for attribution</a:t>
            </a:r>
            <a:endParaRPr sz="1000">
              <a:solidFill>
                <a:schemeClr val="dk1"/>
              </a:solidFill>
              <a:latin typeface="Barlow"/>
              <a:ea typeface="Barlow"/>
              <a:cs typeface="Barlow"/>
              <a:sym typeface="Barlow"/>
            </a:endParaRPr>
          </a:p>
        </p:txBody>
      </p:sp>
      <p:sp>
        <p:nvSpPr>
          <p:cNvPr id="1790" name="Google Shape;1790;p70"/>
          <p:cNvSpPr/>
          <p:nvPr/>
        </p:nvSpPr>
        <p:spPr>
          <a:xfrm>
            <a:off x="3529537" y="3006485"/>
            <a:ext cx="313268" cy="313268"/>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1" name="Google Shape;1791;p70"/>
          <p:cNvGrpSpPr/>
          <p:nvPr/>
        </p:nvGrpSpPr>
        <p:grpSpPr>
          <a:xfrm>
            <a:off x="4339838" y="3006507"/>
            <a:ext cx="313342" cy="313227"/>
            <a:chOff x="812101" y="2571761"/>
            <a:chExt cx="417066" cy="417024"/>
          </a:xfrm>
        </p:grpSpPr>
        <p:sp>
          <p:nvSpPr>
            <p:cNvPr id="1792" name="Google Shape;1792;p70"/>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0"/>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0"/>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70"/>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6" name="Google Shape;1796;p70"/>
          <p:cNvGrpSpPr/>
          <p:nvPr/>
        </p:nvGrpSpPr>
        <p:grpSpPr>
          <a:xfrm rot="10800000">
            <a:off x="7071425" y="3622502"/>
            <a:ext cx="3296400" cy="703085"/>
            <a:chOff x="-12" y="3628590"/>
            <a:chExt cx="3296400" cy="703085"/>
          </a:xfrm>
        </p:grpSpPr>
        <p:grpSp>
          <p:nvGrpSpPr>
            <p:cNvPr id="1797" name="Google Shape;1797;p70"/>
            <p:cNvGrpSpPr/>
            <p:nvPr/>
          </p:nvGrpSpPr>
          <p:grpSpPr>
            <a:xfrm>
              <a:off x="854867" y="3996692"/>
              <a:ext cx="1567047" cy="45661"/>
              <a:chOff x="1754675" y="2661275"/>
              <a:chExt cx="1945675" cy="56700"/>
            </a:xfrm>
          </p:grpSpPr>
          <p:cxnSp>
            <p:nvCxnSpPr>
              <p:cNvPr id="1798" name="Google Shape;1798;p7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1799" name="Google Shape;1799;p7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0" name="Google Shape;1800;p70"/>
            <p:cNvGrpSpPr/>
            <p:nvPr/>
          </p:nvGrpSpPr>
          <p:grpSpPr>
            <a:xfrm>
              <a:off x="518420" y="4195487"/>
              <a:ext cx="1561280" cy="136187"/>
              <a:chOff x="1754675" y="2824000"/>
              <a:chExt cx="4728285" cy="412439"/>
            </a:xfrm>
          </p:grpSpPr>
          <p:sp>
            <p:nvSpPr>
              <p:cNvPr id="1801" name="Google Shape;1801;p7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1802" name="Google Shape;1802;p7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3" name="Google Shape;1803;p70"/>
            <p:cNvGrpSpPr/>
            <p:nvPr/>
          </p:nvGrpSpPr>
          <p:grpSpPr>
            <a:xfrm>
              <a:off x="226304" y="3764887"/>
              <a:ext cx="3070084" cy="102364"/>
              <a:chOff x="1779150" y="2604263"/>
              <a:chExt cx="3811875" cy="127113"/>
            </a:xfrm>
          </p:grpSpPr>
          <p:sp>
            <p:nvSpPr>
              <p:cNvPr id="1804" name="Google Shape;1804;p7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1805" name="Google Shape;1805;p7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6" name="Google Shape;1806;p70"/>
            <p:cNvGrpSpPr/>
            <p:nvPr/>
          </p:nvGrpSpPr>
          <p:grpSpPr>
            <a:xfrm>
              <a:off x="-12" y="3628590"/>
              <a:ext cx="3010303" cy="45661"/>
              <a:chOff x="1766900" y="2869225"/>
              <a:chExt cx="3737650" cy="56700"/>
            </a:xfrm>
          </p:grpSpPr>
          <p:cxnSp>
            <p:nvCxnSpPr>
              <p:cNvPr id="1807" name="Google Shape;1807;p7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808" name="Google Shape;1808;p7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09" name="Google Shape;1809;p70"/>
          <p:cNvGrpSpPr/>
          <p:nvPr/>
        </p:nvGrpSpPr>
        <p:grpSpPr>
          <a:xfrm flipH="1">
            <a:off x="-2474399" y="1300215"/>
            <a:ext cx="4555892" cy="541915"/>
            <a:chOff x="5950034" y="3380465"/>
            <a:chExt cx="4555892" cy="541915"/>
          </a:xfrm>
        </p:grpSpPr>
        <p:grpSp>
          <p:nvGrpSpPr>
            <p:cNvPr id="1810" name="Google Shape;1810;p70"/>
            <p:cNvGrpSpPr/>
            <p:nvPr/>
          </p:nvGrpSpPr>
          <p:grpSpPr>
            <a:xfrm rot="10800000">
              <a:off x="5950034" y="3380473"/>
              <a:ext cx="2877996" cy="223763"/>
              <a:chOff x="1748550" y="2064750"/>
              <a:chExt cx="3573375" cy="277863"/>
            </a:xfrm>
          </p:grpSpPr>
          <p:sp>
            <p:nvSpPr>
              <p:cNvPr id="1811" name="Google Shape;1811;p7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1812" name="Google Shape;1812;p7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3" name="Google Shape;1813;p70"/>
            <p:cNvGrpSpPr/>
            <p:nvPr/>
          </p:nvGrpSpPr>
          <p:grpSpPr>
            <a:xfrm rot="10800000">
              <a:off x="6396949" y="3536010"/>
              <a:ext cx="2430997" cy="185534"/>
              <a:chOff x="1748547" y="1392116"/>
              <a:chExt cx="5911958" cy="451312"/>
            </a:xfrm>
          </p:grpSpPr>
          <p:sp>
            <p:nvSpPr>
              <p:cNvPr id="1814" name="Google Shape;1814;p7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1815" name="Google Shape;1815;p7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6" name="Google Shape;1816;p70"/>
            <p:cNvGrpSpPr/>
            <p:nvPr/>
          </p:nvGrpSpPr>
          <p:grpSpPr>
            <a:xfrm rot="10800000">
              <a:off x="6906834" y="3876719"/>
              <a:ext cx="3140396" cy="45661"/>
              <a:chOff x="234768" y="1449263"/>
              <a:chExt cx="3899175" cy="56700"/>
            </a:xfrm>
          </p:grpSpPr>
          <p:cxnSp>
            <p:nvCxnSpPr>
              <p:cNvPr id="1817" name="Google Shape;1817;p70"/>
              <p:cNvCxnSpPr/>
              <p:nvPr/>
            </p:nvCxnSpPr>
            <p:spPr>
              <a:xfrm>
                <a:off x="234768" y="1477625"/>
                <a:ext cx="3846900" cy="0"/>
              </a:xfrm>
              <a:prstGeom prst="straightConnector1">
                <a:avLst/>
              </a:prstGeom>
              <a:noFill/>
              <a:ln w="9525" cap="flat" cmpd="sng">
                <a:solidFill>
                  <a:schemeClr val="dk1"/>
                </a:solidFill>
                <a:prstDash val="solid"/>
                <a:round/>
                <a:headEnd type="none" w="med" len="med"/>
                <a:tailEnd type="none" w="med" len="med"/>
              </a:ln>
            </p:spPr>
          </p:cxnSp>
          <p:sp>
            <p:nvSpPr>
              <p:cNvPr id="1818" name="Google Shape;1818;p70"/>
              <p:cNvSpPr/>
              <p:nvPr/>
            </p:nvSpPr>
            <p:spPr>
              <a:xfrm>
                <a:off x="4077243" y="1449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9" name="Google Shape;1819;p70"/>
            <p:cNvGrpSpPr/>
            <p:nvPr/>
          </p:nvGrpSpPr>
          <p:grpSpPr>
            <a:xfrm flipH="1">
              <a:off x="7495622" y="3380465"/>
              <a:ext cx="3010303" cy="45661"/>
              <a:chOff x="1766900" y="2869225"/>
              <a:chExt cx="3737650" cy="56700"/>
            </a:xfrm>
          </p:grpSpPr>
          <p:cxnSp>
            <p:nvCxnSpPr>
              <p:cNvPr id="1820" name="Google Shape;1820;p7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1821" name="Google Shape;1821;p7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351</TotalTime>
  <Words>316</Words>
  <Application>Microsoft Office PowerPoint</Application>
  <PresentationFormat>On-screen Show (16:9)</PresentationFormat>
  <Paragraphs>69</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Raleway</vt:lpstr>
      <vt:lpstr>Barlow</vt:lpstr>
      <vt:lpstr>Poppins Black</vt:lpstr>
      <vt:lpstr>Arial</vt:lpstr>
      <vt:lpstr>Data Analytics Strategy Toolkit by Slidesgo</vt:lpstr>
      <vt:lpstr>CHUYÊN ĐỀ WEB</vt:lpstr>
      <vt:lpstr>GIỚI THIỆU</vt:lpstr>
      <vt:lpstr>CÁC KỸ THUẬT SỬ DỤNG</vt:lpstr>
      <vt:lpstr>PHÂN CÔNG CÔNG VIỆC</vt:lpstr>
      <vt:lpstr>KẾT QUẢ ĐẠT ĐƯỢC</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CHUYÊN ĐỀ WEB</dc:title>
  <cp:lastModifiedBy>LAPTOP USA PRO</cp:lastModifiedBy>
  <cp:revision>19</cp:revision>
  <dcterms:modified xsi:type="dcterms:W3CDTF">2024-06-24T10:29:25Z</dcterms:modified>
</cp:coreProperties>
</file>