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handoutMasterIdLst>
    <p:handoutMasterId r:id="rId10"/>
  </p:handoutMasterIdLst>
  <p:sldIdLst>
    <p:sldId id="2294" r:id="rId2"/>
    <p:sldId id="2265" r:id="rId3"/>
    <p:sldId id="2338" r:id="rId4"/>
    <p:sldId id="2345" r:id="rId5"/>
    <p:sldId id="2346" r:id="rId6"/>
    <p:sldId id="2347" r:id="rId7"/>
    <p:sldId id="2325" r:id="rId8"/>
  </p:sldIdLst>
  <p:sldSz cx="24323675" cy="13716000"/>
  <p:notesSz cx="6858000" cy="9144000"/>
  <p:defaultTextStyle>
    <a:defPPr>
      <a:defRPr lang="th-TH"/>
    </a:defPPr>
    <a:lvl1pPr marL="0" algn="l" defTabSz="2173204" rtl="0" eaLnBrk="1" latinLnBrk="0" hangingPunct="1">
      <a:defRPr sz="6700" kern="1200">
        <a:solidFill>
          <a:schemeClr val="tx1"/>
        </a:solidFill>
        <a:latin typeface="+mn-lt"/>
        <a:ea typeface="+mn-ea"/>
        <a:cs typeface="+mn-cs"/>
      </a:defRPr>
    </a:lvl1pPr>
    <a:lvl2pPr marL="1086601" algn="l" defTabSz="2173204" rtl="0" eaLnBrk="1" latinLnBrk="0" hangingPunct="1">
      <a:defRPr sz="6700" kern="1200">
        <a:solidFill>
          <a:schemeClr val="tx1"/>
        </a:solidFill>
        <a:latin typeface="+mn-lt"/>
        <a:ea typeface="+mn-ea"/>
        <a:cs typeface="+mn-cs"/>
      </a:defRPr>
    </a:lvl2pPr>
    <a:lvl3pPr marL="2173204" algn="l" defTabSz="2173204" rtl="0" eaLnBrk="1" latinLnBrk="0" hangingPunct="1">
      <a:defRPr sz="6700" kern="1200">
        <a:solidFill>
          <a:schemeClr val="tx1"/>
        </a:solidFill>
        <a:latin typeface="+mn-lt"/>
        <a:ea typeface="+mn-ea"/>
        <a:cs typeface="+mn-cs"/>
      </a:defRPr>
    </a:lvl3pPr>
    <a:lvl4pPr marL="3259805" algn="l" defTabSz="2173204" rtl="0" eaLnBrk="1" latinLnBrk="0" hangingPunct="1">
      <a:defRPr sz="6700" kern="1200">
        <a:solidFill>
          <a:schemeClr val="tx1"/>
        </a:solidFill>
        <a:latin typeface="+mn-lt"/>
        <a:ea typeface="+mn-ea"/>
        <a:cs typeface="+mn-cs"/>
      </a:defRPr>
    </a:lvl4pPr>
    <a:lvl5pPr marL="4346406" algn="l" defTabSz="2173204" rtl="0" eaLnBrk="1" latinLnBrk="0" hangingPunct="1">
      <a:defRPr sz="6700" kern="1200">
        <a:solidFill>
          <a:schemeClr val="tx1"/>
        </a:solidFill>
        <a:latin typeface="+mn-lt"/>
        <a:ea typeface="+mn-ea"/>
        <a:cs typeface="+mn-cs"/>
      </a:defRPr>
    </a:lvl5pPr>
    <a:lvl6pPr marL="5433009" algn="l" defTabSz="2173204" rtl="0" eaLnBrk="1" latinLnBrk="0" hangingPunct="1">
      <a:defRPr sz="6700" kern="1200">
        <a:solidFill>
          <a:schemeClr val="tx1"/>
        </a:solidFill>
        <a:latin typeface="+mn-lt"/>
        <a:ea typeface="+mn-ea"/>
        <a:cs typeface="+mn-cs"/>
      </a:defRPr>
    </a:lvl6pPr>
    <a:lvl7pPr marL="6519610" algn="l" defTabSz="2173204" rtl="0" eaLnBrk="1" latinLnBrk="0" hangingPunct="1">
      <a:defRPr sz="6700" kern="1200">
        <a:solidFill>
          <a:schemeClr val="tx1"/>
        </a:solidFill>
        <a:latin typeface="+mn-lt"/>
        <a:ea typeface="+mn-ea"/>
        <a:cs typeface="+mn-cs"/>
      </a:defRPr>
    </a:lvl7pPr>
    <a:lvl8pPr marL="7606211" algn="l" defTabSz="2173204" rtl="0" eaLnBrk="1" latinLnBrk="0" hangingPunct="1">
      <a:defRPr sz="6700" kern="1200">
        <a:solidFill>
          <a:schemeClr val="tx1"/>
        </a:solidFill>
        <a:latin typeface="+mn-lt"/>
        <a:ea typeface="+mn-ea"/>
        <a:cs typeface="+mn-cs"/>
      </a:defRPr>
    </a:lvl8pPr>
    <a:lvl9pPr marL="8692815" algn="l" defTabSz="2173204" rtl="0" eaLnBrk="1" latinLnBrk="0" hangingPunct="1">
      <a:defRPr sz="6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0000"/>
    <a:srgbClr val="27BB7F"/>
    <a:srgbClr val="DBA467"/>
    <a:srgbClr val="FCF3D8"/>
    <a:srgbClr val="60DEAB"/>
    <a:srgbClr val="2FD2E3"/>
    <a:srgbClr val="FFF5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ลักษณะ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ลักษณะสีปานกลาง 1 - เน้น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ลักษณะสีเข้ม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333" autoAdjust="0"/>
    <p:restoredTop sz="66727" autoAdjust="0"/>
  </p:normalViewPr>
  <p:slideViewPr>
    <p:cSldViewPr>
      <p:cViewPr varScale="1">
        <p:scale>
          <a:sx n="34" d="100"/>
          <a:sy n="34" d="100"/>
        </p:scale>
        <p:origin x="120" y="192"/>
      </p:cViewPr>
      <p:guideLst>
        <p:guide orient="horz" pos="4320"/>
        <p:guide pos="7661"/>
      </p:guideLst>
    </p:cSldViewPr>
  </p:slideViewPr>
  <p:outlineViewPr>
    <p:cViewPr>
      <p:scale>
        <a:sx n="33" d="100"/>
        <a:sy n="33" d="100"/>
      </p:scale>
      <p:origin x="0" y="14958"/>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71" d="100"/>
          <a:sy n="71" d="100"/>
        </p:scale>
        <p:origin x="1968"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9T11:55:29.104" idx="1">
    <p:pos x="309" y="21"/>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D9FE2F-AE6E-4FD8-BECB-DC8C512CD42F}" type="datetimeFigureOut">
              <a:rPr lang="th-TH" smtClean="0"/>
              <a:t>28/10/66</a:t>
            </a:fld>
            <a:endParaRPr lang="th-TH"/>
          </a:p>
        </p:txBody>
      </p:sp>
      <p:sp>
        <p:nvSpPr>
          <p:cNvPr id="4" name="ตัวแทนท้ายกระดา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ภาพนิ่ง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8AE7EA-B5BD-4D93-8E46-73D2BC611ACE}" type="slidenum">
              <a:rPr lang="th-TH" smtClean="0"/>
              <a:t>‹#›</a:t>
            </a:fld>
            <a:endParaRPr lang="th-TH"/>
          </a:p>
        </p:txBody>
      </p:sp>
      <p:sp>
        <p:nvSpPr>
          <p:cNvPr id="6" name="ตัวแทนหัวกระดาษ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Tree>
    <p:extLst>
      <p:ext uri="{BB962C8B-B14F-4D97-AF65-F5344CB8AC3E}">
        <p14:creationId xmlns:p14="http://schemas.microsoft.com/office/powerpoint/2010/main" val="11142040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7E8A8-1621-45EB-AF69-A1465D0E4D1A}" type="datetimeFigureOut">
              <a:rPr lang="th-TH" smtClean="0"/>
              <a:t>28/10/66</a:t>
            </a:fld>
            <a:endParaRPr lang="th-TH"/>
          </a:p>
        </p:txBody>
      </p:sp>
      <p:sp>
        <p:nvSpPr>
          <p:cNvPr id="4" name="ตัวแทนรูปบนภาพนิ่ง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ภาพนิ่ง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8CD501-6BB7-45B6-B183-6435F0E3813A}" type="slidenum">
              <a:rPr lang="th-TH" smtClean="0"/>
              <a:t>‹#›</a:t>
            </a:fld>
            <a:endParaRPr lang="th-TH"/>
          </a:p>
        </p:txBody>
      </p:sp>
    </p:spTree>
    <p:extLst>
      <p:ext uri="{BB962C8B-B14F-4D97-AF65-F5344CB8AC3E}">
        <p14:creationId xmlns:p14="http://schemas.microsoft.com/office/powerpoint/2010/main" val="223414854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1</a:t>
            </a:fld>
            <a:endParaRPr lang="th-TH"/>
          </a:p>
        </p:txBody>
      </p:sp>
    </p:spTree>
    <p:extLst>
      <p:ext uri="{BB962C8B-B14F-4D97-AF65-F5344CB8AC3E}">
        <p14:creationId xmlns:p14="http://schemas.microsoft.com/office/powerpoint/2010/main" val="2070460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2</a:t>
            </a:fld>
            <a:endParaRPr lang="th-TH"/>
          </a:p>
        </p:txBody>
      </p:sp>
    </p:spTree>
    <p:extLst>
      <p:ext uri="{BB962C8B-B14F-4D97-AF65-F5344CB8AC3E}">
        <p14:creationId xmlns:p14="http://schemas.microsoft.com/office/powerpoint/2010/main" val="1596567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3</a:t>
            </a:fld>
            <a:endParaRPr lang="th-TH"/>
          </a:p>
        </p:txBody>
      </p:sp>
    </p:spTree>
    <p:extLst>
      <p:ext uri="{BB962C8B-B14F-4D97-AF65-F5344CB8AC3E}">
        <p14:creationId xmlns:p14="http://schemas.microsoft.com/office/powerpoint/2010/main" val="1669153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4</a:t>
            </a:fld>
            <a:endParaRPr lang="th-TH"/>
          </a:p>
        </p:txBody>
      </p:sp>
    </p:spTree>
    <p:extLst>
      <p:ext uri="{BB962C8B-B14F-4D97-AF65-F5344CB8AC3E}">
        <p14:creationId xmlns:p14="http://schemas.microsoft.com/office/powerpoint/2010/main" val="175601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5</a:t>
            </a:fld>
            <a:endParaRPr lang="th-TH"/>
          </a:p>
        </p:txBody>
      </p:sp>
    </p:spTree>
    <p:extLst>
      <p:ext uri="{BB962C8B-B14F-4D97-AF65-F5344CB8AC3E}">
        <p14:creationId xmlns:p14="http://schemas.microsoft.com/office/powerpoint/2010/main" val="4190424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6</a:t>
            </a:fld>
            <a:endParaRPr lang="th-TH"/>
          </a:p>
        </p:txBody>
      </p:sp>
    </p:spTree>
    <p:extLst>
      <p:ext uri="{BB962C8B-B14F-4D97-AF65-F5344CB8AC3E}">
        <p14:creationId xmlns:p14="http://schemas.microsoft.com/office/powerpoint/2010/main" val="2543313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7</a:t>
            </a:fld>
            <a:endParaRPr lang="th-TH"/>
          </a:p>
        </p:txBody>
      </p:sp>
    </p:spTree>
    <p:extLst>
      <p:ext uri="{BB962C8B-B14F-4D97-AF65-F5344CB8AC3E}">
        <p14:creationId xmlns:p14="http://schemas.microsoft.com/office/powerpoint/2010/main" val="152174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87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2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51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1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092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4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91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9_ส่วนหัวของส่วน">
    <p:spTree>
      <p:nvGrpSpPr>
        <p:cNvPr id="1" name=""/>
        <p:cNvGrpSpPr/>
        <p:nvPr/>
      </p:nvGrpSpPr>
      <p:grpSpPr>
        <a:xfrm>
          <a:off x="0" y="0"/>
          <a:ext cx="0" cy="0"/>
          <a:chOff x="0" y="0"/>
          <a:chExt cx="0" cy="0"/>
        </a:xfrm>
      </p:grpSpPr>
      <p:sp>
        <p:nvSpPr>
          <p:cNvPr id="2" name="Picture Placeholder 4"/>
          <p:cNvSpPr>
            <a:spLocks noGrp="1"/>
          </p:cNvSpPr>
          <p:nvPr>
            <p:ph type="pic" sz="quarter" idx="29"/>
          </p:nvPr>
        </p:nvSpPr>
        <p:spPr>
          <a:xfrm>
            <a:off x="1709014" y="3232003"/>
            <a:ext cx="10841702" cy="6224434"/>
          </a:xfrm>
          <a:prstGeom prst="rect">
            <a:avLst/>
          </a:prstGeom>
        </p:spPr>
      </p:sp>
    </p:spTree>
    <p:extLst>
      <p:ext uri="{BB962C8B-B14F-4D97-AF65-F5344CB8AC3E}">
        <p14:creationId xmlns:p14="http://schemas.microsoft.com/office/powerpoint/2010/main" val="1841855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0_ส่วนหัวของส่วน">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a:xfrm>
            <a:off x="1570037" y="3785133"/>
            <a:ext cx="10130409" cy="5816067"/>
          </a:xfrm>
          <a:prstGeom prst="rect">
            <a:avLst/>
          </a:prstGeom>
        </p:spPr>
      </p:sp>
      <p:sp>
        <p:nvSpPr>
          <p:cNvPr id="3" name="Picture Placeholder 1"/>
          <p:cNvSpPr>
            <a:spLocks noGrp="1"/>
          </p:cNvSpPr>
          <p:nvPr>
            <p:ph type="pic" sz="quarter" idx="30"/>
          </p:nvPr>
        </p:nvSpPr>
        <p:spPr>
          <a:xfrm>
            <a:off x="12861060" y="3817790"/>
            <a:ext cx="10130409" cy="5816067"/>
          </a:xfrm>
          <a:prstGeom prst="rect">
            <a:avLst/>
          </a:prstGeom>
        </p:spPr>
      </p:sp>
    </p:spTree>
    <p:extLst>
      <p:ext uri="{BB962C8B-B14F-4D97-AF65-F5344CB8AC3E}">
        <p14:creationId xmlns:p14="http://schemas.microsoft.com/office/powerpoint/2010/main" val="1044921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1_ส่วนหัวของส่วน">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a:xfrm>
            <a:off x="1570037" y="3785133"/>
            <a:ext cx="10130409" cy="5816067"/>
          </a:xfrm>
          <a:prstGeom prst="rect">
            <a:avLst/>
          </a:prstGeom>
        </p:spPr>
      </p:sp>
      <p:sp>
        <p:nvSpPr>
          <p:cNvPr id="4" name="Picture Placeholder 4"/>
          <p:cNvSpPr>
            <a:spLocks noGrp="1"/>
          </p:cNvSpPr>
          <p:nvPr>
            <p:ph type="pic" sz="quarter" idx="4294967295"/>
          </p:nvPr>
        </p:nvSpPr>
        <p:spPr>
          <a:xfrm>
            <a:off x="12652048" y="6172200"/>
            <a:ext cx="8311854" cy="5288594"/>
          </a:xfrm>
          <a:prstGeom prst="rect">
            <a:avLst/>
          </a:prstGeom>
        </p:spPr>
      </p:sp>
    </p:spTree>
    <p:extLst>
      <p:ext uri="{BB962C8B-B14F-4D97-AF65-F5344CB8AC3E}">
        <p14:creationId xmlns:p14="http://schemas.microsoft.com/office/powerpoint/2010/main" val="31351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2_ส่วนหัวของส่วน">
    <p:spTree>
      <p:nvGrpSpPr>
        <p:cNvPr id="1" name=""/>
        <p:cNvGrpSpPr/>
        <p:nvPr/>
      </p:nvGrpSpPr>
      <p:grpSpPr>
        <a:xfrm>
          <a:off x="0" y="0"/>
          <a:ext cx="0" cy="0"/>
          <a:chOff x="0" y="0"/>
          <a:chExt cx="0" cy="0"/>
        </a:xfrm>
      </p:grpSpPr>
      <p:sp>
        <p:nvSpPr>
          <p:cNvPr id="4" name="Picture Placeholder 4"/>
          <p:cNvSpPr>
            <a:spLocks noGrp="1"/>
          </p:cNvSpPr>
          <p:nvPr>
            <p:ph type="pic" sz="quarter" idx="4294967295"/>
          </p:nvPr>
        </p:nvSpPr>
        <p:spPr>
          <a:xfrm>
            <a:off x="4084638" y="3733800"/>
            <a:ext cx="10717742" cy="6819392"/>
          </a:xfrm>
          <a:prstGeom prst="rect">
            <a:avLst/>
          </a:prstGeom>
        </p:spPr>
      </p:sp>
    </p:spTree>
    <p:extLst>
      <p:ext uri="{BB962C8B-B14F-4D97-AF65-F5344CB8AC3E}">
        <p14:creationId xmlns:p14="http://schemas.microsoft.com/office/powerpoint/2010/main" val="1699406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7_ส่วนหัวของส่วน">
    <p:spTree>
      <p:nvGrpSpPr>
        <p:cNvPr id="1" name=""/>
        <p:cNvGrpSpPr/>
        <p:nvPr/>
      </p:nvGrpSpPr>
      <p:grpSpPr>
        <a:xfrm>
          <a:off x="0" y="0"/>
          <a:ext cx="0" cy="0"/>
          <a:chOff x="0" y="0"/>
          <a:chExt cx="0" cy="0"/>
        </a:xfrm>
      </p:grpSpPr>
      <p:sp>
        <p:nvSpPr>
          <p:cNvPr id="3" name="Picture Placeholder 28"/>
          <p:cNvSpPr>
            <a:spLocks noGrp="1"/>
          </p:cNvSpPr>
          <p:nvPr>
            <p:ph type="pic" sz="quarter" idx="30"/>
          </p:nvPr>
        </p:nvSpPr>
        <p:spPr>
          <a:xfrm>
            <a:off x="14729049" y="1797474"/>
            <a:ext cx="7338788" cy="10274303"/>
          </a:xfrm>
          <a:prstGeom prst="rect">
            <a:avLst/>
          </a:prstGeom>
        </p:spPr>
      </p:sp>
    </p:spTree>
    <p:extLst>
      <p:ext uri="{BB962C8B-B14F-4D97-AF65-F5344CB8AC3E}">
        <p14:creationId xmlns:p14="http://schemas.microsoft.com/office/powerpoint/2010/main" val="1864982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7_ส่วนหัวของส่วน">
    <p:spTree>
      <p:nvGrpSpPr>
        <p:cNvPr id="1" name=""/>
        <p:cNvGrpSpPr/>
        <p:nvPr/>
      </p:nvGrpSpPr>
      <p:grpSpPr>
        <a:xfrm>
          <a:off x="0" y="0"/>
          <a:ext cx="0" cy="0"/>
          <a:chOff x="0" y="0"/>
          <a:chExt cx="0" cy="0"/>
        </a:xfrm>
      </p:grpSpPr>
      <p:sp>
        <p:nvSpPr>
          <p:cNvPr id="8" name="Freeform 7"/>
          <p:cNvSpPr>
            <a:spLocks/>
          </p:cNvSpPr>
          <p:nvPr userDrawn="1"/>
        </p:nvSpPr>
        <p:spPr bwMode="auto">
          <a:xfrm rot="4669891">
            <a:off x="2226650" y="29375784"/>
            <a:ext cx="80972" cy="21099"/>
          </a:xfrm>
          <a:custGeom>
            <a:avLst/>
            <a:gdLst>
              <a:gd name="connsiteX0" fmla="*/ 0 w 80972"/>
              <a:gd name="connsiteY0" fmla="*/ 13115 h 21099"/>
              <a:gd name="connsiteX1" fmla="*/ 61862 w 80972"/>
              <a:gd name="connsiteY1" fmla="*/ 0 h 21099"/>
              <a:gd name="connsiteX2" fmla="*/ 80972 w 80972"/>
              <a:gd name="connsiteY2" fmla="*/ 21099 h 21099"/>
              <a:gd name="connsiteX3" fmla="*/ 0 w 80972"/>
              <a:gd name="connsiteY3" fmla="*/ 13115 h 21099"/>
            </a:gdLst>
            <a:ahLst/>
            <a:cxnLst>
              <a:cxn ang="0">
                <a:pos x="connsiteX0" y="connsiteY0"/>
              </a:cxn>
              <a:cxn ang="0">
                <a:pos x="connsiteX1" y="connsiteY1"/>
              </a:cxn>
              <a:cxn ang="0">
                <a:pos x="connsiteX2" y="connsiteY2"/>
              </a:cxn>
              <a:cxn ang="0">
                <a:pos x="connsiteX3" y="connsiteY3"/>
              </a:cxn>
            </a:cxnLst>
            <a:rect l="l" t="t" r="r" b="b"/>
            <a:pathLst>
              <a:path w="80972" h="21099">
                <a:moveTo>
                  <a:pt x="0" y="13115"/>
                </a:moveTo>
                <a:lnTo>
                  <a:pt x="61862" y="0"/>
                </a:lnTo>
                <a:lnTo>
                  <a:pt x="80972" y="21099"/>
                </a:lnTo>
                <a:lnTo>
                  <a:pt x="0" y="13115"/>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 name="Picture Placeholder 12"/>
          <p:cNvSpPr>
            <a:spLocks noGrp="1"/>
          </p:cNvSpPr>
          <p:nvPr>
            <p:ph type="pic" sz="quarter" idx="10"/>
          </p:nvPr>
        </p:nvSpPr>
        <p:spPr>
          <a:xfrm>
            <a:off x="655637" y="457201"/>
            <a:ext cx="23164799" cy="12633841"/>
          </a:xfrm>
          <a:custGeom>
            <a:avLst/>
            <a:gdLst>
              <a:gd name="connsiteX0" fmla="*/ 0 w 23164799"/>
              <a:gd name="connsiteY0" fmla="*/ 0 h 12633841"/>
              <a:gd name="connsiteX1" fmla="*/ 23164799 w 23164799"/>
              <a:gd name="connsiteY1" fmla="*/ 0 h 12633841"/>
              <a:gd name="connsiteX2" fmla="*/ 23164799 w 23164799"/>
              <a:gd name="connsiteY2" fmla="*/ 12633841 h 12633841"/>
              <a:gd name="connsiteX3" fmla="*/ 0 w 23164799"/>
              <a:gd name="connsiteY3" fmla="*/ 12633841 h 12633841"/>
            </a:gdLst>
            <a:ahLst/>
            <a:cxnLst>
              <a:cxn ang="0">
                <a:pos x="connsiteX0" y="connsiteY0"/>
              </a:cxn>
              <a:cxn ang="0">
                <a:pos x="connsiteX1" y="connsiteY1"/>
              </a:cxn>
              <a:cxn ang="0">
                <a:pos x="connsiteX2" y="connsiteY2"/>
              </a:cxn>
              <a:cxn ang="0">
                <a:pos x="connsiteX3" y="connsiteY3"/>
              </a:cxn>
            </a:cxnLst>
            <a:rect l="l" t="t" r="r" b="b"/>
            <a:pathLst>
              <a:path w="23164799" h="12633841">
                <a:moveTo>
                  <a:pt x="0" y="0"/>
                </a:moveTo>
                <a:lnTo>
                  <a:pt x="23164799" y="0"/>
                </a:lnTo>
                <a:lnTo>
                  <a:pt x="23164799" y="12633841"/>
                </a:lnTo>
                <a:lnTo>
                  <a:pt x="0" y="12633841"/>
                </a:lnTo>
                <a:close/>
              </a:path>
            </a:pathLst>
          </a:custGeom>
        </p:spPr>
        <p:txBody>
          <a:bodyPr wrap="square">
            <a:noAutofit/>
          </a:bodyPr>
          <a:lstStyle/>
          <a:p>
            <a:endParaRPr lang="en-US"/>
          </a:p>
        </p:txBody>
      </p:sp>
    </p:spTree>
    <p:extLst>
      <p:ext uri="{BB962C8B-B14F-4D97-AF65-F5344CB8AC3E}">
        <p14:creationId xmlns:p14="http://schemas.microsoft.com/office/powerpoint/2010/main" val="14698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5_ส่วนหัวของส่วน">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6459199" y="5923141"/>
            <a:ext cx="7894638" cy="7101300"/>
          </a:xfrm>
          <a:custGeom>
            <a:avLst/>
            <a:gdLst>
              <a:gd name="connsiteX0" fmla="*/ 10888832 w 10931064"/>
              <a:gd name="connsiteY0" fmla="*/ 0 h 9832593"/>
              <a:gd name="connsiteX1" fmla="*/ 10931064 w 10931064"/>
              <a:gd name="connsiteY1" fmla="*/ 108709 h 9832593"/>
              <a:gd name="connsiteX2" fmla="*/ 10931064 w 10931064"/>
              <a:gd name="connsiteY2" fmla="*/ 7072641 h 9832593"/>
              <a:gd name="connsiteX3" fmla="*/ 4493356 w 10931064"/>
              <a:gd name="connsiteY3" fmla="*/ 9607865 h 9832593"/>
              <a:gd name="connsiteX4" fmla="*/ 3363838 w 10931064"/>
              <a:gd name="connsiteY4" fmla="*/ 9831968 h 9832593"/>
              <a:gd name="connsiteX5" fmla="*/ 224729 w 10931064"/>
              <a:gd name="connsiteY5" fmla="*/ 7727894 h 9832593"/>
              <a:gd name="connsiteX6" fmla="*/ 2104700 w 10931064"/>
              <a:gd name="connsiteY6" fmla="*/ 3459266 h 983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1064" h="9832593">
                <a:moveTo>
                  <a:pt x="10888832" y="0"/>
                </a:moveTo>
                <a:lnTo>
                  <a:pt x="10931064" y="108709"/>
                </a:lnTo>
                <a:lnTo>
                  <a:pt x="10931064" y="7072641"/>
                </a:lnTo>
                <a:lnTo>
                  <a:pt x="4493356" y="9607865"/>
                </a:lnTo>
                <a:cubicBezTo>
                  <a:pt x="4121944" y="9752155"/>
                  <a:pt x="3740326" y="9824605"/>
                  <a:pt x="3363838" y="9831968"/>
                </a:cubicBezTo>
                <a:cubicBezTo>
                  <a:pt x="2019236" y="9858264"/>
                  <a:pt x="740049" y="9054370"/>
                  <a:pt x="224729" y="7727894"/>
                </a:cubicBezTo>
                <a:cubicBezTo>
                  <a:pt x="-434881" y="6030005"/>
                  <a:pt x="406811" y="4118876"/>
                  <a:pt x="2104700" y="3459266"/>
                </a:cubicBezTo>
                <a:close/>
              </a:path>
            </a:pathLst>
          </a:custGeom>
        </p:spPr>
        <p:txBody>
          <a:bodyPr wrap="square">
            <a:noAutofit/>
          </a:bodyPr>
          <a:lstStyle/>
          <a:p>
            <a:endParaRPr lang="en-US"/>
          </a:p>
        </p:txBody>
      </p:sp>
      <p:sp>
        <p:nvSpPr>
          <p:cNvPr id="3" name="Picture Placeholder 2"/>
          <p:cNvSpPr>
            <a:spLocks noGrp="1"/>
          </p:cNvSpPr>
          <p:nvPr>
            <p:ph type="pic" sz="quarter" idx="11"/>
          </p:nvPr>
        </p:nvSpPr>
        <p:spPr>
          <a:xfrm>
            <a:off x="16429037" y="76200"/>
            <a:ext cx="7894638" cy="7101300"/>
          </a:xfrm>
          <a:custGeom>
            <a:avLst/>
            <a:gdLst>
              <a:gd name="connsiteX0" fmla="*/ 10888832 w 10931064"/>
              <a:gd name="connsiteY0" fmla="*/ 0 h 9832593"/>
              <a:gd name="connsiteX1" fmla="*/ 10931064 w 10931064"/>
              <a:gd name="connsiteY1" fmla="*/ 108709 h 9832593"/>
              <a:gd name="connsiteX2" fmla="*/ 10931064 w 10931064"/>
              <a:gd name="connsiteY2" fmla="*/ 7072641 h 9832593"/>
              <a:gd name="connsiteX3" fmla="*/ 4493356 w 10931064"/>
              <a:gd name="connsiteY3" fmla="*/ 9607865 h 9832593"/>
              <a:gd name="connsiteX4" fmla="*/ 3363838 w 10931064"/>
              <a:gd name="connsiteY4" fmla="*/ 9831968 h 9832593"/>
              <a:gd name="connsiteX5" fmla="*/ 224729 w 10931064"/>
              <a:gd name="connsiteY5" fmla="*/ 7727894 h 9832593"/>
              <a:gd name="connsiteX6" fmla="*/ 2104700 w 10931064"/>
              <a:gd name="connsiteY6" fmla="*/ 3459266 h 983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1064" h="9832593">
                <a:moveTo>
                  <a:pt x="10888832" y="0"/>
                </a:moveTo>
                <a:lnTo>
                  <a:pt x="10931064" y="108709"/>
                </a:lnTo>
                <a:lnTo>
                  <a:pt x="10931064" y="7072641"/>
                </a:lnTo>
                <a:lnTo>
                  <a:pt x="4493356" y="9607865"/>
                </a:lnTo>
                <a:cubicBezTo>
                  <a:pt x="4121944" y="9752155"/>
                  <a:pt x="3740326" y="9824605"/>
                  <a:pt x="3363838" y="9831968"/>
                </a:cubicBezTo>
                <a:cubicBezTo>
                  <a:pt x="2019236" y="9858264"/>
                  <a:pt x="740049" y="9054370"/>
                  <a:pt x="224729" y="7727894"/>
                </a:cubicBezTo>
                <a:cubicBezTo>
                  <a:pt x="-434881" y="6030005"/>
                  <a:pt x="406811" y="4118876"/>
                  <a:pt x="2104700" y="3459266"/>
                </a:cubicBezTo>
                <a:close/>
              </a:path>
            </a:pathLst>
          </a:custGeom>
        </p:spPr>
        <p:txBody>
          <a:bodyPr wrap="square">
            <a:noAutofit/>
          </a:bodyPr>
          <a:lstStyle/>
          <a:p>
            <a:endParaRPr lang="en-US"/>
          </a:p>
        </p:txBody>
      </p:sp>
    </p:spTree>
    <p:extLst>
      <p:ext uri="{BB962C8B-B14F-4D97-AF65-F5344CB8AC3E}">
        <p14:creationId xmlns:p14="http://schemas.microsoft.com/office/powerpoint/2010/main" val="138206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3_ส่วนหัวของส่วน">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2525" y="0"/>
            <a:ext cx="18640090" cy="11734800"/>
          </a:xfrm>
          <a:custGeom>
            <a:avLst/>
            <a:gdLst>
              <a:gd name="connsiteX0" fmla="*/ 7185743 w 18640090"/>
              <a:gd name="connsiteY0" fmla="*/ 6564355 h 11734800"/>
              <a:gd name="connsiteX1" fmla="*/ 9789870 w 18640090"/>
              <a:gd name="connsiteY1" fmla="*/ 9130671 h 11734800"/>
              <a:gd name="connsiteX2" fmla="*/ 7223554 w 18640090"/>
              <a:gd name="connsiteY2" fmla="*/ 11734800 h 11734800"/>
              <a:gd name="connsiteX3" fmla="*/ 4619427 w 18640090"/>
              <a:gd name="connsiteY3" fmla="*/ 9168483 h 11734800"/>
              <a:gd name="connsiteX4" fmla="*/ 4303605 w 18640090"/>
              <a:gd name="connsiteY4" fmla="*/ 3829848 h 11734800"/>
              <a:gd name="connsiteX5" fmla="*/ 6907732 w 18640090"/>
              <a:gd name="connsiteY5" fmla="*/ 6396164 h 11734800"/>
              <a:gd name="connsiteX6" fmla="*/ 4341417 w 18640090"/>
              <a:gd name="connsiteY6" fmla="*/ 9000293 h 11734800"/>
              <a:gd name="connsiteX7" fmla="*/ 1737288 w 18640090"/>
              <a:gd name="connsiteY7" fmla="*/ 6433976 h 11734800"/>
              <a:gd name="connsiteX8" fmla="*/ 9916949 w 18640090"/>
              <a:gd name="connsiteY8" fmla="*/ 3759331 h 11734800"/>
              <a:gd name="connsiteX9" fmla="*/ 12521077 w 18640090"/>
              <a:gd name="connsiteY9" fmla="*/ 6325647 h 11734800"/>
              <a:gd name="connsiteX10" fmla="*/ 9954759 w 18640090"/>
              <a:gd name="connsiteY10" fmla="*/ 8929776 h 11734800"/>
              <a:gd name="connsiteX11" fmla="*/ 7350635 w 18640090"/>
              <a:gd name="connsiteY11" fmla="*/ 6363459 h 11734800"/>
              <a:gd name="connsiteX12" fmla="*/ 1501265 w 18640090"/>
              <a:gd name="connsiteY12" fmla="*/ 1095340 h 11734800"/>
              <a:gd name="connsiteX13" fmla="*/ 4105393 w 18640090"/>
              <a:gd name="connsiteY13" fmla="*/ 3661658 h 11734800"/>
              <a:gd name="connsiteX14" fmla="*/ 1539075 w 18640090"/>
              <a:gd name="connsiteY14" fmla="*/ 6265787 h 11734800"/>
              <a:gd name="connsiteX15" fmla="*/ 37766 w 18640090"/>
              <a:gd name="connsiteY15" fmla="*/ 4786277 h 11734800"/>
              <a:gd name="connsiteX16" fmla="*/ 37766 w 18640090"/>
              <a:gd name="connsiteY16" fmla="*/ 2580402 h 11734800"/>
              <a:gd name="connsiteX17" fmla="*/ 12648157 w 18640090"/>
              <a:gd name="connsiteY17" fmla="*/ 954308 h 11734800"/>
              <a:gd name="connsiteX18" fmla="*/ 15252285 w 18640090"/>
              <a:gd name="connsiteY18" fmla="*/ 3520624 h 11734800"/>
              <a:gd name="connsiteX19" fmla="*/ 12685967 w 18640090"/>
              <a:gd name="connsiteY19" fmla="*/ 6124753 h 11734800"/>
              <a:gd name="connsiteX20" fmla="*/ 10081839 w 18640090"/>
              <a:gd name="connsiteY20" fmla="*/ 3558436 h 11734800"/>
              <a:gd name="connsiteX21" fmla="*/ 0 w 18640090"/>
              <a:gd name="connsiteY21" fmla="*/ 4 h 11734800"/>
              <a:gd name="connsiteX22" fmla="*/ 356879 w 18640090"/>
              <a:gd name="connsiteY22" fmla="*/ 4 h 11734800"/>
              <a:gd name="connsiteX23" fmla="*/ 1297690 w 18640090"/>
              <a:gd name="connsiteY23" fmla="*/ 927154 h 11734800"/>
              <a:gd name="connsiteX24" fmla="*/ 0 w 18640090"/>
              <a:gd name="connsiteY24" fmla="*/ 2243963 h 11734800"/>
              <a:gd name="connsiteX25" fmla="*/ 878230 w 18640090"/>
              <a:gd name="connsiteY25" fmla="*/ 1 h 11734800"/>
              <a:gd name="connsiteX26" fmla="*/ 13148245 w 18640090"/>
              <a:gd name="connsiteY26" fmla="*/ 1 h 11734800"/>
              <a:gd name="connsiteX27" fmla="*/ 7102965 w 18640090"/>
              <a:gd name="connsiteY27" fmla="*/ 6134351 h 11734800"/>
              <a:gd name="connsiteX28" fmla="*/ 17572702 w 18640090"/>
              <a:gd name="connsiteY28" fmla="*/ 0 h 11734800"/>
              <a:gd name="connsiteX29" fmla="*/ 18640090 w 18640090"/>
              <a:gd name="connsiteY29" fmla="*/ 0 h 11734800"/>
              <a:gd name="connsiteX30" fmla="*/ 18640090 w 18640090"/>
              <a:gd name="connsiteY30" fmla="*/ 536 h 11734800"/>
              <a:gd name="connsiteX31" fmla="*/ 18114470 w 18640090"/>
              <a:gd name="connsiteY31" fmla="*/ 533900 h 11734800"/>
              <a:gd name="connsiteX32" fmla="*/ 13564977 w 18640090"/>
              <a:gd name="connsiteY32" fmla="*/ 0 h 11734800"/>
              <a:gd name="connsiteX33" fmla="*/ 17247614 w 18640090"/>
              <a:gd name="connsiteY33" fmla="*/ 0 h 11734800"/>
              <a:gd name="connsiteX34" fmla="*/ 17983494 w 18640090"/>
              <a:gd name="connsiteY34" fmla="*/ 725198 h 11734800"/>
              <a:gd name="connsiteX35" fmla="*/ 15417175 w 18640090"/>
              <a:gd name="connsiteY35" fmla="*/ 3329327 h 11734800"/>
              <a:gd name="connsiteX36" fmla="*/ 12813047 w 18640090"/>
              <a:gd name="connsiteY36" fmla="*/ 763009 h 1173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8640090" h="11734800">
                <a:moveTo>
                  <a:pt x="7185743" y="6564355"/>
                </a:moveTo>
                <a:lnTo>
                  <a:pt x="9789870" y="9130671"/>
                </a:lnTo>
                <a:lnTo>
                  <a:pt x="7223554" y="11734800"/>
                </a:lnTo>
                <a:lnTo>
                  <a:pt x="4619427" y="9168483"/>
                </a:lnTo>
                <a:close/>
                <a:moveTo>
                  <a:pt x="4303605" y="3829848"/>
                </a:moveTo>
                <a:lnTo>
                  <a:pt x="6907732" y="6396164"/>
                </a:lnTo>
                <a:lnTo>
                  <a:pt x="4341417" y="9000293"/>
                </a:lnTo>
                <a:lnTo>
                  <a:pt x="1737288" y="6433976"/>
                </a:lnTo>
                <a:close/>
                <a:moveTo>
                  <a:pt x="9916949" y="3759331"/>
                </a:moveTo>
                <a:lnTo>
                  <a:pt x="12521077" y="6325647"/>
                </a:lnTo>
                <a:lnTo>
                  <a:pt x="9954759" y="8929776"/>
                </a:lnTo>
                <a:lnTo>
                  <a:pt x="7350635" y="6363459"/>
                </a:lnTo>
                <a:close/>
                <a:moveTo>
                  <a:pt x="1501265" y="1095340"/>
                </a:moveTo>
                <a:lnTo>
                  <a:pt x="4105393" y="3661658"/>
                </a:lnTo>
                <a:lnTo>
                  <a:pt x="1539075" y="6265787"/>
                </a:lnTo>
                <a:lnTo>
                  <a:pt x="37766" y="4786277"/>
                </a:lnTo>
                <a:lnTo>
                  <a:pt x="37766" y="2580402"/>
                </a:lnTo>
                <a:close/>
                <a:moveTo>
                  <a:pt x="12648157" y="954308"/>
                </a:moveTo>
                <a:lnTo>
                  <a:pt x="15252285" y="3520624"/>
                </a:lnTo>
                <a:lnTo>
                  <a:pt x="12685967" y="6124753"/>
                </a:lnTo>
                <a:lnTo>
                  <a:pt x="10081839" y="3558436"/>
                </a:lnTo>
                <a:close/>
                <a:moveTo>
                  <a:pt x="0" y="4"/>
                </a:moveTo>
                <a:lnTo>
                  <a:pt x="356879" y="4"/>
                </a:lnTo>
                <a:lnTo>
                  <a:pt x="1297690" y="927154"/>
                </a:lnTo>
                <a:lnTo>
                  <a:pt x="0" y="2243963"/>
                </a:lnTo>
                <a:close/>
                <a:moveTo>
                  <a:pt x="878230" y="1"/>
                </a:moveTo>
                <a:lnTo>
                  <a:pt x="13148245" y="1"/>
                </a:lnTo>
                <a:lnTo>
                  <a:pt x="7102965" y="6134351"/>
                </a:lnTo>
                <a:close/>
                <a:moveTo>
                  <a:pt x="17572702" y="0"/>
                </a:moveTo>
                <a:lnTo>
                  <a:pt x="18640090" y="0"/>
                </a:lnTo>
                <a:lnTo>
                  <a:pt x="18640090" y="536"/>
                </a:lnTo>
                <a:lnTo>
                  <a:pt x="18114470" y="533900"/>
                </a:lnTo>
                <a:close/>
                <a:moveTo>
                  <a:pt x="13564977" y="0"/>
                </a:moveTo>
                <a:lnTo>
                  <a:pt x="17247614" y="0"/>
                </a:lnTo>
                <a:lnTo>
                  <a:pt x="17983494" y="725198"/>
                </a:lnTo>
                <a:lnTo>
                  <a:pt x="15417175" y="3329327"/>
                </a:lnTo>
                <a:lnTo>
                  <a:pt x="12813047" y="763009"/>
                </a:lnTo>
                <a:close/>
              </a:path>
            </a:pathLst>
          </a:custGeom>
        </p:spPr>
        <p:txBody>
          <a:bodyPr wrap="square">
            <a:noAutofit/>
          </a:bodyPr>
          <a:lstStyle/>
          <a:p>
            <a:endParaRPr lang="en-US"/>
          </a:p>
        </p:txBody>
      </p:sp>
    </p:spTree>
    <p:extLst>
      <p:ext uri="{BB962C8B-B14F-4D97-AF65-F5344CB8AC3E}">
        <p14:creationId xmlns:p14="http://schemas.microsoft.com/office/powerpoint/2010/main" val="16579368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3_ส่วนหัวของส่วน">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a:xfrm>
            <a:off x="0" y="457200"/>
            <a:ext cx="8111664" cy="7296517"/>
          </a:xfrm>
          <a:custGeom>
            <a:avLst/>
            <a:gdLst>
              <a:gd name="connsiteX0" fmla="*/ 7567227 w 10931064"/>
              <a:gd name="connsiteY0" fmla="*/ 626 h 9832594"/>
              <a:gd name="connsiteX1" fmla="*/ 10706336 w 10931064"/>
              <a:gd name="connsiteY1" fmla="*/ 2104700 h 9832594"/>
              <a:gd name="connsiteX2" fmla="*/ 8826365 w 10931064"/>
              <a:gd name="connsiteY2" fmla="*/ 6373328 h 9832594"/>
              <a:gd name="connsiteX3" fmla="*/ 42232 w 10931064"/>
              <a:gd name="connsiteY3" fmla="*/ 9832594 h 9832594"/>
              <a:gd name="connsiteX4" fmla="*/ 0 w 10931064"/>
              <a:gd name="connsiteY4" fmla="*/ 9723885 h 9832594"/>
              <a:gd name="connsiteX5" fmla="*/ 0 w 10931064"/>
              <a:gd name="connsiteY5" fmla="*/ 2759953 h 9832594"/>
              <a:gd name="connsiteX6" fmla="*/ 6437708 w 10931064"/>
              <a:gd name="connsiteY6" fmla="*/ 224729 h 9832594"/>
              <a:gd name="connsiteX7" fmla="*/ 7567227 w 10931064"/>
              <a:gd name="connsiteY7" fmla="*/ 626 h 983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31064" h="9832594">
                <a:moveTo>
                  <a:pt x="7567227" y="626"/>
                </a:moveTo>
                <a:cubicBezTo>
                  <a:pt x="8911829" y="-25670"/>
                  <a:pt x="10191016" y="778224"/>
                  <a:pt x="10706336" y="2104700"/>
                </a:cubicBezTo>
                <a:cubicBezTo>
                  <a:pt x="11365946" y="3802589"/>
                  <a:pt x="10524254" y="5713718"/>
                  <a:pt x="8826365" y="6373328"/>
                </a:cubicBezTo>
                <a:lnTo>
                  <a:pt x="42232" y="9832594"/>
                </a:lnTo>
                <a:lnTo>
                  <a:pt x="0" y="9723885"/>
                </a:lnTo>
                <a:lnTo>
                  <a:pt x="0" y="2759953"/>
                </a:lnTo>
                <a:lnTo>
                  <a:pt x="6437708" y="224729"/>
                </a:lnTo>
                <a:cubicBezTo>
                  <a:pt x="6809121" y="80439"/>
                  <a:pt x="7190739" y="7989"/>
                  <a:pt x="7567227" y="626"/>
                </a:cubicBezTo>
                <a:close/>
              </a:path>
            </a:pathLst>
          </a:custGeom>
        </p:spPr>
        <p:txBody>
          <a:bodyPr wrap="square">
            <a:noAutofit/>
          </a:bodyPr>
          <a:lstStyle/>
          <a:p>
            <a:endParaRPr lang="en-US" dirty="0"/>
          </a:p>
        </p:txBody>
      </p:sp>
      <p:sp>
        <p:nvSpPr>
          <p:cNvPr id="4" name="Picture Placeholder 18"/>
          <p:cNvSpPr>
            <a:spLocks noGrp="1"/>
          </p:cNvSpPr>
          <p:nvPr>
            <p:ph type="pic" sz="quarter" idx="11"/>
          </p:nvPr>
        </p:nvSpPr>
        <p:spPr>
          <a:xfrm>
            <a:off x="-19277" y="6172201"/>
            <a:ext cx="8111664" cy="7296517"/>
          </a:xfrm>
          <a:custGeom>
            <a:avLst/>
            <a:gdLst>
              <a:gd name="connsiteX0" fmla="*/ 7567227 w 10931064"/>
              <a:gd name="connsiteY0" fmla="*/ 626 h 9832594"/>
              <a:gd name="connsiteX1" fmla="*/ 10706336 w 10931064"/>
              <a:gd name="connsiteY1" fmla="*/ 2104700 h 9832594"/>
              <a:gd name="connsiteX2" fmla="*/ 8826365 w 10931064"/>
              <a:gd name="connsiteY2" fmla="*/ 6373328 h 9832594"/>
              <a:gd name="connsiteX3" fmla="*/ 42232 w 10931064"/>
              <a:gd name="connsiteY3" fmla="*/ 9832594 h 9832594"/>
              <a:gd name="connsiteX4" fmla="*/ 0 w 10931064"/>
              <a:gd name="connsiteY4" fmla="*/ 9723885 h 9832594"/>
              <a:gd name="connsiteX5" fmla="*/ 0 w 10931064"/>
              <a:gd name="connsiteY5" fmla="*/ 2759953 h 9832594"/>
              <a:gd name="connsiteX6" fmla="*/ 6437708 w 10931064"/>
              <a:gd name="connsiteY6" fmla="*/ 224729 h 9832594"/>
              <a:gd name="connsiteX7" fmla="*/ 7567227 w 10931064"/>
              <a:gd name="connsiteY7" fmla="*/ 626 h 983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31064" h="9832594">
                <a:moveTo>
                  <a:pt x="7567227" y="626"/>
                </a:moveTo>
                <a:cubicBezTo>
                  <a:pt x="8911829" y="-25670"/>
                  <a:pt x="10191016" y="778224"/>
                  <a:pt x="10706336" y="2104700"/>
                </a:cubicBezTo>
                <a:cubicBezTo>
                  <a:pt x="11365946" y="3802589"/>
                  <a:pt x="10524254" y="5713718"/>
                  <a:pt x="8826365" y="6373328"/>
                </a:cubicBezTo>
                <a:lnTo>
                  <a:pt x="42232" y="9832594"/>
                </a:lnTo>
                <a:lnTo>
                  <a:pt x="0" y="9723885"/>
                </a:lnTo>
                <a:lnTo>
                  <a:pt x="0" y="2759953"/>
                </a:lnTo>
                <a:lnTo>
                  <a:pt x="6437708" y="224729"/>
                </a:lnTo>
                <a:cubicBezTo>
                  <a:pt x="6809121" y="80439"/>
                  <a:pt x="7190739" y="7989"/>
                  <a:pt x="7567227" y="626"/>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256104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8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8829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7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569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0_ส่วนหัวของส่วน">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0" y="1"/>
            <a:ext cx="12168235" cy="137160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847500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4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3976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0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9468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1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7931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4_ส่วนหัวของส่วน">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 y="1234301"/>
            <a:ext cx="10255555" cy="11948299"/>
          </a:xfrm>
          <a:custGeom>
            <a:avLst/>
            <a:gdLst>
              <a:gd name="connsiteX0" fmla="*/ 5350591 w 10255555"/>
              <a:gd name="connsiteY0" fmla="*/ 76 h 11948299"/>
              <a:gd name="connsiteX1" fmla="*/ 5590747 w 10255555"/>
              <a:gd name="connsiteY1" fmla="*/ 4774 h 11948299"/>
              <a:gd name="connsiteX2" fmla="*/ 9998852 w 10255555"/>
              <a:gd name="connsiteY2" fmla="*/ 3245173 h 11948299"/>
              <a:gd name="connsiteX3" fmla="*/ 6949578 w 10255555"/>
              <a:gd name="connsiteY3" fmla="*/ 9585000 h 11948299"/>
              <a:gd name="connsiteX4" fmla="*/ 603610 w 10255555"/>
              <a:gd name="connsiteY4" fmla="*/ 11743033 h 11948299"/>
              <a:gd name="connsiteX5" fmla="*/ 0 w 10255555"/>
              <a:gd name="connsiteY5" fmla="*/ 11948299 h 11948299"/>
              <a:gd name="connsiteX6" fmla="*/ 0 w 10255555"/>
              <a:gd name="connsiteY6" fmla="*/ 1512515 h 11948299"/>
              <a:gd name="connsiteX7" fmla="*/ 599870 w 10255555"/>
              <a:gd name="connsiteY7" fmla="*/ 1316722 h 11948299"/>
              <a:gd name="connsiteX8" fmla="*/ 3656366 w 10255555"/>
              <a:gd name="connsiteY8" fmla="*/ 319100 h 11948299"/>
              <a:gd name="connsiteX9" fmla="*/ 5350591 w 10255555"/>
              <a:gd name="connsiteY9" fmla="*/ 76 h 1194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55555" h="11948299">
                <a:moveTo>
                  <a:pt x="5350591" y="76"/>
                </a:moveTo>
                <a:cubicBezTo>
                  <a:pt x="5430868" y="-375"/>
                  <a:pt x="5510942" y="1203"/>
                  <a:pt x="5590747" y="4774"/>
                </a:cubicBezTo>
                <a:cubicBezTo>
                  <a:pt x="7506074" y="90501"/>
                  <a:pt x="9267024" y="1324937"/>
                  <a:pt x="9998852" y="3245173"/>
                </a:cubicBezTo>
                <a:cubicBezTo>
                  <a:pt x="10852642" y="5805487"/>
                  <a:pt x="9510961" y="8731563"/>
                  <a:pt x="6949578" y="9585000"/>
                </a:cubicBezTo>
                <a:cubicBezTo>
                  <a:pt x="6949578" y="9585000"/>
                  <a:pt x="6949578" y="9585000"/>
                  <a:pt x="603610" y="11743033"/>
                </a:cubicBezTo>
                <a:lnTo>
                  <a:pt x="0" y="11948299"/>
                </a:lnTo>
                <a:lnTo>
                  <a:pt x="0" y="1512515"/>
                </a:lnTo>
                <a:lnTo>
                  <a:pt x="599870" y="1316722"/>
                </a:lnTo>
                <a:cubicBezTo>
                  <a:pt x="1520208" y="1016326"/>
                  <a:pt x="2535760" y="684857"/>
                  <a:pt x="3656366" y="319100"/>
                </a:cubicBezTo>
                <a:cubicBezTo>
                  <a:pt x="4216672" y="105738"/>
                  <a:pt x="4788645" y="3228"/>
                  <a:pt x="5350591" y="76"/>
                </a:cubicBezTo>
                <a:close/>
              </a:path>
            </a:pathLst>
          </a:custGeom>
        </p:spPr>
        <p:txBody>
          <a:bodyPr wrap="square">
            <a:noAutofit/>
          </a:bodyPr>
          <a:lstStyle/>
          <a:p>
            <a:endParaRPr lang="th-TH"/>
          </a:p>
        </p:txBody>
      </p:sp>
    </p:spTree>
    <p:extLst>
      <p:ext uri="{BB962C8B-B14F-4D97-AF65-F5344CB8AC3E}">
        <p14:creationId xmlns:p14="http://schemas.microsoft.com/office/powerpoint/2010/main" val="8363856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5_ส่วนหัวของส่วน">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1247437" y="533400"/>
            <a:ext cx="13030200" cy="11247210"/>
          </a:xfrm>
          <a:custGeom>
            <a:avLst/>
            <a:gdLst>
              <a:gd name="connsiteX0" fmla="*/ 7620000 w 7620000"/>
              <a:gd name="connsiteY0" fmla="*/ 0 h 6577316"/>
              <a:gd name="connsiteX1" fmla="*/ 7620000 w 7620000"/>
              <a:gd name="connsiteY1" fmla="*/ 4946525 h 6577316"/>
              <a:gd name="connsiteX2" fmla="*/ 7461107 w 7620000"/>
              <a:gd name="connsiteY2" fmla="*/ 5000558 h 6577316"/>
              <a:gd name="connsiteX3" fmla="*/ 3185238 w 7620000"/>
              <a:gd name="connsiteY3" fmla="*/ 6454626 h 6577316"/>
              <a:gd name="connsiteX4" fmla="*/ 152639 w 7620000"/>
              <a:gd name="connsiteY4" fmla="*/ 4997256 h 6577316"/>
              <a:gd name="connsiteX5" fmla="*/ 1552301 w 7620000"/>
              <a:gd name="connsiteY5" fmla="*/ 1965926 h 6577316"/>
              <a:gd name="connsiteX6" fmla="*/ 7267583 w 7620000"/>
              <a:gd name="connsiteY6" fmla="*/ 100491 h 6577316"/>
              <a:gd name="connsiteX7" fmla="*/ 7498340 w 7620000"/>
              <a:gd name="connsiteY7" fmla="*/ 25900 h 6577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0" h="6577316">
                <a:moveTo>
                  <a:pt x="7620000" y="0"/>
                </a:moveTo>
                <a:lnTo>
                  <a:pt x="7620000" y="4946525"/>
                </a:lnTo>
                <a:lnTo>
                  <a:pt x="7461107" y="5000558"/>
                </a:lnTo>
                <a:cubicBezTo>
                  <a:pt x="6632450" y="5282354"/>
                  <a:pt x="5306600" y="5733228"/>
                  <a:pt x="3185238" y="6454626"/>
                </a:cubicBezTo>
                <a:cubicBezTo>
                  <a:pt x="1960535" y="6862690"/>
                  <a:pt x="560874" y="6221447"/>
                  <a:pt x="152639" y="4997256"/>
                </a:cubicBezTo>
                <a:cubicBezTo>
                  <a:pt x="-313915" y="3773065"/>
                  <a:pt x="327597" y="2432284"/>
                  <a:pt x="1552301" y="1965926"/>
                </a:cubicBezTo>
                <a:cubicBezTo>
                  <a:pt x="1552301" y="1965926"/>
                  <a:pt x="1552301" y="1965926"/>
                  <a:pt x="7267583" y="100491"/>
                </a:cubicBezTo>
                <a:cubicBezTo>
                  <a:pt x="7344127" y="71344"/>
                  <a:pt x="7421127" y="46523"/>
                  <a:pt x="7498340" y="25900"/>
                </a:cubicBezTo>
                <a:close/>
              </a:path>
            </a:pathLst>
          </a:custGeom>
        </p:spPr>
        <p:txBody>
          <a:bodyPr wrap="square">
            <a:noAutofit/>
          </a:bodyPr>
          <a:lstStyle/>
          <a:p>
            <a:endParaRPr lang="th-TH"/>
          </a:p>
        </p:txBody>
      </p:sp>
    </p:spTree>
    <p:extLst>
      <p:ext uri="{BB962C8B-B14F-4D97-AF65-F5344CB8AC3E}">
        <p14:creationId xmlns:p14="http://schemas.microsoft.com/office/powerpoint/2010/main" val="15010709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0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5936245" y="2057400"/>
            <a:ext cx="13312192" cy="7444294"/>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809081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4_ส่วนหัวของส่วน">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707268" y="1981200"/>
            <a:ext cx="18616406" cy="11719560"/>
          </a:xfrm>
          <a:custGeom>
            <a:avLst/>
            <a:gdLst>
              <a:gd name="connsiteX0" fmla="*/ 525465 w 18616406"/>
              <a:gd name="connsiteY0" fmla="*/ 11186353 h 11719560"/>
              <a:gd name="connsiteX1" fmla="*/ 1066526 w 18616406"/>
              <a:gd name="connsiteY1" fmla="*/ 11719560 h 11719560"/>
              <a:gd name="connsiteX2" fmla="*/ 0 w 18616406"/>
              <a:gd name="connsiteY2" fmla="*/ 11719560 h 11719560"/>
              <a:gd name="connsiteX3" fmla="*/ 18616406 w 18616406"/>
              <a:gd name="connsiteY3" fmla="*/ 9478514 h 11719560"/>
              <a:gd name="connsiteX4" fmla="*/ 18616406 w 18616406"/>
              <a:gd name="connsiteY4" fmla="*/ 11719556 h 11719560"/>
              <a:gd name="connsiteX5" fmla="*/ 18259992 w 18616406"/>
              <a:gd name="connsiteY5" fmla="*/ 11719556 h 11719560"/>
              <a:gd name="connsiteX6" fmla="*/ 17320404 w 18616406"/>
              <a:gd name="connsiteY6" fmla="*/ 10793610 h 11719560"/>
              <a:gd name="connsiteX7" fmla="*/ 3219253 w 18616406"/>
              <a:gd name="connsiteY7" fmla="*/ 8394558 h 11719560"/>
              <a:gd name="connsiteX8" fmla="*/ 5820000 w 18616406"/>
              <a:gd name="connsiteY8" fmla="*/ 10957542 h 11719560"/>
              <a:gd name="connsiteX9" fmla="*/ 5069047 w 18616406"/>
              <a:gd name="connsiteY9" fmla="*/ 11719560 h 11719560"/>
              <a:gd name="connsiteX10" fmla="*/ 1391196 w 18616406"/>
              <a:gd name="connsiteY10" fmla="*/ 11719560 h 11719560"/>
              <a:gd name="connsiteX11" fmla="*/ 656270 w 18616406"/>
              <a:gd name="connsiteY11" fmla="*/ 10995304 h 11719560"/>
              <a:gd name="connsiteX12" fmla="*/ 5946914 w 18616406"/>
              <a:gd name="connsiteY12" fmla="*/ 5602762 h 11719560"/>
              <a:gd name="connsiteX13" fmla="*/ 8547661 w 18616406"/>
              <a:gd name="connsiteY13" fmla="*/ 8165745 h 11719560"/>
              <a:gd name="connsiteX14" fmla="*/ 5984676 w 18616406"/>
              <a:gd name="connsiteY14" fmla="*/ 10766492 h 11719560"/>
              <a:gd name="connsiteX15" fmla="*/ 3383930 w 18616406"/>
              <a:gd name="connsiteY15" fmla="*/ 8203508 h 11719560"/>
              <a:gd name="connsiteX16" fmla="*/ 11522666 w 18616406"/>
              <a:gd name="connsiteY16" fmla="*/ 5593176 h 11719560"/>
              <a:gd name="connsiteX17" fmla="*/ 17739318 w 18616406"/>
              <a:gd name="connsiteY17" fmla="*/ 11719559 h 11719560"/>
              <a:gd name="connsiteX18" fmla="*/ 5485237 w 18616406"/>
              <a:gd name="connsiteY18" fmla="*/ 11719559 h 11719560"/>
              <a:gd name="connsiteX19" fmla="*/ 17079330 w 18616406"/>
              <a:gd name="connsiteY19" fmla="*/ 5461912 h 11719560"/>
              <a:gd name="connsiteX20" fmla="*/ 18578690 w 18616406"/>
              <a:gd name="connsiteY20" fmla="*/ 6939499 h 11719560"/>
              <a:gd name="connsiteX21" fmla="*/ 18578690 w 18616406"/>
              <a:gd name="connsiteY21" fmla="*/ 9142510 h 11719560"/>
              <a:gd name="connsiteX22" fmla="*/ 17117092 w 18616406"/>
              <a:gd name="connsiteY22" fmla="*/ 10625642 h 11719560"/>
              <a:gd name="connsiteX23" fmla="*/ 14516346 w 18616406"/>
              <a:gd name="connsiteY23" fmla="*/ 8062658 h 11719560"/>
              <a:gd name="connsiteX24" fmla="*/ 8674576 w 18616406"/>
              <a:gd name="connsiteY24" fmla="*/ 2801381 h 11719560"/>
              <a:gd name="connsiteX25" fmla="*/ 11275318 w 18616406"/>
              <a:gd name="connsiteY25" fmla="*/ 5364365 h 11719560"/>
              <a:gd name="connsiteX26" fmla="*/ 8712337 w 18616406"/>
              <a:gd name="connsiteY26" fmla="*/ 7965112 h 11719560"/>
              <a:gd name="connsiteX27" fmla="*/ 6111591 w 18616406"/>
              <a:gd name="connsiteY27" fmla="*/ 5402128 h 11719560"/>
              <a:gd name="connsiteX28" fmla="*/ 14280628 w 18616406"/>
              <a:gd name="connsiteY28" fmla="*/ 2730956 h 11719560"/>
              <a:gd name="connsiteX29" fmla="*/ 16881376 w 18616406"/>
              <a:gd name="connsiteY29" fmla="*/ 5293940 h 11719560"/>
              <a:gd name="connsiteX30" fmla="*/ 14318392 w 18616406"/>
              <a:gd name="connsiteY30" fmla="*/ 7894686 h 11719560"/>
              <a:gd name="connsiteX31" fmla="*/ 11717646 w 18616406"/>
              <a:gd name="connsiteY31" fmla="*/ 5331703 h 11719560"/>
              <a:gd name="connsiteX32" fmla="*/ 11402234 w 18616406"/>
              <a:gd name="connsiteY32" fmla="*/ 0 h 11719560"/>
              <a:gd name="connsiteX33" fmla="*/ 14002980 w 18616406"/>
              <a:gd name="connsiteY33" fmla="*/ 2562984 h 11719560"/>
              <a:gd name="connsiteX34" fmla="*/ 11439996 w 18616406"/>
              <a:gd name="connsiteY34" fmla="*/ 5163731 h 11719560"/>
              <a:gd name="connsiteX35" fmla="*/ 8839251 w 18616406"/>
              <a:gd name="connsiteY35" fmla="*/ 2600748 h 1171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616406" h="11719560">
                <a:moveTo>
                  <a:pt x="525465" y="11186353"/>
                </a:moveTo>
                <a:lnTo>
                  <a:pt x="1066526" y="11719560"/>
                </a:lnTo>
                <a:lnTo>
                  <a:pt x="0" y="11719560"/>
                </a:lnTo>
                <a:close/>
                <a:moveTo>
                  <a:pt x="18616406" y="9478514"/>
                </a:moveTo>
                <a:lnTo>
                  <a:pt x="18616406" y="11719556"/>
                </a:lnTo>
                <a:lnTo>
                  <a:pt x="18259992" y="11719556"/>
                </a:lnTo>
                <a:lnTo>
                  <a:pt x="17320404" y="10793610"/>
                </a:lnTo>
                <a:close/>
                <a:moveTo>
                  <a:pt x="3219253" y="8394558"/>
                </a:moveTo>
                <a:lnTo>
                  <a:pt x="5820000" y="10957542"/>
                </a:lnTo>
                <a:lnTo>
                  <a:pt x="5069047" y="11719560"/>
                </a:lnTo>
                <a:lnTo>
                  <a:pt x="1391196" y="11719560"/>
                </a:lnTo>
                <a:lnTo>
                  <a:pt x="656270" y="10995304"/>
                </a:lnTo>
                <a:close/>
                <a:moveTo>
                  <a:pt x="5946914" y="5602762"/>
                </a:moveTo>
                <a:lnTo>
                  <a:pt x="8547661" y="8165745"/>
                </a:lnTo>
                <a:lnTo>
                  <a:pt x="5984676" y="10766492"/>
                </a:lnTo>
                <a:lnTo>
                  <a:pt x="3383930" y="8203508"/>
                </a:lnTo>
                <a:close/>
                <a:moveTo>
                  <a:pt x="11522666" y="5593176"/>
                </a:moveTo>
                <a:lnTo>
                  <a:pt x="17739318" y="11719559"/>
                </a:lnTo>
                <a:lnTo>
                  <a:pt x="5485237" y="11719559"/>
                </a:lnTo>
                <a:close/>
                <a:moveTo>
                  <a:pt x="17079330" y="5461912"/>
                </a:moveTo>
                <a:lnTo>
                  <a:pt x="18578690" y="6939499"/>
                </a:lnTo>
                <a:lnTo>
                  <a:pt x="18578690" y="9142510"/>
                </a:lnTo>
                <a:lnTo>
                  <a:pt x="17117092" y="10625642"/>
                </a:lnTo>
                <a:lnTo>
                  <a:pt x="14516346" y="8062658"/>
                </a:lnTo>
                <a:close/>
                <a:moveTo>
                  <a:pt x="8674576" y="2801381"/>
                </a:moveTo>
                <a:lnTo>
                  <a:pt x="11275318" y="5364365"/>
                </a:lnTo>
                <a:lnTo>
                  <a:pt x="8712337" y="7965112"/>
                </a:lnTo>
                <a:lnTo>
                  <a:pt x="6111591" y="5402128"/>
                </a:lnTo>
                <a:close/>
                <a:moveTo>
                  <a:pt x="14280628" y="2730956"/>
                </a:moveTo>
                <a:lnTo>
                  <a:pt x="16881376" y="5293940"/>
                </a:lnTo>
                <a:lnTo>
                  <a:pt x="14318392" y="7894686"/>
                </a:lnTo>
                <a:lnTo>
                  <a:pt x="11717646" y="5331703"/>
                </a:lnTo>
                <a:close/>
                <a:moveTo>
                  <a:pt x="11402234" y="0"/>
                </a:moveTo>
                <a:lnTo>
                  <a:pt x="14002980" y="2562984"/>
                </a:lnTo>
                <a:lnTo>
                  <a:pt x="11439996" y="5163731"/>
                </a:lnTo>
                <a:lnTo>
                  <a:pt x="8839251" y="2600748"/>
                </a:lnTo>
                <a:close/>
              </a:path>
            </a:pathLst>
          </a:custGeom>
        </p:spPr>
        <p:txBody>
          <a:bodyPr wrap="square">
            <a:noAutofit/>
          </a:bodyPr>
          <a:lstStyle/>
          <a:p>
            <a:endParaRPr lang="en-US"/>
          </a:p>
        </p:txBody>
      </p:sp>
    </p:spTree>
    <p:extLst>
      <p:ext uri="{BB962C8B-B14F-4D97-AF65-F5344CB8AC3E}">
        <p14:creationId xmlns:p14="http://schemas.microsoft.com/office/powerpoint/2010/main" val="13002182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6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11" hasCustomPrompt="1"/>
          </p:nvPr>
        </p:nvSpPr>
        <p:spPr>
          <a:xfrm>
            <a:off x="9634216" y="2200380"/>
            <a:ext cx="5651821" cy="5648220"/>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Tree>
    <p:extLst>
      <p:ext uri="{BB962C8B-B14F-4D97-AF65-F5344CB8AC3E}">
        <p14:creationId xmlns:p14="http://schemas.microsoft.com/office/powerpoint/2010/main" val="1869326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8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11" hasCustomPrompt="1"/>
          </p:nvPr>
        </p:nvSpPr>
        <p:spPr>
          <a:xfrm>
            <a:off x="2255837" y="3200400"/>
            <a:ext cx="6430963" cy="6426866"/>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
        <p:nvSpPr>
          <p:cNvPr id="3" name="Picture Placeholder 13"/>
          <p:cNvSpPr>
            <a:spLocks noGrp="1"/>
          </p:cNvSpPr>
          <p:nvPr>
            <p:ph type="pic" sz="quarter" idx="12" hasCustomPrompt="1"/>
          </p:nvPr>
        </p:nvSpPr>
        <p:spPr>
          <a:xfrm>
            <a:off x="8885237" y="3200400"/>
            <a:ext cx="6430963" cy="6426866"/>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
        <p:nvSpPr>
          <p:cNvPr id="4" name="Picture Placeholder 13"/>
          <p:cNvSpPr>
            <a:spLocks noGrp="1"/>
          </p:cNvSpPr>
          <p:nvPr>
            <p:ph type="pic" sz="quarter" idx="13" hasCustomPrompt="1"/>
          </p:nvPr>
        </p:nvSpPr>
        <p:spPr>
          <a:xfrm>
            <a:off x="15560674" y="3200400"/>
            <a:ext cx="6430963" cy="6426866"/>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Tree>
    <p:extLst>
      <p:ext uri="{BB962C8B-B14F-4D97-AF65-F5344CB8AC3E}">
        <p14:creationId xmlns:p14="http://schemas.microsoft.com/office/powerpoint/2010/main" val="17747992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7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22"/>
          </p:nvPr>
        </p:nvSpPr>
        <p:spPr>
          <a:xfrm>
            <a:off x="1335295" y="36891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23"/>
          </p:nvPr>
        </p:nvSpPr>
        <p:spPr>
          <a:xfrm>
            <a:off x="5986566" y="36891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24"/>
          </p:nvPr>
        </p:nvSpPr>
        <p:spPr>
          <a:xfrm>
            <a:off x="10710966" y="36891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266935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2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22"/>
          </p:nvPr>
        </p:nvSpPr>
        <p:spPr>
          <a:xfrm>
            <a:off x="13225566" y="36129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23"/>
          </p:nvPr>
        </p:nvSpPr>
        <p:spPr>
          <a:xfrm>
            <a:off x="17876837" y="36129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0999016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3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22"/>
          </p:nvPr>
        </p:nvSpPr>
        <p:spPr>
          <a:xfrm>
            <a:off x="2408237" y="1219200"/>
            <a:ext cx="8305800" cy="11180092"/>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109000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3_ส่วนหัวของส่วน">
    <p:spTree>
      <p:nvGrpSpPr>
        <p:cNvPr id="1" name=""/>
        <p:cNvGrpSpPr/>
        <p:nvPr/>
      </p:nvGrpSpPr>
      <p:grpSpPr>
        <a:xfrm>
          <a:off x="0" y="0"/>
          <a:ext cx="0" cy="0"/>
          <a:chOff x="0" y="0"/>
          <a:chExt cx="0" cy="0"/>
        </a:xfrm>
      </p:grpSpPr>
      <p:sp>
        <p:nvSpPr>
          <p:cNvPr id="4" name="Picture Placeholder 13"/>
          <p:cNvSpPr>
            <a:spLocks noGrp="1"/>
          </p:cNvSpPr>
          <p:nvPr>
            <p:ph type="pic" sz="quarter" idx="18"/>
          </p:nvPr>
        </p:nvSpPr>
        <p:spPr>
          <a:xfrm>
            <a:off x="9518688" y="3101898"/>
            <a:ext cx="5919749" cy="4899102"/>
          </a:xfrm>
          <a:prstGeom prst="rect">
            <a:avLst/>
          </a:prstGeom>
          <a:noFill/>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451192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5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1" y="3422831"/>
            <a:ext cx="13228636" cy="7397569"/>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0968462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6_ส่วนหัวของส่วน">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0" y="-76200"/>
            <a:ext cx="24323675" cy="139446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7224379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7_ส่วนหัวของส่วน">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12136041" y="3185"/>
            <a:ext cx="12165409" cy="13712815"/>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33697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8_ส่วนหัวของส่วน">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0" y="1"/>
            <a:ext cx="12168235" cy="137160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94585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ส่วนหัวของส่วน">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528974"/>
            <a:ext cx="12033279" cy="13187026"/>
          </a:xfrm>
          <a:custGeom>
            <a:avLst/>
            <a:gdLst>
              <a:gd name="connsiteX0" fmla="*/ 5876051 w 12033279"/>
              <a:gd name="connsiteY0" fmla="*/ 11661960 h 13187026"/>
              <a:gd name="connsiteX1" fmla="*/ 8237717 w 12033279"/>
              <a:gd name="connsiteY1" fmla="*/ 13187026 h 13187026"/>
              <a:gd name="connsiteX2" fmla="*/ 4891227 w 12033279"/>
              <a:gd name="connsiteY2" fmla="*/ 13187026 h 13187026"/>
              <a:gd name="connsiteX3" fmla="*/ 7661022 w 12033279"/>
              <a:gd name="connsiteY3" fmla="*/ 8867634 h 13187026"/>
              <a:gd name="connsiteX4" fmla="*/ 10262045 w 12033279"/>
              <a:gd name="connsiteY4" fmla="*/ 10547267 h 13187026"/>
              <a:gd name="connsiteX5" fmla="*/ 8582412 w 12033279"/>
              <a:gd name="connsiteY5" fmla="*/ 13148290 h 13187026"/>
              <a:gd name="connsiteX6" fmla="*/ 5981389 w 12033279"/>
              <a:gd name="connsiteY6" fmla="*/ 11468657 h 13187026"/>
              <a:gd name="connsiteX7" fmla="*/ 9432256 w 12033279"/>
              <a:gd name="connsiteY7" fmla="*/ 6007142 h 13187026"/>
              <a:gd name="connsiteX8" fmla="*/ 12033279 w 12033279"/>
              <a:gd name="connsiteY8" fmla="*/ 7686775 h 13187026"/>
              <a:gd name="connsiteX9" fmla="*/ 10353646 w 12033279"/>
              <a:gd name="connsiteY9" fmla="*/ 10287798 h 13187026"/>
              <a:gd name="connsiteX10" fmla="*/ 7752623 w 12033279"/>
              <a:gd name="connsiteY10" fmla="*/ 8608165 h 13187026"/>
              <a:gd name="connsiteX11" fmla="*/ 6636274 w 12033279"/>
              <a:gd name="connsiteY11" fmla="*/ 4225370 h 13187026"/>
              <a:gd name="connsiteX12" fmla="*/ 9237297 w 12033279"/>
              <a:gd name="connsiteY12" fmla="*/ 5905002 h 13187026"/>
              <a:gd name="connsiteX13" fmla="*/ 7557664 w 12033279"/>
              <a:gd name="connsiteY13" fmla="*/ 8506025 h 13187026"/>
              <a:gd name="connsiteX14" fmla="*/ 4956641 w 12033279"/>
              <a:gd name="connsiteY14" fmla="*/ 6826392 h 13187026"/>
              <a:gd name="connsiteX15" fmla="*/ 0 w 12033279"/>
              <a:gd name="connsiteY15" fmla="*/ 3965539 h 13187026"/>
              <a:gd name="connsiteX16" fmla="*/ 7410329 w 12033279"/>
              <a:gd name="connsiteY16" fmla="*/ 8750822 h 13187026"/>
              <a:gd name="connsiteX17" fmla="*/ 4545612 w 12033279"/>
              <a:gd name="connsiteY17" fmla="*/ 13187025 h 13187026"/>
              <a:gd name="connsiteX18" fmla="*/ 0 w 12033279"/>
              <a:gd name="connsiteY18" fmla="*/ 13187025 h 13187026"/>
              <a:gd name="connsiteX19" fmla="*/ 3840291 w 12033279"/>
              <a:gd name="connsiteY19" fmla="*/ 2443595 h 13187026"/>
              <a:gd name="connsiteX20" fmla="*/ 6441315 w 12033279"/>
              <a:gd name="connsiteY20" fmla="*/ 4123229 h 13187026"/>
              <a:gd name="connsiteX21" fmla="*/ 4761681 w 12033279"/>
              <a:gd name="connsiteY21" fmla="*/ 6724251 h 13187026"/>
              <a:gd name="connsiteX22" fmla="*/ 2160658 w 12033279"/>
              <a:gd name="connsiteY22" fmla="*/ 5044619 h 13187026"/>
              <a:gd name="connsiteX23" fmla="*/ 1052265 w 12033279"/>
              <a:gd name="connsiteY23" fmla="*/ 660170 h 13187026"/>
              <a:gd name="connsiteX24" fmla="*/ 3653289 w 12033279"/>
              <a:gd name="connsiteY24" fmla="*/ 2339804 h 13187026"/>
              <a:gd name="connsiteX25" fmla="*/ 1973655 w 12033279"/>
              <a:gd name="connsiteY25" fmla="*/ 4940827 h 13187026"/>
              <a:gd name="connsiteX26" fmla="*/ 0 w 12033279"/>
              <a:gd name="connsiteY26" fmla="*/ 3666322 h 13187026"/>
              <a:gd name="connsiteX27" fmla="*/ 0 w 12033279"/>
              <a:gd name="connsiteY27" fmla="*/ 2289672 h 13187026"/>
              <a:gd name="connsiteX28" fmla="*/ 0 w 12033279"/>
              <a:gd name="connsiteY28" fmla="*/ 0 h 13187026"/>
              <a:gd name="connsiteX29" fmla="*/ 865829 w 12033279"/>
              <a:gd name="connsiteY29" fmla="*/ 559116 h 13187026"/>
              <a:gd name="connsiteX30" fmla="*/ 0 w 12033279"/>
              <a:gd name="connsiteY30" fmla="*/ 1899910 h 13187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033279" h="13187026">
                <a:moveTo>
                  <a:pt x="5876051" y="11661960"/>
                </a:moveTo>
                <a:lnTo>
                  <a:pt x="8237717" y="13187026"/>
                </a:lnTo>
                <a:lnTo>
                  <a:pt x="4891227" y="13187026"/>
                </a:lnTo>
                <a:close/>
                <a:moveTo>
                  <a:pt x="7661022" y="8867634"/>
                </a:moveTo>
                <a:lnTo>
                  <a:pt x="10262045" y="10547267"/>
                </a:lnTo>
                <a:lnTo>
                  <a:pt x="8582412" y="13148290"/>
                </a:lnTo>
                <a:lnTo>
                  <a:pt x="5981389" y="11468657"/>
                </a:lnTo>
                <a:close/>
                <a:moveTo>
                  <a:pt x="9432256" y="6007142"/>
                </a:moveTo>
                <a:lnTo>
                  <a:pt x="12033279" y="7686775"/>
                </a:lnTo>
                <a:lnTo>
                  <a:pt x="10353646" y="10287798"/>
                </a:lnTo>
                <a:lnTo>
                  <a:pt x="7752623" y="8608165"/>
                </a:lnTo>
                <a:close/>
                <a:moveTo>
                  <a:pt x="6636274" y="4225370"/>
                </a:moveTo>
                <a:lnTo>
                  <a:pt x="9237297" y="5905002"/>
                </a:lnTo>
                <a:lnTo>
                  <a:pt x="7557664" y="8506025"/>
                </a:lnTo>
                <a:lnTo>
                  <a:pt x="4956641" y="6826392"/>
                </a:lnTo>
                <a:close/>
                <a:moveTo>
                  <a:pt x="0" y="3965539"/>
                </a:moveTo>
                <a:lnTo>
                  <a:pt x="7410329" y="8750822"/>
                </a:lnTo>
                <a:lnTo>
                  <a:pt x="4545612" y="13187025"/>
                </a:lnTo>
                <a:lnTo>
                  <a:pt x="0" y="13187025"/>
                </a:lnTo>
                <a:close/>
                <a:moveTo>
                  <a:pt x="3840291" y="2443595"/>
                </a:moveTo>
                <a:lnTo>
                  <a:pt x="6441315" y="4123229"/>
                </a:lnTo>
                <a:lnTo>
                  <a:pt x="4761681" y="6724251"/>
                </a:lnTo>
                <a:lnTo>
                  <a:pt x="2160658" y="5044619"/>
                </a:lnTo>
                <a:close/>
                <a:moveTo>
                  <a:pt x="1052265" y="660170"/>
                </a:moveTo>
                <a:lnTo>
                  <a:pt x="3653289" y="2339804"/>
                </a:lnTo>
                <a:lnTo>
                  <a:pt x="1973655" y="4940827"/>
                </a:lnTo>
                <a:lnTo>
                  <a:pt x="0" y="3666322"/>
                </a:lnTo>
                <a:lnTo>
                  <a:pt x="0" y="2289672"/>
                </a:lnTo>
                <a:close/>
                <a:moveTo>
                  <a:pt x="0" y="0"/>
                </a:moveTo>
                <a:lnTo>
                  <a:pt x="865829" y="559116"/>
                </a:lnTo>
                <a:lnTo>
                  <a:pt x="0" y="1899910"/>
                </a:lnTo>
                <a:close/>
              </a:path>
            </a:pathLst>
          </a:custGeom>
        </p:spPr>
        <p:txBody>
          <a:bodyPr wrap="square">
            <a:noAutofit/>
          </a:bodyPr>
          <a:lstStyle/>
          <a:p>
            <a:endParaRPr lang="en-US"/>
          </a:p>
        </p:txBody>
      </p:sp>
    </p:spTree>
    <p:extLst>
      <p:ext uri="{BB962C8B-B14F-4D97-AF65-F5344CB8AC3E}">
        <p14:creationId xmlns:p14="http://schemas.microsoft.com/office/powerpoint/2010/main" val="4838935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9_ส่วนหัวของส่วน">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8675648" cy="13716000"/>
          </a:xfrm>
          <a:prstGeom prst="rect">
            <a:avLst/>
          </a:prstGeom>
        </p:spPr>
        <p:txBody>
          <a:bodyPr/>
          <a:lstStyle/>
          <a:p>
            <a:endParaRPr lang="en-US"/>
          </a:p>
        </p:txBody>
      </p:sp>
    </p:spTree>
    <p:extLst>
      <p:ext uri="{BB962C8B-B14F-4D97-AF65-F5344CB8AC3E}">
        <p14:creationId xmlns:p14="http://schemas.microsoft.com/office/powerpoint/2010/main" val="19873268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0_ส่วนหัวของส่วน">
    <p:spTree>
      <p:nvGrpSpPr>
        <p:cNvPr id="1" name=""/>
        <p:cNvGrpSpPr/>
        <p:nvPr/>
      </p:nvGrpSpPr>
      <p:grpSpPr>
        <a:xfrm>
          <a:off x="0" y="0"/>
          <a:ext cx="0" cy="0"/>
          <a:chOff x="0" y="0"/>
          <a:chExt cx="0" cy="0"/>
        </a:xfrm>
      </p:grpSpPr>
      <p:sp>
        <p:nvSpPr>
          <p:cNvPr id="7" name="Picture Placeholder 13"/>
          <p:cNvSpPr>
            <a:spLocks noGrp="1"/>
          </p:cNvSpPr>
          <p:nvPr>
            <p:ph type="pic" sz="quarter" idx="16"/>
          </p:nvPr>
        </p:nvSpPr>
        <p:spPr>
          <a:xfrm>
            <a:off x="0" y="7239000"/>
            <a:ext cx="12188825"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7"/>
          </p:nvPr>
        </p:nvSpPr>
        <p:spPr>
          <a:xfrm>
            <a:off x="12188825" y="7239000"/>
            <a:ext cx="12188825"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7296584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1_ส่วนหัวของส่วน">
    <p:spTree>
      <p:nvGrpSpPr>
        <p:cNvPr id="1" name=""/>
        <p:cNvGrpSpPr/>
        <p:nvPr/>
      </p:nvGrpSpPr>
      <p:grpSpPr>
        <a:xfrm>
          <a:off x="0" y="0"/>
          <a:ext cx="0" cy="0"/>
          <a:chOff x="0" y="0"/>
          <a:chExt cx="0" cy="0"/>
        </a:xfrm>
      </p:grpSpPr>
      <p:sp>
        <p:nvSpPr>
          <p:cNvPr id="7" name="Picture Placeholder 13"/>
          <p:cNvSpPr>
            <a:spLocks noGrp="1"/>
          </p:cNvSpPr>
          <p:nvPr>
            <p:ph type="pic" sz="quarter" idx="16"/>
          </p:nvPr>
        </p:nvSpPr>
        <p:spPr>
          <a:xfrm>
            <a:off x="-1" y="7086600"/>
            <a:ext cx="12344400" cy="67056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7"/>
          </p:nvPr>
        </p:nvSpPr>
        <p:spPr>
          <a:xfrm>
            <a:off x="12344399" y="-76200"/>
            <a:ext cx="12085638" cy="71628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1077612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2_ส่วนหัวของส่วน">
    <p:spTree>
      <p:nvGrpSpPr>
        <p:cNvPr id="1" name=""/>
        <p:cNvGrpSpPr/>
        <p:nvPr/>
      </p:nvGrpSpPr>
      <p:grpSpPr>
        <a:xfrm>
          <a:off x="0" y="0"/>
          <a:ext cx="0" cy="0"/>
          <a:chOff x="0" y="0"/>
          <a:chExt cx="0" cy="0"/>
        </a:xfrm>
      </p:grpSpPr>
      <p:sp>
        <p:nvSpPr>
          <p:cNvPr id="4" name="ตัวแทนรูปภาพ 3"/>
          <p:cNvSpPr>
            <a:spLocks noGrp="1"/>
          </p:cNvSpPr>
          <p:nvPr>
            <p:ph type="pic" sz="quarter" idx="10"/>
          </p:nvPr>
        </p:nvSpPr>
        <p:spPr>
          <a:xfrm>
            <a:off x="0" y="-76200"/>
            <a:ext cx="24353838" cy="8915400"/>
          </a:xfrm>
          <a:prstGeom prst="rect">
            <a:avLst/>
          </a:prstGeom>
        </p:spPr>
        <p:txBody>
          <a:bodyPr/>
          <a:lstStyle/>
          <a:p>
            <a:endParaRPr lang="th-TH"/>
          </a:p>
        </p:txBody>
      </p:sp>
    </p:spTree>
    <p:extLst>
      <p:ext uri="{BB962C8B-B14F-4D97-AF65-F5344CB8AC3E}">
        <p14:creationId xmlns:p14="http://schemas.microsoft.com/office/powerpoint/2010/main" val="21785242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ส่วนหัวของส่วน">
    <p:spTree>
      <p:nvGrpSpPr>
        <p:cNvPr id="1" name=""/>
        <p:cNvGrpSpPr/>
        <p:nvPr/>
      </p:nvGrpSpPr>
      <p:grpSpPr>
        <a:xfrm>
          <a:off x="0" y="0"/>
          <a:ext cx="0" cy="0"/>
          <a:chOff x="0" y="0"/>
          <a:chExt cx="0" cy="0"/>
        </a:xfrm>
      </p:grpSpPr>
      <p:sp>
        <p:nvSpPr>
          <p:cNvPr id="4" name="ตัวแทนรูปภาพ 3"/>
          <p:cNvSpPr>
            <a:spLocks noGrp="1"/>
          </p:cNvSpPr>
          <p:nvPr>
            <p:ph type="pic" sz="quarter" idx="10"/>
          </p:nvPr>
        </p:nvSpPr>
        <p:spPr>
          <a:xfrm>
            <a:off x="0" y="5795963"/>
            <a:ext cx="24349075" cy="7920037"/>
          </a:xfrm>
          <a:prstGeom prst="rect">
            <a:avLst/>
          </a:prstGeom>
        </p:spPr>
        <p:txBody>
          <a:bodyPr/>
          <a:lstStyle/>
          <a:p>
            <a:endParaRPr lang="th-TH"/>
          </a:p>
        </p:txBody>
      </p:sp>
    </p:spTree>
    <p:extLst>
      <p:ext uri="{BB962C8B-B14F-4D97-AF65-F5344CB8AC3E}">
        <p14:creationId xmlns:p14="http://schemas.microsoft.com/office/powerpoint/2010/main" val="41101507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0_ส่วนหัวของส่วน">
    <p:spTree>
      <p:nvGrpSpPr>
        <p:cNvPr id="1" name=""/>
        <p:cNvGrpSpPr/>
        <p:nvPr/>
      </p:nvGrpSpPr>
      <p:grpSpPr>
        <a:xfrm>
          <a:off x="0" y="0"/>
          <a:ext cx="0" cy="0"/>
          <a:chOff x="0" y="0"/>
          <a:chExt cx="0" cy="0"/>
        </a:xfrm>
      </p:grpSpPr>
      <p:sp>
        <p:nvSpPr>
          <p:cNvPr id="4" name="ตัวแทนรูปภาพ 3"/>
          <p:cNvSpPr>
            <a:spLocks noGrp="1"/>
          </p:cNvSpPr>
          <p:nvPr>
            <p:ph type="pic" sz="quarter" idx="10"/>
          </p:nvPr>
        </p:nvSpPr>
        <p:spPr>
          <a:xfrm>
            <a:off x="10028236" y="-76200"/>
            <a:ext cx="14295439" cy="13789506"/>
          </a:xfrm>
          <a:prstGeom prst="rect">
            <a:avLst/>
          </a:prstGeom>
        </p:spPr>
        <p:txBody>
          <a:bodyPr/>
          <a:lstStyle/>
          <a:p>
            <a:endParaRPr lang="th-TH"/>
          </a:p>
        </p:txBody>
      </p:sp>
    </p:spTree>
    <p:extLst>
      <p:ext uri="{BB962C8B-B14F-4D97-AF65-F5344CB8AC3E}">
        <p14:creationId xmlns:p14="http://schemas.microsoft.com/office/powerpoint/2010/main" val="17252109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9_ส่วนหัวของส่วน">
    <p:spTree>
      <p:nvGrpSpPr>
        <p:cNvPr id="1" name=""/>
        <p:cNvGrpSpPr/>
        <p:nvPr/>
      </p:nvGrpSpPr>
      <p:grpSpPr>
        <a:xfrm>
          <a:off x="0" y="0"/>
          <a:ext cx="0" cy="0"/>
          <a:chOff x="0" y="0"/>
          <a:chExt cx="0" cy="0"/>
        </a:xfrm>
      </p:grpSpPr>
      <p:sp>
        <p:nvSpPr>
          <p:cNvPr id="8" name="ตัวแทนรูปภาพ 7"/>
          <p:cNvSpPr>
            <a:spLocks noGrp="1"/>
          </p:cNvSpPr>
          <p:nvPr>
            <p:ph type="pic" sz="quarter" idx="10"/>
          </p:nvPr>
        </p:nvSpPr>
        <p:spPr>
          <a:xfrm>
            <a:off x="0" y="0"/>
            <a:ext cx="24323675" cy="7239000"/>
          </a:xfrm>
          <a:prstGeom prst="rect">
            <a:avLst/>
          </a:prstGeom>
        </p:spPr>
        <p:txBody>
          <a:bodyPr/>
          <a:lstStyle/>
          <a:p>
            <a:endParaRPr lang="th-TH"/>
          </a:p>
        </p:txBody>
      </p:sp>
    </p:spTree>
    <p:extLst>
      <p:ext uri="{BB962C8B-B14F-4D97-AF65-F5344CB8AC3E}">
        <p14:creationId xmlns:p14="http://schemas.microsoft.com/office/powerpoint/2010/main" val="34780401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8_ส่วนหัวของส่วน">
    <p:spTree>
      <p:nvGrpSpPr>
        <p:cNvPr id="1" name=""/>
        <p:cNvGrpSpPr/>
        <p:nvPr/>
      </p:nvGrpSpPr>
      <p:grpSpPr>
        <a:xfrm>
          <a:off x="0" y="0"/>
          <a:ext cx="0" cy="0"/>
          <a:chOff x="0" y="0"/>
          <a:chExt cx="0" cy="0"/>
        </a:xfrm>
      </p:grpSpPr>
      <p:sp>
        <p:nvSpPr>
          <p:cNvPr id="15" name="ตัวแทนรูปภาพ 14"/>
          <p:cNvSpPr>
            <a:spLocks noGrp="1"/>
          </p:cNvSpPr>
          <p:nvPr>
            <p:ph type="pic" sz="quarter" idx="10"/>
          </p:nvPr>
        </p:nvSpPr>
        <p:spPr>
          <a:xfrm>
            <a:off x="0" y="2971800"/>
            <a:ext cx="24323675" cy="4724400"/>
          </a:xfrm>
          <a:prstGeom prst="rect">
            <a:avLst/>
          </a:prstGeom>
        </p:spPr>
        <p:txBody>
          <a:bodyPr/>
          <a:lstStyle/>
          <a:p>
            <a:endParaRPr lang="th-TH" dirty="0"/>
          </a:p>
        </p:txBody>
      </p:sp>
    </p:spTree>
    <p:extLst>
      <p:ext uri="{BB962C8B-B14F-4D97-AF65-F5344CB8AC3E}">
        <p14:creationId xmlns:p14="http://schemas.microsoft.com/office/powerpoint/2010/main" val="9051756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6_ส่วนหัวของส่วน">
    <p:spTree>
      <p:nvGrpSpPr>
        <p:cNvPr id="1" name=""/>
        <p:cNvGrpSpPr/>
        <p:nvPr/>
      </p:nvGrpSpPr>
      <p:grpSpPr>
        <a:xfrm>
          <a:off x="0" y="0"/>
          <a:ext cx="0" cy="0"/>
          <a:chOff x="0" y="0"/>
          <a:chExt cx="0" cy="0"/>
        </a:xfrm>
      </p:grpSpPr>
      <p:sp>
        <p:nvSpPr>
          <p:cNvPr id="15" name="ตัวแทนรูปภาพ 14"/>
          <p:cNvSpPr>
            <a:spLocks noGrp="1"/>
          </p:cNvSpPr>
          <p:nvPr>
            <p:ph type="pic" sz="quarter" idx="10"/>
          </p:nvPr>
        </p:nvSpPr>
        <p:spPr>
          <a:xfrm>
            <a:off x="0" y="2209800"/>
            <a:ext cx="20543837" cy="6705600"/>
          </a:xfrm>
          <a:prstGeom prst="rect">
            <a:avLst/>
          </a:prstGeom>
        </p:spPr>
        <p:txBody>
          <a:bodyPr/>
          <a:lstStyle/>
          <a:p>
            <a:endParaRPr lang="th-TH" dirty="0"/>
          </a:p>
        </p:txBody>
      </p:sp>
    </p:spTree>
    <p:extLst>
      <p:ext uri="{BB962C8B-B14F-4D97-AF65-F5344CB8AC3E}">
        <p14:creationId xmlns:p14="http://schemas.microsoft.com/office/powerpoint/2010/main" val="27627198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9_ส่วนหัวของส่วน">
    <p:spTree>
      <p:nvGrpSpPr>
        <p:cNvPr id="1" name=""/>
        <p:cNvGrpSpPr/>
        <p:nvPr/>
      </p:nvGrpSpPr>
      <p:grpSpPr>
        <a:xfrm>
          <a:off x="0" y="0"/>
          <a:ext cx="0" cy="0"/>
          <a:chOff x="0" y="0"/>
          <a:chExt cx="0" cy="0"/>
        </a:xfrm>
      </p:grpSpPr>
      <p:sp>
        <p:nvSpPr>
          <p:cNvPr id="3" name="ตัวแทนรูปภาพ 14"/>
          <p:cNvSpPr>
            <a:spLocks noGrp="1"/>
          </p:cNvSpPr>
          <p:nvPr>
            <p:ph type="pic" sz="quarter" idx="12"/>
          </p:nvPr>
        </p:nvSpPr>
        <p:spPr>
          <a:xfrm>
            <a:off x="8961437" y="2743200"/>
            <a:ext cx="6858000" cy="5520017"/>
          </a:xfrm>
          <a:prstGeom prst="flowChartAlternateProcess">
            <a:avLst/>
          </a:prstGeom>
        </p:spPr>
        <p:txBody>
          <a:bodyPr/>
          <a:lstStyle/>
          <a:p>
            <a:endParaRPr lang="th-TH" dirty="0"/>
          </a:p>
        </p:txBody>
      </p:sp>
    </p:spTree>
    <p:extLst>
      <p:ext uri="{BB962C8B-B14F-4D97-AF65-F5344CB8AC3E}">
        <p14:creationId xmlns:p14="http://schemas.microsoft.com/office/powerpoint/2010/main" val="6519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0_ส่วนหัวของส่วน">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3791285" y="-1"/>
            <a:ext cx="10562552" cy="13715999"/>
          </a:xfrm>
          <a:custGeom>
            <a:avLst/>
            <a:gdLst>
              <a:gd name="connsiteX0" fmla="*/ 10624340 w 10624340"/>
              <a:gd name="connsiteY0" fmla="*/ 12498386 h 13796234"/>
              <a:gd name="connsiteX1" fmla="*/ 10624340 w 10624340"/>
              <a:gd name="connsiteY1" fmla="*/ 13796234 h 13796234"/>
              <a:gd name="connsiteX2" fmla="*/ 9143408 w 10624340"/>
              <a:gd name="connsiteY2" fmla="*/ 13796234 h 13796234"/>
              <a:gd name="connsiteX3" fmla="*/ 8920886 w 10624340"/>
              <a:gd name="connsiteY3" fmla="*/ 9593166 h 13796234"/>
              <a:gd name="connsiteX4" fmla="*/ 10624340 w 10624340"/>
              <a:gd name="connsiteY4" fmla="*/ 11536926 h 13796234"/>
              <a:gd name="connsiteX5" fmla="*/ 10624340 w 10624340"/>
              <a:gd name="connsiteY5" fmla="*/ 12217246 h 13796234"/>
              <a:gd name="connsiteX6" fmla="*/ 8822606 w 10624340"/>
              <a:gd name="connsiteY6" fmla="*/ 13796234 h 13796234"/>
              <a:gd name="connsiteX7" fmla="*/ 8487398 w 10624340"/>
              <a:gd name="connsiteY7" fmla="*/ 13796234 h 13796234"/>
              <a:gd name="connsiteX8" fmla="*/ 6592338 w 10624340"/>
              <a:gd name="connsiteY8" fmla="*/ 11633840 h 13796234"/>
              <a:gd name="connsiteX9" fmla="*/ 6728844 w 10624340"/>
              <a:gd name="connsiteY9" fmla="*/ 7113520 h 13796234"/>
              <a:gd name="connsiteX10" fmla="*/ 8769518 w 10624340"/>
              <a:gd name="connsiteY10" fmla="*/ 9442069 h 13796234"/>
              <a:gd name="connsiteX11" fmla="*/ 6440970 w 10624340"/>
              <a:gd name="connsiteY11" fmla="*/ 11482743 h 13796234"/>
              <a:gd name="connsiteX12" fmla="*/ 4400296 w 10624340"/>
              <a:gd name="connsiteY12" fmla="*/ 9154193 h 13796234"/>
              <a:gd name="connsiteX13" fmla="*/ 4528698 w 10624340"/>
              <a:gd name="connsiteY13" fmla="*/ 4633281 h 13796234"/>
              <a:gd name="connsiteX14" fmla="*/ 6569372 w 10624340"/>
              <a:gd name="connsiteY14" fmla="*/ 6961829 h 13796234"/>
              <a:gd name="connsiteX15" fmla="*/ 4240822 w 10624340"/>
              <a:gd name="connsiteY15" fmla="*/ 9002503 h 13796234"/>
              <a:gd name="connsiteX16" fmla="*/ 2200148 w 10624340"/>
              <a:gd name="connsiteY16" fmla="*/ 6673956 h 13796234"/>
              <a:gd name="connsiteX17" fmla="*/ 2328550 w 10624340"/>
              <a:gd name="connsiteY17" fmla="*/ 2153042 h 13796234"/>
              <a:gd name="connsiteX18" fmla="*/ 4369224 w 10624340"/>
              <a:gd name="connsiteY18" fmla="*/ 4481590 h 13796234"/>
              <a:gd name="connsiteX19" fmla="*/ 2040674 w 10624340"/>
              <a:gd name="connsiteY19" fmla="*/ 6522265 h 13796234"/>
              <a:gd name="connsiteX20" fmla="*/ 0 w 10624340"/>
              <a:gd name="connsiteY20" fmla="*/ 4193716 h 13796234"/>
              <a:gd name="connsiteX21" fmla="*/ 9801894 w 10624340"/>
              <a:gd name="connsiteY21" fmla="*/ 2 h 13796234"/>
              <a:gd name="connsiteX22" fmla="*/ 10624340 w 10624340"/>
              <a:gd name="connsiteY22" fmla="*/ 2 h 13796234"/>
              <a:gd name="connsiteX23" fmla="*/ 10624340 w 10624340"/>
              <a:gd name="connsiteY23" fmla="*/ 11155543 h 13796234"/>
              <a:gd name="connsiteX24" fmla="*/ 4737518 w 10624340"/>
              <a:gd name="connsiteY24" fmla="*/ 4438277 h 13796234"/>
              <a:gd name="connsiteX25" fmla="*/ 5206432 w 10624340"/>
              <a:gd name="connsiteY25" fmla="*/ 1 h 13796234"/>
              <a:gd name="connsiteX26" fmla="*/ 9323370 w 10624340"/>
              <a:gd name="connsiteY26" fmla="*/ 1 h 13796234"/>
              <a:gd name="connsiteX27" fmla="*/ 9339880 w 10624340"/>
              <a:gd name="connsiteY27" fmla="*/ 18840 h 13796234"/>
              <a:gd name="connsiteX28" fmla="*/ 7011330 w 10624340"/>
              <a:gd name="connsiteY28" fmla="*/ 2059514 h 13796234"/>
              <a:gd name="connsiteX29" fmla="*/ 4688506 w 10624340"/>
              <a:gd name="connsiteY29" fmla="*/ 0 h 13796234"/>
              <a:gd name="connsiteX30" fmla="*/ 4914530 w 10624340"/>
              <a:gd name="connsiteY30" fmla="*/ 0 h 13796234"/>
              <a:gd name="connsiteX31" fmla="*/ 6857018 w 10624340"/>
              <a:gd name="connsiteY31" fmla="*/ 2216517 h 13796234"/>
              <a:gd name="connsiteX32" fmla="*/ 4528470 w 10624340"/>
              <a:gd name="connsiteY32" fmla="*/ 4257191 h 13796234"/>
              <a:gd name="connsiteX33" fmla="*/ 2487796 w 10624340"/>
              <a:gd name="connsiteY33" fmla="*/ 1928641 h 1379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624340" h="13796234">
                <a:moveTo>
                  <a:pt x="10624340" y="12498386"/>
                </a:moveTo>
                <a:lnTo>
                  <a:pt x="10624340" y="13796234"/>
                </a:lnTo>
                <a:lnTo>
                  <a:pt x="9143408" y="13796234"/>
                </a:lnTo>
                <a:close/>
                <a:moveTo>
                  <a:pt x="8920886" y="9593166"/>
                </a:moveTo>
                <a:lnTo>
                  <a:pt x="10624340" y="11536926"/>
                </a:lnTo>
                <a:lnTo>
                  <a:pt x="10624340" y="12217246"/>
                </a:lnTo>
                <a:lnTo>
                  <a:pt x="8822606" y="13796234"/>
                </a:lnTo>
                <a:lnTo>
                  <a:pt x="8487398" y="13796234"/>
                </a:lnTo>
                <a:lnTo>
                  <a:pt x="6592338" y="11633840"/>
                </a:lnTo>
                <a:close/>
                <a:moveTo>
                  <a:pt x="6728844" y="7113520"/>
                </a:moveTo>
                <a:lnTo>
                  <a:pt x="8769518" y="9442069"/>
                </a:lnTo>
                <a:lnTo>
                  <a:pt x="6440970" y="11482743"/>
                </a:lnTo>
                <a:lnTo>
                  <a:pt x="4400296" y="9154193"/>
                </a:lnTo>
                <a:close/>
                <a:moveTo>
                  <a:pt x="4528698" y="4633281"/>
                </a:moveTo>
                <a:lnTo>
                  <a:pt x="6569372" y="6961829"/>
                </a:lnTo>
                <a:lnTo>
                  <a:pt x="4240822" y="9002503"/>
                </a:lnTo>
                <a:lnTo>
                  <a:pt x="2200148" y="6673956"/>
                </a:lnTo>
                <a:close/>
                <a:moveTo>
                  <a:pt x="2328550" y="2153042"/>
                </a:moveTo>
                <a:lnTo>
                  <a:pt x="4369224" y="4481590"/>
                </a:lnTo>
                <a:lnTo>
                  <a:pt x="2040674" y="6522265"/>
                </a:lnTo>
                <a:lnTo>
                  <a:pt x="0" y="4193716"/>
                </a:lnTo>
                <a:close/>
                <a:moveTo>
                  <a:pt x="9801894" y="2"/>
                </a:moveTo>
                <a:lnTo>
                  <a:pt x="10624340" y="2"/>
                </a:lnTo>
                <a:lnTo>
                  <a:pt x="10624340" y="11155543"/>
                </a:lnTo>
                <a:lnTo>
                  <a:pt x="4737518" y="4438277"/>
                </a:lnTo>
                <a:close/>
                <a:moveTo>
                  <a:pt x="5206432" y="1"/>
                </a:moveTo>
                <a:lnTo>
                  <a:pt x="9323370" y="1"/>
                </a:lnTo>
                <a:lnTo>
                  <a:pt x="9339880" y="18840"/>
                </a:lnTo>
                <a:lnTo>
                  <a:pt x="7011330" y="2059514"/>
                </a:lnTo>
                <a:close/>
                <a:moveTo>
                  <a:pt x="4688506" y="0"/>
                </a:moveTo>
                <a:lnTo>
                  <a:pt x="4914530" y="0"/>
                </a:lnTo>
                <a:lnTo>
                  <a:pt x="6857018" y="2216517"/>
                </a:lnTo>
                <a:lnTo>
                  <a:pt x="4528470" y="4257191"/>
                </a:lnTo>
                <a:lnTo>
                  <a:pt x="2487796" y="1928641"/>
                </a:lnTo>
                <a:close/>
              </a:path>
            </a:pathLst>
          </a:custGeom>
        </p:spPr>
        <p:txBody>
          <a:bodyPr wrap="square">
            <a:noAutofit/>
          </a:bodyPr>
          <a:lstStyle/>
          <a:p>
            <a:endParaRPr lang="en-US"/>
          </a:p>
        </p:txBody>
      </p:sp>
    </p:spTree>
    <p:extLst>
      <p:ext uri="{BB962C8B-B14F-4D97-AF65-F5344CB8AC3E}">
        <p14:creationId xmlns:p14="http://schemas.microsoft.com/office/powerpoint/2010/main" val="12916221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0_ส่วนหัวของส่วน">
    <p:spTree>
      <p:nvGrpSpPr>
        <p:cNvPr id="1" name=""/>
        <p:cNvGrpSpPr/>
        <p:nvPr/>
      </p:nvGrpSpPr>
      <p:grpSpPr>
        <a:xfrm>
          <a:off x="0" y="0"/>
          <a:ext cx="0" cy="0"/>
          <a:chOff x="0" y="0"/>
          <a:chExt cx="0" cy="0"/>
        </a:xfrm>
      </p:grpSpPr>
      <p:sp>
        <p:nvSpPr>
          <p:cNvPr id="4" name="Picture Placeholder 13"/>
          <p:cNvSpPr>
            <a:spLocks noGrp="1"/>
          </p:cNvSpPr>
          <p:nvPr>
            <p:ph type="pic" sz="quarter" idx="11" hasCustomPrompt="1"/>
          </p:nvPr>
        </p:nvSpPr>
        <p:spPr>
          <a:xfrm>
            <a:off x="9634216" y="2809980"/>
            <a:ext cx="5651821" cy="5648220"/>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Tree>
    <p:extLst>
      <p:ext uri="{BB962C8B-B14F-4D97-AF65-F5344CB8AC3E}">
        <p14:creationId xmlns:p14="http://schemas.microsoft.com/office/powerpoint/2010/main" val="7370223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ส่วนหัวของส่วน">
    <p:spTree>
      <p:nvGrpSpPr>
        <p:cNvPr id="1" name=""/>
        <p:cNvGrpSpPr/>
        <p:nvPr/>
      </p:nvGrpSpPr>
      <p:grpSpPr>
        <a:xfrm>
          <a:off x="0" y="0"/>
          <a:ext cx="0" cy="0"/>
          <a:chOff x="0" y="0"/>
          <a:chExt cx="0" cy="0"/>
        </a:xfrm>
      </p:grpSpPr>
      <p:sp>
        <p:nvSpPr>
          <p:cNvPr id="7" name="Picture Placeholder 13"/>
          <p:cNvSpPr>
            <a:spLocks noGrp="1"/>
          </p:cNvSpPr>
          <p:nvPr>
            <p:ph type="pic" sz="quarter" idx="11" hasCustomPrompt="1"/>
          </p:nvPr>
        </p:nvSpPr>
        <p:spPr>
          <a:xfrm>
            <a:off x="2027237" y="2826392"/>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
        <p:nvSpPr>
          <p:cNvPr id="8" name="Picture Placeholder 13"/>
          <p:cNvSpPr>
            <a:spLocks noGrp="1"/>
          </p:cNvSpPr>
          <p:nvPr>
            <p:ph type="pic" sz="quarter" idx="12" hasCustomPrompt="1"/>
          </p:nvPr>
        </p:nvSpPr>
        <p:spPr>
          <a:xfrm>
            <a:off x="7589837" y="2822896"/>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
        <p:nvSpPr>
          <p:cNvPr id="9" name="Picture Placeholder 13"/>
          <p:cNvSpPr>
            <a:spLocks noGrp="1"/>
          </p:cNvSpPr>
          <p:nvPr>
            <p:ph type="pic" sz="quarter" idx="13" hasCustomPrompt="1"/>
          </p:nvPr>
        </p:nvSpPr>
        <p:spPr>
          <a:xfrm>
            <a:off x="2027237" y="8254072"/>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
        <p:nvSpPr>
          <p:cNvPr id="10" name="Picture Placeholder 13"/>
          <p:cNvSpPr>
            <a:spLocks noGrp="1"/>
          </p:cNvSpPr>
          <p:nvPr>
            <p:ph type="pic" sz="quarter" idx="14" hasCustomPrompt="1"/>
          </p:nvPr>
        </p:nvSpPr>
        <p:spPr>
          <a:xfrm>
            <a:off x="7589837" y="8250576"/>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
        <p:nvSpPr>
          <p:cNvPr id="11" name="Picture Placeholder 13"/>
          <p:cNvSpPr>
            <a:spLocks noGrp="1"/>
          </p:cNvSpPr>
          <p:nvPr>
            <p:ph type="pic" sz="quarter" idx="15" hasCustomPrompt="1"/>
          </p:nvPr>
        </p:nvSpPr>
        <p:spPr>
          <a:xfrm>
            <a:off x="12936858" y="2822896"/>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
        <p:nvSpPr>
          <p:cNvPr id="12" name="Picture Placeholder 13"/>
          <p:cNvSpPr>
            <a:spLocks noGrp="1"/>
          </p:cNvSpPr>
          <p:nvPr>
            <p:ph type="pic" sz="quarter" idx="16" hasCustomPrompt="1"/>
          </p:nvPr>
        </p:nvSpPr>
        <p:spPr>
          <a:xfrm>
            <a:off x="18347058" y="2819400"/>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
        <p:nvSpPr>
          <p:cNvPr id="13" name="Picture Placeholder 13"/>
          <p:cNvSpPr>
            <a:spLocks noGrp="1"/>
          </p:cNvSpPr>
          <p:nvPr>
            <p:ph type="pic" sz="quarter" idx="17" hasCustomPrompt="1"/>
          </p:nvPr>
        </p:nvSpPr>
        <p:spPr>
          <a:xfrm>
            <a:off x="12936858" y="8250576"/>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
        <p:nvSpPr>
          <p:cNvPr id="14" name="Picture Placeholder 13"/>
          <p:cNvSpPr>
            <a:spLocks noGrp="1"/>
          </p:cNvSpPr>
          <p:nvPr>
            <p:ph type="pic" sz="quarter" idx="18" hasCustomPrompt="1"/>
          </p:nvPr>
        </p:nvSpPr>
        <p:spPr>
          <a:xfrm>
            <a:off x="18347058" y="8247080"/>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Tree>
    <p:extLst>
      <p:ext uri="{BB962C8B-B14F-4D97-AF65-F5344CB8AC3E}">
        <p14:creationId xmlns:p14="http://schemas.microsoft.com/office/powerpoint/2010/main" val="6303648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0" y="0"/>
            <a:ext cx="24323675" cy="13716000"/>
          </a:xfrm>
          <a:prstGeom prst="rect">
            <a:avLst/>
          </a:prstGeom>
        </p:spPr>
        <p:txBody>
          <a:bodyPr/>
          <a:lstStyle/>
          <a:p>
            <a:endParaRPr lang="th-TH" dirty="0"/>
          </a:p>
        </p:txBody>
      </p:sp>
    </p:spTree>
    <p:extLst>
      <p:ext uri="{BB962C8B-B14F-4D97-AF65-F5344CB8AC3E}">
        <p14:creationId xmlns:p14="http://schemas.microsoft.com/office/powerpoint/2010/main" val="21809454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30163" y="-76200"/>
            <a:ext cx="13152438" cy="13795928"/>
          </a:xfrm>
          <a:prstGeom prst="rect">
            <a:avLst/>
          </a:prstGeom>
        </p:spPr>
        <p:txBody>
          <a:bodyPr/>
          <a:lstStyle/>
          <a:p>
            <a:endParaRPr lang="th-TH"/>
          </a:p>
        </p:txBody>
      </p:sp>
    </p:spTree>
    <p:extLst>
      <p:ext uri="{BB962C8B-B14F-4D97-AF65-F5344CB8AC3E}">
        <p14:creationId xmlns:p14="http://schemas.microsoft.com/office/powerpoint/2010/main" val="21809454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1" y="8001000"/>
            <a:ext cx="24323675" cy="5715000"/>
          </a:xfrm>
          <a:prstGeom prst="rect">
            <a:avLst/>
          </a:prstGeom>
        </p:spPr>
        <p:txBody>
          <a:bodyPr/>
          <a:lstStyle/>
          <a:p>
            <a:endParaRPr lang="th-TH"/>
          </a:p>
        </p:txBody>
      </p:sp>
    </p:spTree>
    <p:extLst>
      <p:ext uri="{BB962C8B-B14F-4D97-AF65-F5344CB8AC3E}">
        <p14:creationId xmlns:p14="http://schemas.microsoft.com/office/powerpoint/2010/main" val="31581617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1" y="6019800"/>
            <a:ext cx="24323675" cy="7718426"/>
          </a:xfrm>
          <a:prstGeom prst="rect">
            <a:avLst/>
          </a:prstGeom>
        </p:spPr>
        <p:txBody>
          <a:bodyPr/>
          <a:lstStyle/>
          <a:p>
            <a:endParaRPr lang="th-TH"/>
          </a:p>
        </p:txBody>
      </p:sp>
    </p:spTree>
    <p:extLst>
      <p:ext uri="{BB962C8B-B14F-4D97-AF65-F5344CB8AC3E}">
        <p14:creationId xmlns:p14="http://schemas.microsoft.com/office/powerpoint/2010/main" val="583327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14935198" y="0"/>
            <a:ext cx="9418639" cy="9220200"/>
          </a:xfrm>
          <a:prstGeom prst="rect">
            <a:avLst/>
          </a:prstGeom>
        </p:spPr>
        <p:txBody>
          <a:bodyPr/>
          <a:lstStyle/>
          <a:p>
            <a:endParaRPr lang="th-TH"/>
          </a:p>
        </p:txBody>
      </p:sp>
      <p:sp>
        <p:nvSpPr>
          <p:cNvPr id="5" name="ตัวแทนรูปภาพ 2"/>
          <p:cNvSpPr>
            <a:spLocks noGrp="1"/>
          </p:cNvSpPr>
          <p:nvPr>
            <p:ph type="pic" sz="quarter" idx="11"/>
          </p:nvPr>
        </p:nvSpPr>
        <p:spPr>
          <a:xfrm>
            <a:off x="5486399" y="0"/>
            <a:ext cx="9418639" cy="9220200"/>
          </a:xfrm>
          <a:prstGeom prst="rect">
            <a:avLst/>
          </a:prstGeom>
        </p:spPr>
        <p:txBody>
          <a:bodyPr/>
          <a:lstStyle/>
          <a:p>
            <a:endParaRPr lang="th-TH"/>
          </a:p>
        </p:txBody>
      </p:sp>
    </p:spTree>
    <p:extLst>
      <p:ext uri="{BB962C8B-B14F-4D97-AF65-F5344CB8AC3E}">
        <p14:creationId xmlns:p14="http://schemas.microsoft.com/office/powerpoint/2010/main" val="15930803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3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24"/>
          </p:nvPr>
        </p:nvSpPr>
        <p:spPr>
          <a:xfrm>
            <a:off x="9634652" y="9755458"/>
            <a:ext cx="4817326" cy="403674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25"/>
          </p:nvPr>
        </p:nvSpPr>
        <p:spPr>
          <a:xfrm>
            <a:off x="0" y="9755458"/>
            <a:ext cx="4817326" cy="403674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26"/>
          </p:nvPr>
        </p:nvSpPr>
        <p:spPr>
          <a:xfrm>
            <a:off x="4817326" y="9755458"/>
            <a:ext cx="4817326" cy="403674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5" name="Picture Placeholder 13"/>
          <p:cNvSpPr>
            <a:spLocks noGrp="1"/>
          </p:cNvSpPr>
          <p:nvPr>
            <p:ph type="pic" sz="quarter" idx="27"/>
          </p:nvPr>
        </p:nvSpPr>
        <p:spPr>
          <a:xfrm>
            <a:off x="0" y="-152400"/>
            <a:ext cx="14451978" cy="9907858"/>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2400222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4_ส่วนหัวของส่วน">
    <p:spTree>
      <p:nvGrpSpPr>
        <p:cNvPr id="1" name=""/>
        <p:cNvGrpSpPr/>
        <p:nvPr/>
      </p:nvGrpSpPr>
      <p:grpSpPr>
        <a:xfrm>
          <a:off x="0" y="0"/>
          <a:ext cx="0" cy="0"/>
          <a:chOff x="0" y="0"/>
          <a:chExt cx="0" cy="0"/>
        </a:xfrm>
      </p:grpSpPr>
      <p:sp>
        <p:nvSpPr>
          <p:cNvPr id="6" name="Picture Placeholder 13"/>
          <p:cNvSpPr>
            <a:spLocks noGrp="1"/>
          </p:cNvSpPr>
          <p:nvPr>
            <p:ph type="pic" sz="quarter" idx="13"/>
          </p:nvPr>
        </p:nvSpPr>
        <p:spPr>
          <a:xfrm>
            <a:off x="16229672" y="6945351"/>
            <a:ext cx="8147978"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5"/>
          </p:nvPr>
        </p:nvSpPr>
        <p:spPr>
          <a:xfrm>
            <a:off x="-9817" y="6945351"/>
            <a:ext cx="8147978"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6"/>
          </p:nvPr>
        </p:nvSpPr>
        <p:spPr>
          <a:xfrm>
            <a:off x="8133251" y="-76199"/>
            <a:ext cx="8096421" cy="70215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7"/>
          </p:nvPr>
        </p:nvSpPr>
        <p:spPr>
          <a:xfrm>
            <a:off x="16229672" y="-76200"/>
            <a:ext cx="8147978" cy="7021551"/>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18"/>
          </p:nvPr>
        </p:nvSpPr>
        <p:spPr>
          <a:xfrm>
            <a:off x="-9817" y="-76200"/>
            <a:ext cx="8147978" cy="7021551"/>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19"/>
          </p:nvPr>
        </p:nvSpPr>
        <p:spPr>
          <a:xfrm>
            <a:off x="8133252" y="6945351"/>
            <a:ext cx="8096420"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0542900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5_ส่วนหัวของส่วน">
    <p:spTree>
      <p:nvGrpSpPr>
        <p:cNvPr id="1" name=""/>
        <p:cNvGrpSpPr/>
        <p:nvPr/>
      </p:nvGrpSpPr>
      <p:grpSpPr>
        <a:xfrm>
          <a:off x="0" y="0"/>
          <a:ext cx="0" cy="0"/>
          <a:chOff x="0" y="0"/>
          <a:chExt cx="0" cy="0"/>
        </a:xfrm>
      </p:grpSpPr>
      <p:sp>
        <p:nvSpPr>
          <p:cNvPr id="6" name="Picture Placeholder 13"/>
          <p:cNvSpPr>
            <a:spLocks noGrp="1"/>
          </p:cNvSpPr>
          <p:nvPr>
            <p:ph type="pic" sz="quarter" idx="13"/>
          </p:nvPr>
        </p:nvSpPr>
        <p:spPr>
          <a:xfrm>
            <a:off x="16229672" y="6858000"/>
            <a:ext cx="8147978"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5"/>
          </p:nvPr>
        </p:nvSpPr>
        <p:spPr>
          <a:xfrm>
            <a:off x="-9817" y="6858000"/>
            <a:ext cx="8147978"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19"/>
          </p:nvPr>
        </p:nvSpPr>
        <p:spPr>
          <a:xfrm>
            <a:off x="8133252" y="6858000"/>
            <a:ext cx="8096420"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83136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_ส่วนหัวของส่วน">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040793" y="4020598"/>
            <a:ext cx="19491652" cy="9695400"/>
          </a:xfrm>
          <a:custGeom>
            <a:avLst/>
            <a:gdLst>
              <a:gd name="connsiteX0" fmla="*/ 856864 w 19491652"/>
              <a:gd name="connsiteY0" fmla="*/ 8922935 h 9695400"/>
              <a:gd name="connsiteX1" fmla="*/ 1553244 w 19491652"/>
              <a:gd name="connsiteY1" fmla="*/ 9695400 h 9695400"/>
              <a:gd name="connsiteX2" fmla="*/ 0 w 19491652"/>
              <a:gd name="connsiteY2" fmla="*/ 9695400 h 9695400"/>
              <a:gd name="connsiteX3" fmla="*/ 17418492 w 19491652"/>
              <a:gd name="connsiteY3" fmla="*/ 7359549 h 9695400"/>
              <a:gd name="connsiteX4" fmla="*/ 19491652 w 19491652"/>
              <a:gd name="connsiteY4" fmla="*/ 9659222 h 9695400"/>
              <a:gd name="connsiteX5" fmla="*/ 19451524 w 19491652"/>
              <a:gd name="connsiteY5" fmla="*/ 9695400 h 9695400"/>
              <a:gd name="connsiteX6" fmla="*/ 15355634 w 19491652"/>
              <a:gd name="connsiteY6" fmla="*/ 9695400 h 9695400"/>
              <a:gd name="connsiteX7" fmla="*/ 15118818 w 19491652"/>
              <a:gd name="connsiteY7" fmla="*/ 9432710 h 9695400"/>
              <a:gd name="connsiteX8" fmla="*/ 3302703 w 19491652"/>
              <a:gd name="connsiteY8" fmla="*/ 6696132 h 9695400"/>
              <a:gd name="connsiteX9" fmla="*/ 5375863 w 19491652"/>
              <a:gd name="connsiteY9" fmla="*/ 8995805 h 9695400"/>
              <a:gd name="connsiteX10" fmla="*/ 4599832 w 19491652"/>
              <a:gd name="connsiteY10" fmla="*/ 9695400 h 9695400"/>
              <a:gd name="connsiteX11" fmla="*/ 1837918 w 19491652"/>
              <a:gd name="connsiteY11" fmla="*/ 9695400 h 9695400"/>
              <a:gd name="connsiteX12" fmla="*/ 1003029 w 19491652"/>
              <a:gd name="connsiteY12" fmla="*/ 8769293 h 9695400"/>
              <a:gd name="connsiteX13" fmla="*/ 15181639 w 19491652"/>
              <a:gd name="connsiteY13" fmla="*/ 4907517 h 9695400"/>
              <a:gd name="connsiteX14" fmla="*/ 17254800 w 19491652"/>
              <a:gd name="connsiteY14" fmla="*/ 7207190 h 9695400"/>
              <a:gd name="connsiteX15" fmla="*/ 14955127 w 19491652"/>
              <a:gd name="connsiteY15" fmla="*/ 9280351 h 9695400"/>
              <a:gd name="connsiteX16" fmla="*/ 12881966 w 19491652"/>
              <a:gd name="connsiteY16" fmla="*/ 6980678 h 9695400"/>
              <a:gd name="connsiteX17" fmla="*/ 10471521 w 19491652"/>
              <a:gd name="connsiteY17" fmla="*/ 4740483 h 9695400"/>
              <a:gd name="connsiteX18" fmla="*/ 14938393 w 19491652"/>
              <a:gd name="connsiteY18" fmla="*/ 9695400 h 9695400"/>
              <a:gd name="connsiteX19" fmla="*/ 4975238 w 19491652"/>
              <a:gd name="connsiteY19" fmla="*/ 9695400 h 9695400"/>
              <a:gd name="connsiteX20" fmla="*/ 5751332 w 19491652"/>
              <a:gd name="connsiteY20" fmla="*/ 4469497 h 9695400"/>
              <a:gd name="connsiteX21" fmla="*/ 7824492 w 19491652"/>
              <a:gd name="connsiteY21" fmla="*/ 6769170 h 9695400"/>
              <a:gd name="connsiteX22" fmla="*/ 5524822 w 19491652"/>
              <a:gd name="connsiteY22" fmla="*/ 8842331 h 9695400"/>
              <a:gd name="connsiteX23" fmla="*/ 3451661 w 19491652"/>
              <a:gd name="connsiteY23" fmla="*/ 6542658 h 9695400"/>
              <a:gd name="connsiteX24" fmla="*/ 12949324 w 19491652"/>
              <a:gd name="connsiteY24" fmla="*/ 2455752 h 9695400"/>
              <a:gd name="connsiteX25" fmla="*/ 15022485 w 19491652"/>
              <a:gd name="connsiteY25" fmla="*/ 4755425 h 9695400"/>
              <a:gd name="connsiteX26" fmla="*/ 12722812 w 19491652"/>
              <a:gd name="connsiteY26" fmla="*/ 6828586 h 9695400"/>
              <a:gd name="connsiteX27" fmla="*/ 10649651 w 19491652"/>
              <a:gd name="connsiteY27" fmla="*/ 4528913 h 9695400"/>
              <a:gd name="connsiteX28" fmla="*/ 8200441 w 19491652"/>
              <a:gd name="connsiteY28" fmla="*/ 2234748 h 9695400"/>
              <a:gd name="connsiteX29" fmla="*/ 10273602 w 19491652"/>
              <a:gd name="connsiteY29" fmla="*/ 4534421 h 9695400"/>
              <a:gd name="connsiteX30" fmla="*/ 7973929 w 19491652"/>
              <a:gd name="connsiteY30" fmla="*/ 6607582 h 9695400"/>
              <a:gd name="connsiteX31" fmla="*/ 5900771 w 19491652"/>
              <a:gd name="connsiteY31" fmla="*/ 4307909 h 9695400"/>
              <a:gd name="connsiteX32" fmla="*/ 10649549 w 19491652"/>
              <a:gd name="connsiteY32" fmla="*/ 0 h 9695400"/>
              <a:gd name="connsiteX33" fmla="*/ 12722710 w 19491652"/>
              <a:gd name="connsiteY33" fmla="*/ 2299672 h 9695400"/>
              <a:gd name="connsiteX34" fmla="*/ 10423037 w 19491652"/>
              <a:gd name="connsiteY34" fmla="*/ 4372834 h 9695400"/>
              <a:gd name="connsiteX35" fmla="*/ 8349876 w 19491652"/>
              <a:gd name="connsiteY35" fmla="*/ 2073161 h 96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491652" h="9695400">
                <a:moveTo>
                  <a:pt x="856864" y="8922935"/>
                </a:moveTo>
                <a:lnTo>
                  <a:pt x="1553244" y="9695400"/>
                </a:lnTo>
                <a:lnTo>
                  <a:pt x="0" y="9695400"/>
                </a:lnTo>
                <a:close/>
                <a:moveTo>
                  <a:pt x="17418492" y="7359549"/>
                </a:moveTo>
                <a:lnTo>
                  <a:pt x="19491652" y="9659222"/>
                </a:lnTo>
                <a:lnTo>
                  <a:pt x="19451524" y="9695400"/>
                </a:lnTo>
                <a:lnTo>
                  <a:pt x="15355634" y="9695400"/>
                </a:lnTo>
                <a:lnTo>
                  <a:pt x="15118818" y="9432710"/>
                </a:lnTo>
                <a:close/>
                <a:moveTo>
                  <a:pt x="3302703" y="6696132"/>
                </a:moveTo>
                <a:lnTo>
                  <a:pt x="5375863" y="8995805"/>
                </a:lnTo>
                <a:lnTo>
                  <a:pt x="4599832" y="9695400"/>
                </a:lnTo>
                <a:lnTo>
                  <a:pt x="1837918" y="9695400"/>
                </a:lnTo>
                <a:lnTo>
                  <a:pt x="1003029" y="8769293"/>
                </a:lnTo>
                <a:close/>
                <a:moveTo>
                  <a:pt x="15181639" y="4907517"/>
                </a:moveTo>
                <a:lnTo>
                  <a:pt x="17254800" y="7207190"/>
                </a:lnTo>
                <a:lnTo>
                  <a:pt x="14955127" y="9280351"/>
                </a:lnTo>
                <a:lnTo>
                  <a:pt x="12881966" y="6980678"/>
                </a:lnTo>
                <a:close/>
                <a:moveTo>
                  <a:pt x="10471521" y="4740483"/>
                </a:moveTo>
                <a:lnTo>
                  <a:pt x="14938393" y="9695400"/>
                </a:lnTo>
                <a:lnTo>
                  <a:pt x="4975238" y="9695400"/>
                </a:lnTo>
                <a:close/>
                <a:moveTo>
                  <a:pt x="5751332" y="4469497"/>
                </a:moveTo>
                <a:lnTo>
                  <a:pt x="7824492" y="6769170"/>
                </a:lnTo>
                <a:lnTo>
                  <a:pt x="5524822" y="8842331"/>
                </a:lnTo>
                <a:lnTo>
                  <a:pt x="3451661" y="6542658"/>
                </a:lnTo>
                <a:close/>
                <a:moveTo>
                  <a:pt x="12949324" y="2455752"/>
                </a:moveTo>
                <a:lnTo>
                  <a:pt x="15022485" y="4755425"/>
                </a:lnTo>
                <a:lnTo>
                  <a:pt x="12722812" y="6828586"/>
                </a:lnTo>
                <a:lnTo>
                  <a:pt x="10649651" y="4528913"/>
                </a:lnTo>
                <a:close/>
                <a:moveTo>
                  <a:pt x="8200441" y="2234748"/>
                </a:moveTo>
                <a:lnTo>
                  <a:pt x="10273602" y="4534421"/>
                </a:lnTo>
                <a:lnTo>
                  <a:pt x="7973929" y="6607582"/>
                </a:lnTo>
                <a:lnTo>
                  <a:pt x="5900771" y="4307909"/>
                </a:lnTo>
                <a:close/>
                <a:moveTo>
                  <a:pt x="10649549" y="0"/>
                </a:moveTo>
                <a:lnTo>
                  <a:pt x="12722710" y="2299672"/>
                </a:lnTo>
                <a:lnTo>
                  <a:pt x="10423037" y="4372834"/>
                </a:lnTo>
                <a:lnTo>
                  <a:pt x="8349876" y="2073161"/>
                </a:lnTo>
                <a:close/>
              </a:path>
            </a:pathLst>
          </a:custGeom>
        </p:spPr>
        <p:txBody>
          <a:bodyPr wrap="square">
            <a:noAutofit/>
          </a:bodyPr>
          <a:lstStyle/>
          <a:p>
            <a:endParaRPr lang="en-US"/>
          </a:p>
        </p:txBody>
      </p:sp>
    </p:spTree>
    <p:extLst>
      <p:ext uri="{BB962C8B-B14F-4D97-AF65-F5344CB8AC3E}">
        <p14:creationId xmlns:p14="http://schemas.microsoft.com/office/powerpoint/2010/main" val="16375857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6_ส่วนหัวของส่วน">
    <p:spTree>
      <p:nvGrpSpPr>
        <p:cNvPr id="1" name=""/>
        <p:cNvGrpSpPr/>
        <p:nvPr/>
      </p:nvGrpSpPr>
      <p:grpSpPr>
        <a:xfrm>
          <a:off x="0" y="0"/>
          <a:ext cx="0" cy="0"/>
          <a:chOff x="0" y="0"/>
          <a:chExt cx="0" cy="0"/>
        </a:xfrm>
      </p:grpSpPr>
      <p:sp>
        <p:nvSpPr>
          <p:cNvPr id="5" name="Picture Placeholder 13"/>
          <p:cNvSpPr>
            <a:spLocks noGrp="1"/>
          </p:cNvSpPr>
          <p:nvPr>
            <p:ph type="pic" sz="quarter" idx="20"/>
          </p:nvPr>
        </p:nvSpPr>
        <p:spPr>
          <a:xfrm>
            <a:off x="0" y="6989956"/>
            <a:ext cx="6312674" cy="6802244"/>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21"/>
          </p:nvPr>
        </p:nvSpPr>
        <p:spPr>
          <a:xfrm>
            <a:off x="6613214" y="-76200"/>
            <a:ext cx="5608522" cy="138684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22"/>
          </p:nvPr>
        </p:nvSpPr>
        <p:spPr>
          <a:xfrm>
            <a:off x="0" y="-76199"/>
            <a:ext cx="6312674" cy="6646126"/>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4588256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7_ส่วนหัวของส่วน">
    <p:spTree>
      <p:nvGrpSpPr>
        <p:cNvPr id="1" name=""/>
        <p:cNvGrpSpPr/>
        <p:nvPr/>
      </p:nvGrpSpPr>
      <p:grpSpPr>
        <a:xfrm>
          <a:off x="0" y="0"/>
          <a:ext cx="0" cy="0"/>
          <a:chOff x="0" y="0"/>
          <a:chExt cx="0" cy="0"/>
        </a:xfrm>
      </p:grpSpPr>
      <p:sp>
        <p:nvSpPr>
          <p:cNvPr id="8" name="Picture Placeholder 13"/>
          <p:cNvSpPr>
            <a:spLocks noGrp="1"/>
          </p:cNvSpPr>
          <p:nvPr>
            <p:ph type="pic" sz="quarter" idx="21"/>
          </p:nvPr>
        </p:nvSpPr>
        <p:spPr>
          <a:xfrm>
            <a:off x="-30164" y="0"/>
            <a:ext cx="5638801" cy="13745818"/>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22"/>
          </p:nvPr>
        </p:nvSpPr>
        <p:spPr>
          <a:xfrm>
            <a:off x="5930712" y="0"/>
            <a:ext cx="5621525" cy="13747799"/>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23"/>
          </p:nvPr>
        </p:nvSpPr>
        <p:spPr>
          <a:xfrm>
            <a:off x="11874312" y="0"/>
            <a:ext cx="5621525" cy="13747799"/>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4331519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8_ส่วนหัวของส่วน">
    <p:spTree>
      <p:nvGrpSpPr>
        <p:cNvPr id="1" name=""/>
        <p:cNvGrpSpPr/>
        <p:nvPr/>
      </p:nvGrpSpPr>
      <p:grpSpPr>
        <a:xfrm>
          <a:off x="0" y="0"/>
          <a:ext cx="0" cy="0"/>
          <a:chOff x="0" y="0"/>
          <a:chExt cx="0" cy="0"/>
        </a:xfrm>
      </p:grpSpPr>
      <p:sp>
        <p:nvSpPr>
          <p:cNvPr id="5" name="Picture Placeholder 13"/>
          <p:cNvSpPr>
            <a:spLocks noGrp="1"/>
          </p:cNvSpPr>
          <p:nvPr>
            <p:ph type="pic" sz="quarter" idx="17"/>
          </p:nvPr>
        </p:nvSpPr>
        <p:spPr>
          <a:xfrm>
            <a:off x="8308200" y="73152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8"/>
          </p:nvPr>
        </p:nvSpPr>
        <p:spPr>
          <a:xfrm>
            <a:off x="-1" y="73152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19"/>
          </p:nvPr>
        </p:nvSpPr>
        <p:spPr>
          <a:xfrm>
            <a:off x="16616401" y="73152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7106198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9_ส่วนหัวของส่วน">
    <p:spTree>
      <p:nvGrpSpPr>
        <p:cNvPr id="1" name=""/>
        <p:cNvGrpSpPr/>
        <p:nvPr/>
      </p:nvGrpSpPr>
      <p:grpSpPr>
        <a:xfrm>
          <a:off x="0" y="0"/>
          <a:ext cx="0" cy="0"/>
          <a:chOff x="0" y="0"/>
          <a:chExt cx="0" cy="0"/>
        </a:xfrm>
      </p:grpSpPr>
      <p:sp>
        <p:nvSpPr>
          <p:cNvPr id="5" name="Picture Placeholder 13"/>
          <p:cNvSpPr>
            <a:spLocks noGrp="1"/>
          </p:cNvSpPr>
          <p:nvPr>
            <p:ph type="pic" sz="quarter" idx="17"/>
          </p:nvPr>
        </p:nvSpPr>
        <p:spPr>
          <a:xfrm>
            <a:off x="0" y="3048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8"/>
          </p:nvPr>
        </p:nvSpPr>
        <p:spPr>
          <a:xfrm>
            <a:off x="-1" y="70104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0572184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0_ส่วนหัวของส่วน">
    <p:spTree>
      <p:nvGrpSpPr>
        <p:cNvPr id="1" name=""/>
        <p:cNvGrpSpPr/>
        <p:nvPr/>
      </p:nvGrpSpPr>
      <p:grpSpPr>
        <a:xfrm>
          <a:off x="0" y="0"/>
          <a:ext cx="0" cy="0"/>
          <a:chOff x="0" y="0"/>
          <a:chExt cx="0" cy="0"/>
        </a:xfrm>
      </p:grpSpPr>
      <p:sp>
        <p:nvSpPr>
          <p:cNvPr id="6" name="Picture Placeholder 13"/>
          <p:cNvSpPr>
            <a:spLocks noGrp="1"/>
          </p:cNvSpPr>
          <p:nvPr>
            <p:ph type="pic" sz="quarter" idx="18"/>
          </p:nvPr>
        </p:nvSpPr>
        <p:spPr>
          <a:xfrm>
            <a:off x="12199434" y="6923048"/>
            <a:ext cx="12178216" cy="686915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9"/>
          </p:nvPr>
        </p:nvSpPr>
        <p:spPr>
          <a:xfrm>
            <a:off x="0" y="6923048"/>
            <a:ext cx="12199434" cy="686915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20"/>
          </p:nvPr>
        </p:nvSpPr>
        <p:spPr>
          <a:xfrm>
            <a:off x="12199434" y="-152400"/>
            <a:ext cx="12178216" cy="7075447"/>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43010511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51_ส่วนหัวของส่วน">
    <p:spTree>
      <p:nvGrpSpPr>
        <p:cNvPr id="1" name=""/>
        <p:cNvGrpSpPr/>
        <p:nvPr/>
      </p:nvGrpSpPr>
      <p:grpSpPr>
        <a:xfrm>
          <a:off x="0" y="0"/>
          <a:ext cx="0" cy="0"/>
          <a:chOff x="0" y="0"/>
          <a:chExt cx="0" cy="0"/>
        </a:xfrm>
      </p:grpSpPr>
      <p:sp>
        <p:nvSpPr>
          <p:cNvPr id="5" name="Picture Placeholder 13"/>
          <p:cNvSpPr>
            <a:spLocks noGrp="1"/>
          </p:cNvSpPr>
          <p:nvPr>
            <p:ph type="pic" sz="quarter" idx="19"/>
          </p:nvPr>
        </p:nvSpPr>
        <p:spPr>
          <a:xfrm>
            <a:off x="18323376" y="9206315"/>
            <a:ext cx="6054274" cy="4585885"/>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20"/>
          </p:nvPr>
        </p:nvSpPr>
        <p:spPr>
          <a:xfrm>
            <a:off x="18323376" y="-152400"/>
            <a:ext cx="6054274" cy="9047527"/>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21"/>
          </p:nvPr>
        </p:nvSpPr>
        <p:spPr>
          <a:xfrm>
            <a:off x="11933237" y="-152399"/>
            <a:ext cx="6002725" cy="4574594"/>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22"/>
          </p:nvPr>
        </p:nvSpPr>
        <p:spPr>
          <a:xfrm>
            <a:off x="11933237" y="4755826"/>
            <a:ext cx="6002725" cy="9047528"/>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1572036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2_ส่วนหัวของส่วน">
    <p:spTree>
      <p:nvGrpSpPr>
        <p:cNvPr id="1" name=""/>
        <p:cNvGrpSpPr/>
        <p:nvPr/>
      </p:nvGrpSpPr>
      <p:grpSpPr>
        <a:xfrm>
          <a:off x="0" y="0"/>
          <a:ext cx="0" cy="0"/>
          <a:chOff x="0" y="0"/>
          <a:chExt cx="0" cy="0"/>
        </a:xfrm>
      </p:grpSpPr>
      <p:sp>
        <p:nvSpPr>
          <p:cNvPr id="6" name="Picture Placeholder 13"/>
          <p:cNvSpPr>
            <a:spLocks noGrp="1"/>
          </p:cNvSpPr>
          <p:nvPr>
            <p:ph type="pic" sz="quarter" idx="16"/>
          </p:nvPr>
        </p:nvSpPr>
        <p:spPr>
          <a:xfrm>
            <a:off x="-1" y="7239000"/>
            <a:ext cx="24377651"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41119764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3_ภาพนิ่งชื่อเรื่อง">
    <p:spTree>
      <p:nvGrpSpPr>
        <p:cNvPr id="1" name=""/>
        <p:cNvGrpSpPr/>
        <p:nvPr/>
      </p:nvGrpSpPr>
      <p:grpSpPr>
        <a:xfrm>
          <a:off x="0" y="0"/>
          <a:ext cx="0" cy="0"/>
          <a:chOff x="0" y="0"/>
          <a:chExt cx="0" cy="0"/>
        </a:xfrm>
      </p:grpSpPr>
      <p:sp>
        <p:nvSpPr>
          <p:cNvPr id="9" name="Picture Placeholder 13"/>
          <p:cNvSpPr>
            <a:spLocks noGrp="1"/>
          </p:cNvSpPr>
          <p:nvPr>
            <p:ph type="pic" sz="quarter" idx="18"/>
          </p:nvPr>
        </p:nvSpPr>
        <p:spPr>
          <a:xfrm>
            <a:off x="12847637" y="3276600"/>
            <a:ext cx="8147978" cy="6869151"/>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560007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2_เค้าโครงแบบกำหนดเอง">
    <p:spTree>
      <p:nvGrpSpPr>
        <p:cNvPr id="1" name=""/>
        <p:cNvGrpSpPr/>
        <p:nvPr/>
      </p:nvGrpSpPr>
      <p:grpSpPr>
        <a:xfrm>
          <a:off x="0" y="0"/>
          <a:ext cx="0" cy="0"/>
          <a:chOff x="0" y="0"/>
          <a:chExt cx="0" cy="0"/>
        </a:xfrm>
      </p:grpSpPr>
      <p:sp>
        <p:nvSpPr>
          <p:cNvPr id="12" name="Picture Placeholder 13"/>
          <p:cNvSpPr>
            <a:spLocks noGrp="1"/>
          </p:cNvSpPr>
          <p:nvPr>
            <p:ph type="pic" sz="quarter" idx="15"/>
          </p:nvPr>
        </p:nvSpPr>
        <p:spPr>
          <a:xfrm>
            <a:off x="4864886" y="3429000"/>
            <a:ext cx="4861942" cy="4471451"/>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3" name="Picture Placeholder 13"/>
          <p:cNvSpPr>
            <a:spLocks noGrp="1"/>
          </p:cNvSpPr>
          <p:nvPr>
            <p:ph type="pic" sz="quarter" idx="17"/>
          </p:nvPr>
        </p:nvSpPr>
        <p:spPr>
          <a:xfrm>
            <a:off x="2967" y="3429000"/>
            <a:ext cx="4861942" cy="4471451"/>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4" name="Picture Placeholder 13"/>
          <p:cNvSpPr>
            <a:spLocks noGrp="1"/>
          </p:cNvSpPr>
          <p:nvPr>
            <p:ph type="pic" sz="quarter" idx="18"/>
          </p:nvPr>
        </p:nvSpPr>
        <p:spPr>
          <a:xfrm>
            <a:off x="14585346" y="3429000"/>
            <a:ext cx="4861942" cy="4471451"/>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5" name="Picture Placeholder 13"/>
          <p:cNvSpPr>
            <a:spLocks noGrp="1"/>
          </p:cNvSpPr>
          <p:nvPr>
            <p:ph type="pic" sz="quarter" idx="19"/>
          </p:nvPr>
        </p:nvSpPr>
        <p:spPr>
          <a:xfrm>
            <a:off x="9726828" y="3429000"/>
            <a:ext cx="4861942" cy="4471451"/>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7657314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3_เค้าโครงแบบกำหนดเอง">
    <p:spTree>
      <p:nvGrpSpPr>
        <p:cNvPr id="1" name=""/>
        <p:cNvGrpSpPr/>
        <p:nvPr/>
      </p:nvGrpSpPr>
      <p:grpSpPr>
        <a:xfrm>
          <a:off x="0" y="0"/>
          <a:ext cx="0" cy="0"/>
          <a:chOff x="0" y="0"/>
          <a:chExt cx="0" cy="0"/>
        </a:xfrm>
      </p:grpSpPr>
      <p:sp>
        <p:nvSpPr>
          <p:cNvPr id="2" name="Picture Placeholder 13"/>
          <p:cNvSpPr>
            <a:spLocks noGrp="1"/>
          </p:cNvSpPr>
          <p:nvPr>
            <p:ph type="pic" sz="quarter" idx="18"/>
          </p:nvPr>
        </p:nvSpPr>
        <p:spPr>
          <a:xfrm>
            <a:off x="8129246" y="5105400"/>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19"/>
          </p:nvPr>
        </p:nvSpPr>
        <p:spPr>
          <a:xfrm>
            <a:off x="3682977" y="5105400"/>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24"/>
          </p:nvPr>
        </p:nvSpPr>
        <p:spPr>
          <a:xfrm>
            <a:off x="8129246" y="2362200"/>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25"/>
          </p:nvPr>
        </p:nvSpPr>
        <p:spPr>
          <a:xfrm>
            <a:off x="3682977" y="2362200"/>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2" name="Picture Placeholder 13"/>
          <p:cNvSpPr>
            <a:spLocks noGrp="1"/>
          </p:cNvSpPr>
          <p:nvPr>
            <p:ph type="pic" sz="quarter" idx="28"/>
          </p:nvPr>
        </p:nvSpPr>
        <p:spPr>
          <a:xfrm>
            <a:off x="8149906" y="10595504"/>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3" name="Picture Placeholder 13"/>
          <p:cNvSpPr>
            <a:spLocks noGrp="1"/>
          </p:cNvSpPr>
          <p:nvPr>
            <p:ph type="pic" sz="quarter" idx="29"/>
          </p:nvPr>
        </p:nvSpPr>
        <p:spPr>
          <a:xfrm>
            <a:off x="3703637" y="10595504"/>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6" name="Picture Placeholder 13"/>
          <p:cNvSpPr>
            <a:spLocks noGrp="1"/>
          </p:cNvSpPr>
          <p:nvPr>
            <p:ph type="pic" sz="quarter" idx="32"/>
          </p:nvPr>
        </p:nvSpPr>
        <p:spPr>
          <a:xfrm>
            <a:off x="8149906" y="7852304"/>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7" name="Picture Placeholder 13"/>
          <p:cNvSpPr>
            <a:spLocks noGrp="1"/>
          </p:cNvSpPr>
          <p:nvPr>
            <p:ph type="pic" sz="quarter" idx="33"/>
          </p:nvPr>
        </p:nvSpPr>
        <p:spPr>
          <a:xfrm>
            <a:off x="3703637" y="7852304"/>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37092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7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13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7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9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13542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483599"/>
      </p:ext>
    </p:extLst>
  </p:cSld>
  <p:clrMap bg1="lt1" tx1="dk1" bg2="lt2" tx2="dk2" accent1="accent1" accent2="accent2" accent3="accent3" accent4="accent4" accent5="accent5" accent6="accent6" hlink="hlink" folHlink="folHlink"/>
  <p:sldLayoutIdLst>
    <p:sldLayoutId id="2147483675" r:id="rId1"/>
    <p:sldLayoutId id="2147484448" r:id="rId2"/>
    <p:sldLayoutId id="2147484449" r:id="rId3"/>
    <p:sldLayoutId id="2147484450" r:id="rId4"/>
    <p:sldLayoutId id="2147484459" r:id="rId5"/>
    <p:sldLayoutId id="2147484451" r:id="rId6"/>
    <p:sldLayoutId id="2147484452" r:id="rId7"/>
    <p:sldLayoutId id="2147484453" r:id="rId8"/>
    <p:sldLayoutId id="2147484461" r:id="rId9"/>
    <p:sldLayoutId id="2147484456" r:id="rId10"/>
    <p:sldLayoutId id="2147484455" r:id="rId11"/>
    <p:sldLayoutId id="2147484460" r:id="rId12"/>
    <p:sldLayoutId id="2147484458" r:id="rId13"/>
    <p:sldLayoutId id="2147484462" r:id="rId14"/>
    <p:sldLayoutId id="2147484464" r:id="rId15"/>
    <p:sldLayoutId id="2147484465" r:id="rId16"/>
    <p:sldLayoutId id="2147484432" r:id="rId17"/>
    <p:sldLayoutId id="2147484410" r:id="rId18"/>
    <p:sldLayoutId id="2147484404" r:id="rId19"/>
    <p:sldLayoutId id="2147484402" r:id="rId20"/>
    <p:sldLayoutId id="2147484327" r:id="rId21"/>
    <p:sldLayoutId id="2147484310" r:id="rId22"/>
    <p:sldLayoutId id="2147484313" r:id="rId23"/>
    <p:sldLayoutId id="2147484295" r:id="rId24"/>
    <p:sldLayoutId id="2147484329" r:id="rId25"/>
    <p:sldLayoutId id="2147484330" r:id="rId26"/>
    <p:sldLayoutId id="2147484317" r:id="rId27"/>
    <p:sldLayoutId id="2147484296" r:id="rId28"/>
    <p:sldLayoutId id="2147484301" r:id="rId29"/>
    <p:sldLayoutId id="2147484297" r:id="rId30"/>
    <p:sldLayoutId id="2147484463" r:id="rId31"/>
    <p:sldLayoutId id="2147484298" r:id="rId32"/>
    <p:sldLayoutId id="2147484303" r:id="rId33"/>
    <p:sldLayoutId id="2147484304" r:id="rId34"/>
    <p:sldLayoutId id="2147483972" r:id="rId35"/>
    <p:sldLayoutId id="2147483733" r:id="rId36"/>
    <p:sldLayoutId id="2147483734" r:id="rId37"/>
    <p:sldLayoutId id="2147483735" r:id="rId38"/>
    <p:sldLayoutId id="2147483736" r:id="rId39"/>
    <p:sldLayoutId id="2147483737" r:id="rId40"/>
    <p:sldLayoutId id="2147483738" r:id="rId41"/>
    <p:sldLayoutId id="2147483739" r:id="rId42"/>
    <p:sldLayoutId id="2147483687" r:id="rId43"/>
    <p:sldLayoutId id="2147483686" r:id="rId44"/>
    <p:sldLayoutId id="2147483685" r:id="rId45"/>
    <p:sldLayoutId id="2147483684" r:id="rId46"/>
    <p:sldLayoutId id="2147483683" r:id="rId47"/>
    <p:sldLayoutId id="2147483717" r:id="rId48"/>
    <p:sldLayoutId id="2147483720" r:id="rId49"/>
    <p:sldLayoutId id="2147483721" r:id="rId50"/>
    <p:sldLayoutId id="2147483679" r:id="rId51"/>
    <p:sldLayoutId id="2147483676" r:id="rId52"/>
    <p:sldLayoutId id="2147483677" r:id="rId53"/>
    <p:sldLayoutId id="2147483680" r:id="rId54"/>
    <p:sldLayoutId id="2147483681" r:id="rId55"/>
    <p:sldLayoutId id="2147483678" r:id="rId56"/>
    <p:sldLayoutId id="2147483757" r:id="rId57"/>
    <p:sldLayoutId id="2147483758" r:id="rId58"/>
    <p:sldLayoutId id="2147483759" r:id="rId59"/>
    <p:sldLayoutId id="2147483760" r:id="rId60"/>
    <p:sldLayoutId id="2147483761" r:id="rId61"/>
    <p:sldLayoutId id="2147483762" r:id="rId62"/>
    <p:sldLayoutId id="2147483763" r:id="rId63"/>
    <p:sldLayoutId id="2147483764" r:id="rId64"/>
    <p:sldLayoutId id="2147483771" r:id="rId65"/>
    <p:sldLayoutId id="2147483772" r:id="rId66"/>
    <p:sldLayoutId id="2147484323" r:id="rId67"/>
    <p:sldLayoutId id="2147484305" r:id="rId68"/>
    <p:sldLayoutId id="2147484306" r:id="rId6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1247437" y="3523820"/>
            <a:ext cx="15544800" cy="1323439"/>
          </a:xfrm>
          <a:prstGeom prst="rect">
            <a:avLst/>
          </a:prstGeom>
          <a:noFill/>
        </p:spPr>
        <p:txBody>
          <a:bodyPr wrap="square" rtlCol="0">
            <a:spAutoFit/>
          </a:bodyPr>
          <a:lstStyle/>
          <a:p>
            <a:r>
              <a:rPr lang="en-US" sz="8000" b="1" dirty="0">
                <a:solidFill>
                  <a:srgbClr val="00B050"/>
                </a:solidFill>
                <a:latin typeface="Lato Black" charset="0"/>
                <a:ea typeface="Lato Black" charset="0"/>
                <a:cs typeface="Lato Black" charset="0"/>
              </a:rPr>
              <a:t>VIETFAST DEFECT </a:t>
            </a:r>
            <a:r>
              <a:rPr lang="en-US" sz="8000" b="1" dirty="0">
                <a:latin typeface="Lato Black" charset="0"/>
                <a:ea typeface="Lato Black" charset="0"/>
                <a:cs typeface="Lato Black" charset="0"/>
              </a:rPr>
              <a:t>REPORT</a:t>
            </a:r>
          </a:p>
        </p:txBody>
      </p:sp>
      <p:grpSp>
        <p:nvGrpSpPr>
          <p:cNvPr id="20" name="Group 19"/>
          <p:cNvGrpSpPr/>
          <p:nvPr/>
        </p:nvGrpSpPr>
        <p:grpSpPr>
          <a:xfrm>
            <a:off x="9723437" y="7022722"/>
            <a:ext cx="14020802" cy="6088871"/>
            <a:chOff x="2127213" y="5465987"/>
            <a:chExt cx="6330446" cy="5980481"/>
          </a:xfrm>
        </p:grpSpPr>
        <p:sp>
          <p:nvSpPr>
            <p:cNvPr id="26" name="Title 20"/>
            <p:cNvSpPr txBox="1">
              <a:spLocks/>
            </p:cNvSpPr>
            <p:nvPr/>
          </p:nvSpPr>
          <p:spPr bwMode="auto">
            <a:xfrm>
              <a:off x="2394508" y="5962490"/>
              <a:ext cx="6063151" cy="4631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en-US" sz="4400" b="1" i="0" dirty="0">
                  <a:solidFill>
                    <a:srgbClr val="00B050"/>
                  </a:solidFill>
                  <a:effectLst/>
                  <a:latin typeface="Times New Roman" panose="02020603050405020304" pitchFamily="18" charset="0"/>
                  <a:cs typeface="Times New Roman" panose="02020603050405020304" pitchFamily="18" charset="0"/>
                </a:rPr>
                <a:t>BÁO CÁO PHÂN TÍCH VỀ TÌNH HÌNH DOWNTIME VÀ QUẢN LÝ NGUYÊN VẬT LIỆU TẠI CÔNG TY VIETFAST</a:t>
              </a:r>
              <a:br>
                <a:rPr lang="en-US" sz="2000" dirty="0">
                  <a:latin typeface="Times New Roman" panose="02020603050405020304" pitchFamily="18" charset="0"/>
                  <a:cs typeface="Times New Roman" panose="02020603050405020304" pitchFamily="18" charset="0"/>
                </a:rPr>
              </a:br>
              <a:br>
                <a:rPr lang="vi-VN" sz="3200" dirty="0">
                  <a:latin typeface="Times New Roman" panose="02020603050405020304" pitchFamily="18" charset="0"/>
                  <a:cs typeface="Times New Roman" panose="02020603050405020304" pitchFamily="18" charset="0"/>
                </a:rPr>
              </a:br>
              <a:endParaRPr lang="en-US" sz="6600" dirty="0">
                <a:solidFill>
                  <a:schemeClr val="bg1">
                    <a:lumMod val="75000"/>
                  </a:schemeClr>
                </a:solidFill>
                <a:latin typeface="Times New Roman" panose="02020603050405020304" pitchFamily="18" charset="0"/>
                <a:ea typeface="Lato" pitchFamily="34" charset="0"/>
                <a:cs typeface="Times New Roman" panose="02020603050405020304" pitchFamily="18" charset="0"/>
              </a:endParaRPr>
            </a:p>
          </p:txBody>
        </p:sp>
        <p:sp>
          <p:nvSpPr>
            <p:cNvPr id="22" name="Rectangle 21"/>
            <p:cNvSpPr/>
            <p:nvPr/>
          </p:nvSpPr>
          <p:spPr>
            <a:xfrm rot="16200000">
              <a:off x="-815830" y="8409030"/>
              <a:ext cx="5980481" cy="9439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pic>
        <p:nvPicPr>
          <p:cNvPr id="5" name="Picture Placeholder 4">
            <a:extLst>
              <a:ext uri="{FF2B5EF4-FFF2-40B4-BE49-F238E27FC236}">
                <a16:creationId xmlns:a16="http://schemas.microsoft.com/office/drawing/2014/main" id="{AB53023D-8A75-455F-9D2C-707970D494DB}"/>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0388" r="10388"/>
          <a:stretch>
            <a:fillRect/>
          </a:stretch>
        </p:blipFill>
        <p:spPr>
          <a:xfrm>
            <a:off x="0" y="4185540"/>
            <a:ext cx="10931750" cy="8458200"/>
          </a:xfrm>
        </p:spPr>
      </p:pic>
    </p:spTree>
    <p:extLst>
      <p:ext uri="{BB962C8B-B14F-4D97-AF65-F5344CB8AC3E}">
        <p14:creationId xmlns:p14="http://schemas.microsoft.com/office/powerpoint/2010/main" val="31636178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627664" y="911304"/>
            <a:ext cx="17068800" cy="1107996"/>
          </a:xfrm>
          <a:prstGeom prst="rect">
            <a:avLst/>
          </a:prstGeom>
          <a:noFill/>
        </p:spPr>
        <p:txBody>
          <a:bodyPr wrap="square" rtlCol="0">
            <a:spAutoFit/>
          </a:bodyPr>
          <a:lstStyle/>
          <a:p>
            <a:r>
              <a:rPr lang="en-US" sz="6600" b="1" i="0" dirty="0">
                <a:solidFill>
                  <a:srgbClr val="00B050"/>
                </a:solidFill>
                <a:effectLst/>
                <a:latin typeface="Times New Roman" panose="02020603050405020304" pitchFamily="18" charset="0"/>
                <a:cs typeface="Times New Roman" panose="02020603050405020304" pitchFamily="18" charset="0"/>
              </a:rPr>
              <a:t>I. </a:t>
            </a:r>
            <a:r>
              <a:rPr lang="en-US" sz="6600" b="1" i="0" dirty="0" err="1">
                <a:solidFill>
                  <a:srgbClr val="00B050"/>
                </a:solidFill>
                <a:effectLst/>
                <a:latin typeface="Times New Roman" panose="02020603050405020304" pitchFamily="18" charset="0"/>
                <a:cs typeface="Times New Roman" panose="02020603050405020304" pitchFamily="18" charset="0"/>
              </a:rPr>
              <a:t>Tình</a:t>
            </a:r>
            <a:r>
              <a:rPr lang="en-US" sz="6600" b="1" i="0" dirty="0">
                <a:solidFill>
                  <a:srgbClr val="00B050"/>
                </a:solidFill>
                <a:effectLst/>
                <a:latin typeface="Times New Roman" panose="02020603050405020304" pitchFamily="18" charset="0"/>
                <a:cs typeface="Times New Roman" panose="02020603050405020304" pitchFamily="18" charset="0"/>
              </a:rPr>
              <a:t> </a:t>
            </a:r>
            <a:r>
              <a:rPr lang="en-US" sz="6600" b="1" i="0" dirty="0" err="1">
                <a:solidFill>
                  <a:srgbClr val="00B050"/>
                </a:solidFill>
                <a:effectLst/>
                <a:latin typeface="Times New Roman" panose="02020603050405020304" pitchFamily="18" charset="0"/>
                <a:cs typeface="Times New Roman" panose="02020603050405020304" pitchFamily="18" charset="0"/>
              </a:rPr>
              <a:t>hình</a:t>
            </a:r>
            <a:r>
              <a:rPr lang="en-US" sz="6600" b="1" i="0" dirty="0">
                <a:solidFill>
                  <a:srgbClr val="00B050"/>
                </a:solidFill>
                <a:effectLst/>
                <a:latin typeface="Times New Roman" panose="02020603050405020304" pitchFamily="18" charset="0"/>
                <a:cs typeface="Times New Roman" panose="02020603050405020304" pitchFamily="18" charset="0"/>
              </a:rPr>
              <a:t> Downtime </a:t>
            </a:r>
            <a:r>
              <a:rPr lang="en-US" sz="6600" b="1" i="0" dirty="0" err="1">
                <a:solidFill>
                  <a:srgbClr val="00B050"/>
                </a:solidFill>
                <a:effectLst/>
                <a:latin typeface="Times New Roman" panose="02020603050405020304" pitchFamily="18" charset="0"/>
                <a:cs typeface="Times New Roman" panose="02020603050405020304" pitchFamily="18" charset="0"/>
              </a:rPr>
              <a:t>trong</a:t>
            </a:r>
            <a:r>
              <a:rPr lang="en-US" sz="6600" b="1" dirty="0">
                <a:solidFill>
                  <a:srgbClr val="00B050"/>
                </a:solidFill>
                <a:latin typeface="Times New Roman" panose="02020603050405020304" pitchFamily="18" charset="0"/>
                <a:cs typeface="Times New Roman" panose="02020603050405020304" pitchFamily="18" charset="0"/>
              </a:rPr>
              <a:t> </a:t>
            </a:r>
            <a:r>
              <a:rPr lang="en-US" sz="6600" b="1" i="0" dirty="0">
                <a:solidFill>
                  <a:srgbClr val="00B050"/>
                </a:solidFill>
                <a:effectLst/>
                <a:latin typeface="Times New Roman" panose="02020603050405020304" pitchFamily="18" charset="0"/>
                <a:cs typeface="Times New Roman" panose="02020603050405020304" pitchFamily="18" charset="0"/>
              </a:rPr>
              <a:t>2 </a:t>
            </a:r>
            <a:r>
              <a:rPr lang="en-US" sz="6600" b="1" i="0" dirty="0" err="1">
                <a:solidFill>
                  <a:srgbClr val="00B050"/>
                </a:solidFill>
                <a:effectLst/>
                <a:latin typeface="Times New Roman" panose="02020603050405020304" pitchFamily="18" charset="0"/>
                <a:cs typeface="Times New Roman" panose="02020603050405020304" pitchFamily="18" charset="0"/>
              </a:rPr>
              <a:t>năm</a:t>
            </a:r>
            <a:r>
              <a:rPr lang="en-US" sz="6600" b="1" i="0" dirty="0">
                <a:solidFill>
                  <a:srgbClr val="00B050"/>
                </a:solidFill>
                <a:effectLst/>
                <a:latin typeface="Times New Roman" panose="02020603050405020304" pitchFamily="18" charset="0"/>
                <a:cs typeface="Times New Roman" panose="02020603050405020304" pitchFamily="18" charset="0"/>
              </a:rPr>
              <a:t> </a:t>
            </a:r>
            <a:r>
              <a:rPr lang="en-US" sz="6600" b="1" i="0" dirty="0" err="1">
                <a:solidFill>
                  <a:srgbClr val="00B050"/>
                </a:solidFill>
                <a:effectLst/>
                <a:latin typeface="Times New Roman" panose="02020603050405020304" pitchFamily="18" charset="0"/>
                <a:cs typeface="Times New Roman" panose="02020603050405020304" pitchFamily="18" charset="0"/>
              </a:rPr>
              <a:t>gần</a:t>
            </a:r>
            <a:r>
              <a:rPr lang="en-US" sz="6600" b="1" i="0" dirty="0">
                <a:solidFill>
                  <a:srgbClr val="00B050"/>
                </a:solidFill>
                <a:effectLst/>
                <a:latin typeface="Times New Roman" panose="02020603050405020304" pitchFamily="18" charset="0"/>
                <a:cs typeface="Times New Roman" panose="02020603050405020304" pitchFamily="18" charset="0"/>
              </a:rPr>
              <a:t> </a:t>
            </a:r>
            <a:r>
              <a:rPr lang="en-US" sz="6600" b="1" i="0" dirty="0" err="1">
                <a:solidFill>
                  <a:srgbClr val="00B050"/>
                </a:solidFill>
                <a:effectLst/>
                <a:latin typeface="Times New Roman" panose="02020603050405020304" pitchFamily="18" charset="0"/>
                <a:cs typeface="Times New Roman" panose="02020603050405020304" pitchFamily="18" charset="0"/>
              </a:rPr>
              <a:t>đây</a:t>
            </a:r>
            <a:endParaRPr lang="en-US" sz="6600" b="1" dirty="0">
              <a:solidFill>
                <a:srgbClr val="00B050"/>
              </a:solidFill>
              <a:latin typeface="Times New Roman" panose="02020603050405020304" pitchFamily="18" charset="0"/>
              <a:ea typeface="Lato Black" charset="0"/>
              <a:cs typeface="Times New Roman" panose="02020603050405020304" pitchFamily="18" charset="0"/>
            </a:endParaRPr>
          </a:p>
        </p:txBody>
      </p:sp>
      <p:grpSp>
        <p:nvGrpSpPr>
          <p:cNvPr id="12" name="Group 11"/>
          <p:cNvGrpSpPr/>
          <p:nvPr/>
        </p:nvGrpSpPr>
        <p:grpSpPr>
          <a:xfrm>
            <a:off x="1265238" y="2817020"/>
            <a:ext cx="6248399" cy="8993978"/>
            <a:chOff x="2122837" y="5595222"/>
            <a:chExt cx="5059008" cy="3531098"/>
          </a:xfrm>
        </p:grpSpPr>
        <p:sp>
          <p:nvSpPr>
            <p:cNvPr id="15" name="Title 20"/>
            <p:cNvSpPr txBox="1">
              <a:spLocks/>
            </p:cNvSpPr>
            <p:nvPr/>
          </p:nvSpPr>
          <p:spPr bwMode="auto">
            <a:xfrm>
              <a:off x="2332037" y="7159145"/>
              <a:ext cx="4849808" cy="659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endParaRPr lang="en-US" sz="2400" dirty="0">
                <a:solidFill>
                  <a:schemeClr val="bg1">
                    <a:lumMod val="75000"/>
                  </a:schemeClr>
                </a:solidFill>
                <a:latin typeface="Lato" pitchFamily="34" charset="0"/>
                <a:ea typeface="Lato" pitchFamily="34" charset="0"/>
                <a:cs typeface="Lato" pitchFamily="34" charset="0"/>
              </a:endParaRPr>
            </a:p>
          </p:txBody>
        </p:sp>
        <p:sp>
          <p:nvSpPr>
            <p:cNvPr id="14" name="Rectangle 13"/>
            <p:cNvSpPr/>
            <p:nvPr/>
          </p:nvSpPr>
          <p:spPr>
            <a:xfrm rot="16200000">
              <a:off x="406674" y="7311385"/>
              <a:ext cx="3531098" cy="987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aphicFrame>
        <p:nvGraphicFramePr>
          <p:cNvPr id="5" name="Table 4">
            <a:extLst>
              <a:ext uri="{FF2B5EF4-FFF2-40B4-BE49-F238E27FC236}">
                <a16:creationId xmlns:a16="http://schemas.microsoft.com/office/drawing/2014/main" id="{8BC2FC49-2F2E-8BBD-5AE9-B0B55ACE491B}"/>
              </a:ext>
            </a:extLst>
          </p:cNvPr>
          <p:cNvGraphicFramePr>
            <a:graphicFrameLocks noGrp="1"/>
          </p:cNvGraphicFramePr>
          <p:nvPr>
            <p:extLst>
              <p:ext uri="{D42A27DB-BD31-4B8C-83A1-F6EECF244321}">
                <p14:modId xmlns:p14="http://schemas.microsoft.com/office/powerpoint/2010/main" val="1338638129"/>
              </p:ext>
            </p:extLst>
          </p:nvPr>
        </p:nvGraphicFramePr>
        <p:xfrm>
          <a:off x="1908744" y="2817022"/>
          <a:ext cx="7153349" cy="8993978"/>
        </p:xfrm>
        <a:graphic>
          <a:graphicData uri="http://schemas.openxmlformats.org/drawingml/2006/table">
            <a:tbl>
              <a:tblPr/>
              <a:tblGrid>
                <a:gridCol w="7153349">
                  <a:extLst>
                    <a:ext uri="{9D8B030D-6E8A-4147-A177-3AD203B41FA5}">
                      <a16:colId xmlns:a16="http://schemas.microsoft.com/office/drawing/2014/main" val="917130754"/>
                    </a:ext>
                  </a:extLst>
                </a:gridCol>
              </a:tblGrid>
              <a:tr h="8993978">
                <a:tc>
                  <a:txBody>
                    <a:bodyPr/>
                    <a:lstStyle/>
                    <a:p>
                      <a:r>
                        <a:rPr lang="vi-VN" sz="6000" b="0" i="0" dirty="0">
                          <a:solidFill>
                            <a:srgbClr val="000000"/>
                          </a:solidFill>
                          <a:effectLst/>
                          <a:latin typeface="Times New Roman" panose="02020603050405020304" pitchFamily="18" charset="0"/>
                          <a:cs typeface="Times New Roman" panose="02020603050405020304" pitchFamily="18" charset="0"/>
                        </a:rPr>
                        <a:t>Tình hình downtime trong 2 năm</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vi-VN" sz="6000" b="0" i="0" dirty="0">
                          <a:solidFill>
                            <a:srgbClr val="000000"/>
                          </a:solidFill>
                          <a:effectLst/>
                          <a:latin typeface="Times New Roman" panose="02020603050405020304" pitchFamily="18" charset="0"/>
                          <a:cs typeface="Times New Roman" panose="02020603050405020304" pitchFamily="18" charset="0"/>
                        </a:rPr>
                        <a:t>2013 và 2014</a:t>
                      </a:r>
                      <a:br>
                        <a:rPr lang="vi-VN" sz="6000" b="0" i="0" dirty="0">
                          <a:solidFill>
                            <a:srgbClr val="000000"/>
                          </a:solidFill>
                          <a:effectLst/>
                          <a:latin typeface="Times New Roman" panose="02020603050405020304" pitchFamily="18" charset="0"/>
                          <a:cs typeface="Times New Roman" panose="02020603050405020304" pitchFamily="18" charset="0"/>
                        </a:rPr>
                      </a:br>
                      <a:r>
                        <a:rPr lang="vi-VN" sz="6000" b="0" i="0" dirty="0">
                          <a:solidFill>
                            <a:srgbClr val="000000"/>
                          </a:solidFill>
                          <a:effectLst/>
                          <a:latin typeface="Times New Roman" panose="02020603050405020304" pitchFamily="18" charset="0"/>
                          <a:cs typeface="Times New Roman" panose="02020603050405020304" pitchFamily="18" charset="0"/>
                        </a:rPr>
                        <a:t>- Năm 2014 cao hơn 2013</a:t>
                      </a:r>
                      <a:br>
                        <a:rPr lang="vi-VN" sz="6000" b="0" i="0" dirty="0">
                          <a:solidFill>
                            <a:srgbClr val="000000"/>
                          </a:solidFill>
                          <a:effectLst/>
                          <a:latin typeface="Times New Roman" panose="02020603050405020304" pitchFamily="18" charset="0"/>
                          <a:cs typeface="Times New Roman" panose="02020603050405020304" pitchFamily="18" charset="0"/>
                        </a:rPr>
                      </a:br>
                      <a:r>
                        <a:rPr lang="vi-VN" sz="6000" b="0" i="0" dirty="0">
                          <a:solidFill>
                            <a:srgbClr val="000000"/>
                          </a:solidFill>
                          <a:effectLst/>
                          <a:latin typeface="Times New Roman" panose="02020603050405020304" pitchFamily="18" charset="0"/>
                          <a:cs typeface="Times New Roman" panose="02020603050405020304" pitchFamily="18" charset="0"/>
                        </a:rPr>
                        <a:t>- Trong cả 2 năm có xu hướng cao</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vi-VN" sz="6000" b="0" i="0" dirty="0">
                          <a:solidFill>
                            <a:srgbClr val="000000"/>
                          </a:solidFill>
                          <a:effectLst/>
                          <a:latin typeface="Times New Roman" panose="02020603050405020304" pitchFamily="18" charset="0"/>
                          <a:cs typeface="Times New Roman" panose="02020603050405020304" pitchFamily="18" charset="0"/>
                        </a:rPr>
                        <a:t>hơn vào đầu năm và cuối năm</a:t>
                      </a:r>
                      <a:endParaRPr lang="vi-VN" sz="6000" dirty="0">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8023467"/>
                  </a:ext>
                </a:extLst>
              </a:tr>
            </a:tbl>
          </a:graphicData>
        </a:graphic>
      </p:graphicFrame>
      <p:pic>
        <p:nvPicPr>
          <p:cNvPr id="9" name="Picture 8">
            <a:extLst>
              <a:ext uri="{FF2B5EF4-FFF2-40B4-BE49-F238E27FC236}">
                <a16:creationId xmlns:a16="http://schemas.microsoft.com/office/drawing/2014/main" id="{6CE20809-D784-077D-AE64-7A479B5C737B}"/>
              </a:ext>
            </a:extLst>
          </p:cNvPr>
          <p:cNvPicPr>
            <a:picLocks noChangeAspect="1"/>
          </p:cNvPicPr>
          <p:nvPr/>
        </p:nvPicPr>
        <p:blipFill>
          <a:blip r:embed="rId3"/>
          <a:stretch>
            <a:fillRect/>
          </a:stretch>
        </p:blipFill>
        <p:spPr>
          <a:xfrm>
            <a:off x="9577911" y="2826544"/>
            <a:ext cx="14491862" cy="8984456"/>
          </a:xfrm>
          <a:prstGeom prst="rect">
            <a:avLst/>
          </a:prstGeom>
        </p:spPr>
      </p:pic>
    </p:spTree>
    <p:extLst>
      <p:ext uri="{BB962C8B-B14F-4D97-AF65-F5344CB8AC3E}">
        <p14:creationId xmlns:p14="http://schemas.microsoft.com/office/powerpoint/2010/main" val="103659093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036637" y="3398412"/>
            <a:ext cx="9525000" cy="8260188"/>
            <a:chOff x="2122837" y="5595222"/>
            <a:chExt cx="5059008" cy="3531098"/>
          </a:xfrm>
        </p:grpSpPr>
        <p:sp>
          <p:nvSpPr>
            <p:cNvPr id="15" name="Title 20"/>
            <p:cNvSpPr txBox="1">
              <a:spLocks/>
            </p:cNvSpPr>
            <p:nvPr/>
          </p:nvSpPr>
          <p:spPr bwMode="auto">
            <a:xfrm>
              <a:off x="2332037" y="7159145"/>
              <a:ext cx="4849808" cy="659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4" name="Rectangle 13"/>
            <p:cNvSpPr/>
            <p:nvPr/>
          </p:nvSpPr>
          <p:spPr>
            <a:xfrm rot="16200000">
              <a:off x="406674" y="7311385"/>
              <a:ext cx="3531098" cy="987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
        <p:nvSpPr>
          <p:cNvPr id="18" name="TextBox 17"/>
          <p:cNvSpPr txBox="1"/>
          <p:nvPr/>
        </p:nvSpPr>
        <p:spPr>
          <a:xfrm>
            <a:off x="655637" y="1447800"/>
            <a:ext cx="12268200" cy="1107996"/>
          </a:xfrm>
          <a:prstGeom prst="rect">
            <a:avLst/>
          </a:prstGeom>
          <a:noFill/>
        </p:spPr>
        <p:txBody>
          <a:bodyPr wrap="square" rtlCol="0">
            <a:spAutoFit/>
          </a:bodyPr>
          <a:lstStyle/>
          <a:p>
            <a:r>
              <a:rPr lang="en-US" sz="6600" b="1" dirty="0" err="1">
                <a:solidFill>
                  <a:srgbClr val="00B050"/>
                </a:solidFill>
                <a:latin typeface="Times New Roman" panose="02020603050405020304" pitchFamily="18" charset="0"/>
                <a:ea typeface="Lato Black" charset="0"/>
                <a:cs typeface="Times New Roman" panose="02020603050405020304" pitchFamily="18" charset="0"/>
              </a:rPr>
              <a:t>Nhà</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máy</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cung</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cấp</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kém</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nhất</a:t>
            </a:r>
            <a:endParaRPr lang="en-US" sz="6600" b="1" dirty="0">
              <a:solidFill>
                <a:srgbClr val="00B050"/>
              </a:solidFill>
              <a:latin typeface="Times New Roman" panose="02020603050405020304" pitchFamily="18" charset="0"/>
              <a:ea typeface="Lato Black"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9E77E152-D5FB-FE3A-46B6-CC269CA3424B}"/>
              </a:ext>
            </a:extLst>
          </p:cNvPr>
          <p:cNvGraphicFramePr>
            <a:graphicFrameLocks noGrp="1"/>
          </p:cNvGraphicFramePr>
          <p:nvPr>
            <p:extLst>
              <p:ext uri="{D42A27DB-BD31-4B8C-83A1-F6EECF244321}">
                <p14:modId xmlns:p14="http://schemas.microsoft.com/office/powerpoint/2010/main" val="3068717005"/>
              </p:ext>
            </p:extLst>
          </p:nvPr>
        </p:nvGraphicFramePr>
        <p:xfrm>
          <a:off x="1449423" y="3398412"/>
          <a:ext cx="8088048" cy="8260187"/>
        </p:xfrm>
        <a:graphic>
          <a:graphicData uri="http://schemas.openxmlformats.org/drawingml/2006/table">
            <a:tbl>
              <a:tblPr/>
              <a:tblGrid>
                <a:gridCol w="8088048">
                  <a:extLst>
                    <a:ext uri="{9D8B030D-6E8A-4147-A177-3AD203B41FA5}">
                      <a16:colId xmlns:a16="http://schemas.microsoft.com/office/drawing/2014/main" val="944989559"/>
                    </a:ext>
                  </a:extLst>
                </a:gridCol>
              </a:tblGrid>
              <a:tr h="8260187">
                <a:tc>
                  <a:txBody>
                    <a:bodyPr/>
                    <a:lstStyle/>
                    <a:p>
                      <a:pPr marL="514350" indent="-514350">
                        <a:buFont typeface="+mj-lt"/>
                        <a:buAutoNum type="arabicPeriod"/>
                      </a:pPr>
                      <a:r>
                        <a:rPr lang="vi-VN" sz="4800" b="0" i="0" dirty="0">
                          <a:solidFill>
                            <a:srgbClr val="000000"/>
                          </a:solidFill>
                          <a:effectLst/>
                          <a:latin typeface="+mj-lt"/>
                        </a:rPr>
                        <a:t>Vendor có số lượng lỗi</a:t>
                      </a:r>
                      <a:r>
                        <a:rPr lang="en-US" sz="4800" b="0" i="0" dirty="0">
                          <a:solidFill>
                            <a:srgbClr val="000000"/>
                          </a:solidFill>
                          <a:effectLst/>
                          <a:latin typeface="+mj-lt"/>
                        </a:rPr>
                        <a:t> </a:t>
                      </a:r>
                      <a:r>
                        <a:rPr lang="vi-VN" sz="4800" b="0" i="0" dirty="0">
                          <a:solidFill>
                            <a:srgbClr val="000000"/>
                          </a:solidFill>
                          <a:effectLst/>
                          <a:latin typeface="+mj-lt"/>
                        </a:rPr>
                        <a:t>nhiều nhất trong cả 2 năm</a:t>
                      </a:r>
                      <a:r>
                        <a:rPr lang="en-US" sz="4800" b="0" i="0" dirty="0">
                          <a:solidFill>
                            <a:srgbClr val="000000"/>
                          </a:solidFill>
                          <a:effectLst/>
                          <a:latin typeface="+mj-lt"/>
                        </a:rPr>
                        <a:t> </a:t>
                      </a:r>
                      <a:r>
                        <a:rPr lang="vi-VN" sz="4800" b="0" i="0" dirty="0">
                          <a:solidFill>
                            <a:srgbClr val="000000"/>
                          </a:solidFill>
                          <a:effectLst/>
                          <a:latin typeface="+mj-lt"/>
                        </a:rPr>
                        <a:t>là Solholding. Tổng số</a:t>
                      </a:r>
                      <a:r>
                        <a:rPr lang="en-US" sz="4800" b="0" i="0" dirty="0">
                          <a:solidFill>
                            <a:srgbClr val="000000"/>
                          </a:solidFill>
                          <a:effectLst/>
                          <a:latin typeface="+mj-lt"/>
                        </a:rPr>
                        <a:t> </a:t>
                      </a:r>
                      <a:r>
                        <a:rPr lang="vi-VN" sz="4800" b="0" i="0" dirty="0">
                          <a:solidFill>
                            <a:srgbClr val="000000"/>
                          </a:solidFill>
                          <a:effectLst/>
                          <a:latin typeface="+mj-lt"/>
                        </a:rPr>
                        <a:t>lượng: 3988201 </a:t>
                      </a:r>
                      <a:endParaRPr lang="en-US" sz="4800" b="0" i="0" dirty="0">
                        <a:solidFill>
                          <a:srgbClr val="000000"/>
                        </a:solidFill>
                        <a:effectLst/>
                        <a:latin typeface="+mj-lt"/>
                      </a:endParaRPr>
                    </a:p>
                    <a:p>
                      <a:pPr marL="514350" indent="-514350">
                        <a:buFont typeface="+mj-lt"/>
                        <a:buAutoNum type="arabicPeriod"/>
                      </a:pPr>
                      <a:r>
                        <a:rPr lang="vi-VN" sz="4800" b="0" i="0" dirty="0">
                          <a:solidFill>
                            <a:srgbClr val="000000"/>
                          </a:solidFill>
                          <a:effectLst/>
                          <a:latin typeface="+mj-lt"/>
                        </a:rPr>
                        <a:t>Cao nhất của năm 2013:</a:t>
                      </a:r>
                      <a:br>
                        <a:rPr lang="vi-VN" sz="4800" b="0" i="0" dirty="0">
                          <a:solidFill>
                            <a:srgbClr val="000000"/>
                          </a:solidFill>
                          <a:effectLst/>
                          <a:latin typeface="+mj-lt"/>
                        </a:rPr>
                      </a:br>
                      <a:r>
                        <a:rPr lang="vi-VN" sz="4800" b="0" i="0" dirty="0">
                          <a:solidFill>
                            <a:srgbClr val="000000"/>
                          </a:solidFill>
                          <a:effectLst/>
                          <a:latin typeface="+mj-lt"/>
                        </a:rPr>
                        <a:t>Plustax: 3486268 </a:t>
                      </a:r>
                      <a:endParaRPr lang="en-US" sz="4800" b="0" i="0" dirty="0">
                        <a:solidFill>
                          <a:srgbClr val="000000"/>
                        </a:solidFill>
                        <a:effectLst/>
                        <a:latin typeface="+mj-lt"/>
                      </a:endParaRPr>
                    </a:p>
                    <a:p>
                      <a:pPr marL="514350" indent="-514350">
                        <a:buFont typeface="+mj-lt"/>
                        <a:buAutoNum type="arabicPeriod"/>
                      </a:pPr>
                      <a:r>
                        <a:rPr lang="vi-VN" sz="4800" b="0" i="0" dirty="0">
                          <a:solidFill>
                            <a:srgbClr val="000000"/>
                          </a:solidFill>
                          <a:effectLst/>
                          <a:latin typeface="+mj-lt"/>
                        </a:rPr>
                        <a:t>Cao nhất của năm 2014:</a:t>
                      </a:r>
                      <a:br>
                        <a:rPr lang="vi-VN" sz="4800" b="0" i="0" dirty="0">
                          <a:solidFill>
                            <a:srgbClr val="000000"/>
                          </a:solidFill>
                          <a:effectLst/>
                          <a:latin typeface="+mj-lt"/>
                        </a:rPr>
                      </a:br>
                      <a:r>
                        <a:rPr lang="vi-VN" sz="4800" b="0" i="0" dirty="0">
                          <a:solidFill>
                            <a:srgbClr val="000000"/>
                          </a:solidFill>
                          <a:effectLst/>
                          <a:latin typeface="+mj-lt"/>
                        </a:rPr>
                        <a:t>Quotelane: 2155354</a:t>
                      </a:r>
                      <a:endParaRPr lang="vi-VN" sz="48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8863927"/>
                  </a:ext>
                </a:extLst>
              </a:tr>
            </a:tbl>
          </a:graphicData>
        </a:graphic>
      </p:graphicFrame>
      <p:pic>
        <p:nvPicPr>
          <p:cNvPr id="3" name="Picture 2">
            <a:extLst>
              <a:ext uri="{FF2B5EF4-FFF2-40B4-BE49-F238E27FC236}">
                <a16:creationId xmlns:a16="http://schemas.microsoft.com/office/drawing/2014/main" id="{AF9B2B27-486B-2FB6-A04B-E85974047492}"/>
              </a:ext>
            </a:extLst>
          </p:cNvPr>
          <p:cNvPicPr>
            <a:picLocks noChangeAspect="1"/>
          </p:cNvPicPr>
          <p:nvPr/>
        </p:nvPicPr>
        <p:blipFill>
          <a:blip r:embed="rId3"/>
          <a:stretch>
            <a:fillRect/>
          </a:stretch>
        </p:blipFill>
        <p:spPr>
          <a:xfrm>
            <a:off x="11163669" y="3379941"/>
            <a:ext cx="12504367" cy="8278657"/>
          </a:xfrm>
          <a:prstGeom prst="rect">
            <a:avLst/>
          </a:prstGeom>
        </p:spPr>
      </p:pic>
    </p:spTree>
    <p:extLst>
      <p:ext uri="{BB962C8B-B14F-4D97-AF65-F5344CB8AC3E}">
        <p14:creationId xmlns:p14="http://schemas.microsoft.com/office/powerpoint/2010/main" val="2146816321"/>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013161" y="3093492"/>
            <a:ext cx="7948276" cy="8852843"/>
            <a:chOff x="2122837" y="5595222"/>
            <a:chExt cx="5059008" cy="3531098"/>
          </a:xfrm>
        </p:grpSpPr>
        <p:sp>
          <p:nvSpPr>
            <p:cNvPr id="15" name="Title 20"/>
            <p:cNvSpPr txBox="1">
              <a:spLocks/>
            </p:cNvSpPr>
            <p:nvPr/>
          </p:nvSpPr>
          <p:spPr bwMode="auto">
            <a:xfrm>
              <a:off x="2332037" y="7159145"/>
              <a:ext cx="4849808" cy="659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4" name="Rectangle 13"/>
            <p:cNvSpPr/>
            <p:nvPr/>
          </p:nvSpPr>
          <p:spPr>
            <a:xfrm rot="16200000">
              <a:off x="406674" y="7311385"/>
              <a:ext cx="3531098" cy="987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
        <p:nvSpPr>
          <p:cNvPr id="18" name="TextBox 17"/>
          <p:cNvSpPr txBox="1"/>
          <p:nvPr/>
        </p:nvSpPr>
        <p:spPr>
          <a:xfrm>
            <a:off x="1013161" y="762000"/>
            <a:ext cx="12344400" cy="1107996"/>
          </a:xfrm>
          <a:prstGeom prst="rect">
            <a:avLst/>
          </a:prstGeom>
          <a:noFill/>
        </p:spPr>
        <p:txBody>
          <a:bodyPr wrap="square" rtlCol="0">
            <a:spAutoFit/>
          </a:bodyPr>
          <a:lstStyle/>
          <a:p>
            <a:r>
              <a:rPr lang="en-US" sz="6600" b="1" dirty="0" err="1">
                <a:solidFill>
                  <a:srgbClr val="00B050"/>
                </a:solidFill>
                <a:latin typeface="Times New Roman" panose="02020603050405020304" pitchFamily="18" charset="0"/>
                <a:ea typeface="Lato Black" charset="0"/>
                <a:cs typeface="Times New Roman" panose="02020603050405020304" pitchFamily="18" charset="0"/>
              </a:rPr>
              <a:t>Nhà</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máy</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downtime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cao</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nhất</a:t>
            </a:r>
            <a:endParaRPr lang="en-US" sz="6600" b="1" dirty="0">
              <a:solidFill>
                <a:srgbClr val="00B050"/>
              </a:solidFill>
              <a:latin typeface="Times New Roman" panose="02020603050405020304" pitchFamily="18" charset="0"/>
              <a:ea typeface="Lato Black"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9E77E152-D5FB-FE3A-46B6-CC269CA3424B}"/>
              </a:ext>
            </a:extLst>
          </p:cNvPr>
          <p:cNvGraphicFramePr>
            <a:graphicFrameLocks noGrp="1"/>
          </p:cNvGraphicFramePr>
          <p:nvPr>
            <p:extLst>
              <p:ext uri="{D42A27DB-BD31-4B8C-83A1-F6EECF244321}">
                <p14:modId xmlns:p14="http://schemas.microsoft.com/office/powerpoint/2010/main" val="578110010"/>
              </p:ext>
            </p:extLst>
          </p:nvPr>
        </p:nvGraphicFramePr>
        <p:xfrm>
          <a:off x="1647232" y="3138989"/>
          <a:ext cx="7314205" cy="8807347"/>
        </p:xfrm>
        <a:graphic>
          <a:graphicData uri="http://schemas.openxmlformats.org/drawingml/2006/table">
            <a:tbl>
              <a:tblPr/>
              <a:tblGrid>
                <a:gridCol w="7314205">
                  <a:extLst>
                    <a:ext uri="{9D8B030D-6E8A-4147-A177-3AD203B41FA5}">
                      <a16:colId xmlns:a16="http://schemas.microsoft.com/office/drawing/2014/main" val="944989559"/>
                    </a:ext>
                  </a:extLst>
                </a:gridCol>
              </a:tblGrid>
              <a:tr h="8807347">
                <a:tc>
                  <a:txBody>
                    <a:bodyPr/>
                    <a:lstStyle/>
                    <a:p>
                      <a:r>
                        <a:rPr lang="en-US" sz="6000" b="0" i="0" dirty="0" err="1">
                          <a:solidFill>
                            <a:srgbClr val="000000"/>
                          </a:solidFill>
                          <a:effectLst/>
                          <a:latin typeface="Times New Roman" panose="02020603050405020304" pitchFamily="18" charset="0"/>
                          <a:cs typeface="Times New Roman" panose="02020603050405020304" pitchFamily="18" charset="0"/>
                        </a:rPr>
                        <a:t>Nhà</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máy</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có</a:t>
                      </a:r>
                      <a:r>
                        <a:rPr lang="en-US" sz="6000" b="0" i="0" dirty="0">
                          <a:solidFill>
                            <a:srgbClr val="000000"/>
                          </a:solidFill>
                          <a:effectLst/>
                          <a:latin typeface="Times New Roman" panose="02020603050405020304" pitchFamily="18" charset="0"/>
                          <a:cs typeface="Times New Roman" panose="02020603050405020304" pitchFamily="18" charset="0"/>
                        </a:rPr>
                        <a:t> downtime </a:t>
                      </a:r>
                      <a:r>
                        <a:rPr lang="en-US" sz="6000" b="0" i="0" dirty="0" err="1">
                          <a:solidFill>
                            <a:srgbClr val="000000"/>
                          </a:solidFill>
                          <a:effectLst/>
                          <a:latin typeface="Times New Roman" panose="02020603050405020304" pitchFamily="18" charset="0"/>
                          <a:cs typeface="Times New Roman" panose="02020603050405020304" pitchFamily="18" charset="0"/>
                        </a:rPr>
                        <a:t>cao</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nhất</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là</a:t>
                      </a:r>
                      <a:r>
                        <a:rPr lang="en-US" sz="6000" b="0" i="0" dirty="0">
                          <a:solidFill>
                            <a:srgbClr val="000000"/>
                          </a:solidFill>
                          <a:effectLst/>
                          <a:latin typeface="Times New Roman" panose="02020603050405020304" pitchFamily="18" charset="0"/>
                          <a:cs typeface="Times New Roman" panose="02020603050405020304" pitchFamily="18" charset="0"/>
                        </a:rPr>
                        <a:t>: Springfield ở </a:t>
                      </a:r>
                      <a:r>
                        <a:rPr lang="en-US" sz="6000" b="0" i="0" dirty="0" err="1">
                          <a:solidFill>
                            <a:srgbClr val="000000"/>
                          </a:solidFill>
                          <a:effectLst/>
                          <a:latin typeface="Times New Roman" panose="02020603050405020304" pitchFamily="18" charset="0"/>
                          <a:cs typeface="Times New Roman" panose="02020603050405020304" pitchFamily="18" charset="0"/>
                        </a:rPr>
                        <a:t>tại</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ilinoise</a:t>
                      </a:r>
                      <a:r>
                        <a:rPr lang="en-US" sz="6000" b="0" i="0" dirty="0">
                          <a:solidFill>
                            <a:srgbClr val="000000"/>
                          </a:solidFill>
                          <a:effectLst/>
                          <a:latin typeface="Times New Roman" panose="02020603050405020304" pitchFamily="18" charset="0"/>
                          <a:cs typeface="Times New Roman" panose="02020603050405020304" pitchFamily="18" charset="0"/>
                        </a:rPr>
                        <a:t> 17311 minutes ~ 16.26% </a:t>
                      </a:r>
                      <a:r>
                        <a:rPr lang="en-US" sz="6000" b="0" i="0" dirty="0" err="1">
                          <a:solidFill>
                            <a:srgbClr val="000000"/>
                          </a:solidFill>
                          <a:effectLst/>
                          <a:latin typeface="Times New Roman" panose="02020603050405020304" pitchFamily="18" charset="0"/>
                          <a:cs typeface="Times New Roman" panose="02020603050405020304" pitchFamily="18" charset="0"/>
                        </a:rPr>
                        <a:t>tổng</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thời</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gian</a:t>
                      </a:r>
                      <a:r>
                        <a:rPr lang="en-US" sz="6000" b="0" i="0" dirty="0">
                          <a:solidFill>
                            <a:srgbClr val="000000"/>
                          </a:solidFill>
                          <a:effectLst/>
                          <a:latin typeface="Times New Roman" panose="02020603050405020304" pitchFamily="18" charset="0"/>
                          <a:cs typeface="Times New Roman" panose="02020603050405020304" pitchFamily="18" charset="0"/>
                        </a:rPr>
                        <a:t> downtime</a:t>
                      </a:r>
                      <a:endParaRPr lang="en-US" sz="6000" dirty="0">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8863927"/>
                  </a:ext>
                </a:extLst>
              </a:tr>
            </a:tbl>
          </a:graphicData>
        </a:graphic>
      </p:graphicFrame>
      <p:pic>
        <p:nvPicPr>
          <p:cNvPr id="4" name="Picture 3">
            <a:extLst>
              <a:ext uri="{FF2B5EF4-FFF2-40B4-BE49-F238E27FC236}">
                <a16:creationId xmlns:a16="http://schemas.microsoft.com/office/drawing/2014/main" id="{7AC52017-338F-1196-614D-AE308B1FC917}"/>
              </a:ext>
            </a:extLst>
          </p:cNvPr>
          <p:cNvPicPr>
            <a:picLocks noChangeAspect="1"/>
          </p:cNvPicPr>
          <p:nvPr/>
        </p:nvPicPr>
        <p:blipFill>
          <a:blip r:embed="rId3"/>
          <a:stretch>
            <a:fillRect/>
          </a:stretch>
        </p:blipFill>
        <p:spPr>
          <a:xfrm>
            <a:off x="10104437" y="3138988"/>
            <a:ext cx="13944600" cy="8807348"/>
          </a:xfrm>
          <a:prstGeom prst="rect">
            <a:avLst/>
          </a:prstGeom>
        </p:spPr>
      </p:pic>
    </p:spTree>
    <p:extLst>
      <p:ext uri="{BB962C8B-B14F-4D97-AF65-F5344CB8AC3E}">
        <p14:creationId xmlns:p14="http://schemas.microsoft.com/office/powerpoint/2010/main" val="80179712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322387" y="3262471"/>
            <a:ext cx="10153650" cy="8700928"/>
            <a:chOff x="2122837" y="5595222"/>
            <a:chExt cx="5059008" cy="3531098"/>
          </a:xfrm>
        </p:grpSpPr>
        <p:sp>
          <p:nvSpPr>
            <p:cNvPr id="15" name="Title 20"/>
            <p:cNvSpPr txBox="1">
              <a:spLocks/>
            </p:cNvSpPr>
            <p:nvPr/>
          </p:nvSpPr>
          <p:spPr bwMode="auto">
            <a:xfrm>
              <a:off x="2332037" y="7159145"/>
              <a:ext cx="4849808" cy="659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4" name="Rectangle 13"/>
            <p:cNvSpPr/>
            <p:nvPr/>
          </p:nvSpPr>
          <p:spPr>
            <a:xfrm rot="16200000">
              <a:off x="406674" y="7311385"/>
              <a:ext cx="3531098" cy="987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
        <p:nvSpPr>
          <p:cNvPr id="18" name="TextBox 17"/>
          <p:cNvSpPr txBox="1"/>
          <p:nvPr/>
        </p:nvSpPr>
        <p:spPr>
          <a:xfrm>
            <a:off x="1365279" y="1985980"/>
            <a:ext cx="10796558" cy="1107996"/>
          </a:xfrm>
          <a:prstGeom prst="rect">
            <a:avLst/>
          </a:prstGeom>
          <a:noFill/>
        </p:spPr>
        <p:txBody>
          <a:bodyPr wrap="square" rtlCol="0">
            <a:spAutoFit/>
          </a:bodyPr>
          <a:lstStyle/>
          <a:p>
            <a:r>
              <a:rPr lang="en-US" sz="6600" b="1" dirty="0" err="1">
                <a:solidFill>
                  <a:srgbClr val="00B050"/>
                </a:solidFill>
                <a:latin typeface="Times New Roman" panose="02020603050405020304" pitchFamily="18" charset="0"/>
                <a:ea typeface="Lato Black" charset="0"/>
                <a:cs typeface="Times New Roman" panose="02020603050405020304" pitchFamily="18" charset="0"/>
              </a:rPr>
              <a:t>Nhà</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máy</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có</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Defect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cao</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nhất</a:t>
            </a:r>
            <a:endParaRPr lang="en-US" sz="6600" b="1" dirty="0">
              <a:solidFill>
                <a:srgbClr val="00B050"/>
              </a:solidFill>
              <a:latin typeface="Times New Roman" panose="02020603050405020304" pitchFamily="18" charset="0"/>
              <a:ea typeface="Lato Black"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9E77E152-D5FB-FE3A-46B6-CC269CA3424B}"/>
              </a:ext>
            </a:extLst>
          </p:cNvPr>
          <p:cNvGraphicFramePr>
            <a:graphicFrameLocks noGrp="1"/>
          </p:cNvGraphicFramePr>
          <p:nvPr>
            <p:extLst>
              <p:ext uri="{D42A27DB-BD31-4B8C-83A1-F6EECF244321}">
                <p14:modId xmlns:p14="http://schemas.microsoft.com/office/powerpoint/2010/main" val="195998501"/>
              </p:ext>
            </p:extLst>
          </p:nvPr>
        </p:nvGraphicFramePr>
        <p:xfrm>
          <a:off x="2027237" y="3262470"/>
          <a:ext cx="7620000" cy="8700929"/>
        </p:xfrm>
        <a:graphic>
          <a:graphicData uri="http://schemas.openxmlformats.org/drawingml/2006/table">
            <a:tbl>
              <a:tblPr/>
              <a:tblGrid>
                <a:gridCol w="7620000">
                  <a:extLst>
                    <a:ext uri="{9D8B030D-6E8A-4147-A177-3AD203B41FA5}">
                      <a16:colId xmlns:a16="http://schemas.microsoft.com/office/drawing/2014/main" val="944989559"/>
                    </a:ext>
                  </a:extLst>
                </a:gridCol>
              </a:tblGrid>
              <a:tr h="8700929">
                <a:tc>
                  <a:txBody>
                    <a:bodyPr/>
                    <a:lstStyle/>
                    <a:p>
                      <a:r>
                        <a:rPr lang="vi-VN" sz="6000" b="0" i="0" dirty="0">
                          <a:solidFill>
                            <a:srgbClr val="000000"/>
                          </a:solidFill>
                          <a:effectLst/>
                          <a:latin typeface="Times New Roman" panose="02020603050405020304" pitchFamily="18" charset="0"/>
                          <a:cs typeface="Times New Roman" panose="02020603050405020304" pitchFamily="18" charset="0"/>
                        </a:rPr>
                        <a:t>Nhà máy có defect</a:t>
                      </a:r>
                      <a:br>
                        <a:rPr lang="vi-VN" sz="6000" b="0" i="0" dirty="0">
                          <a:solidFill>
                            <a:srgbClr val="000000"/>
                          </a:solidFill>
                          <a:effectLst/>
                          <a:latin typeface="Times New Roman" panose="02020603050405020304" pitchFamily="18" charset="0"/>
                          <a:cs typeface="Times New Roman" panose="02020603050405020304" pitchFamily="18" charset="0"/>
                        </a:rPr>
                      </a:br>
                      <a:r>
                        <a:rPr lang="vi-VN" sz="6000" b="0" i="0" dirty="0">
                          <a:solidFill>
                            <a:srgbClr val="000000"/>
                          </a:solidFill>
                          <a:effectLst/>
                          <a:latin typeface="Times New Roman" panose="02020603050405020304" pitchFamily="18" charset="0"/>
                          <a:cs typeface="Times New Roman" panose="02020603050405020304" pitchFamily="18" charset="0"/>
                        </a:rPr>
                        <a:t>cao nhất là: Detriot ở</a:t>
                      </a:r>
                      <a:br>
                        <a:rPr lang="vi-VN" sz="6000" b="0" i="0" dirty="0">
                          <a:solidFill>
                            <a:srgbClr val="000000"/>
                          </a:solidFill>
                          <a:effectLst/>
                          <a:latin typeface="Times New Roman" panose="02020603050405020304" pitchFamily="18" charset="0"/>
                          <a:cs typeface="Times New Roman" panose="02020603050405020304" pitchFamily="18" charset="0"/>
                        </a:rPr>
                      </a:br>
                      <a:r>
                        <a:rPr lang="vi-VN" sz="6000" b="0" i="0" dirty="0">
                          <a:solidFill>
                            <a:srgbClr val="000000"/>
                          </a:solidFill>
                          <a:effectLst/>
                          <a:latin typeface="Times New Roman" panose="02020603050405020304" pitchFamily="18" charset="0"/>
                          <a:cs typeface="Times New Roman" panose="02020603050405020304" pitchFamily="18" charset="0"/>
                        </a:rPr>
                        <a:t>tại Miami 6</a:t>
                      </a:r>
                      <a:r>
                        <a:rPr lang="en-US" sz="6000" b="0" i="0" dirty="0">
                          <a:solidFill>
                            <a:srgbClr val="000000"/>
                          </a:solidFill>
                          <a:effectLst/>
                          <a:latin typeface="Times New Roman" panose="02020603050405020304" pitchFamily="18" charset="0"/>
                          <a:cs typeface="Times New Roman" panose="02020603050405020304" pitchFamily="18" charset="0"/>
                        </a:rPr>
                        <a:t>,</a:t>
                      </a:r>
                      <a:r>
                        <a:rPr lang="vi-VN" sz="6000" b="0" i="0" dirty="0">
                          <a:solidFill>
                            <a:srgbClr val="000000"/>
                          </a:solidFill>
                          <a:effectLst/>
                          <a:latin typeface="Times New Roman" panose="02020603050405020304" pitchFamily="18" charset="0"/>
                          <a:cs typeface="Times New Roman" panose="02020603050405020304" pitchFamily="18" charset="0"/>
                        </a:rPr>
                        <a:t>686</a:t>
                      </a:r>
                      <a:r>
                        <a:rPr lang="en-US" sz="6000" b="0" i="0" dirty="0">
                          <a:solidFill>
                            <a:srgbClr val="000000"/>
                          </a:solidFill>
                          <a:effectLst/>
                          <a:latin typeface="Times New Roman" panose="02020603050405020304" pitchFamily="18" charset="0"/>
                          <a:cs typeface="Times New Roman" panose="02020603050405020304" pitchFamily="18" charset="0"/>
                        </a:rPr>
                        <a:t>,</a:t>
                      </a:r>
                      <a:r>
                        <a:rPr lang="vi-VN" sz="6000" b="0" i="0" dirty="0">
                          <a:solidFill>
                            <a:srgbClr val="000000"/>
                          </a:solidFill>
                          <a:effectLst/>
                          <a:latin typeface="Times New Roman" panose="02020603050405020304" pitchFamily="18" charset="0"/>
                          <a:cs typeface="Times New Roman" panose="02020603050405020304" pitchFamily="18" charset="0"/>
                        </a:rPr>
                        <a:t>876</a:t>
                      </a:r>
                      <a:br>
                        <a:rPr lang="vi-VN" sz="6000" b="0" i="0" dirty="0">
                          <a:solidFill>
                            <a:srgbClr val="000000"/>
                          </a:solidFill>
                          <a:effectLst/>
                          <a:latin typeface="Times New Roman" panose="02020603050405020304" pitchFamily="18" charset="0"/>
                          <a:cs typeface="Times New Roman" panose="02020603050405020304" pitchFamily="18" charset="0"/>
                        </a:rPr>
                      </a:br>
                      <a:r>
                        <a:rPr lang="vi-VN" sz="6000" b="0" i="0" dirty="0">
                          <a:solidFill>
                            <a:srgbClr val="000000"/>
                          </a:solidFill>
                          <a:effectLst/>
                          <a:latin typeface="Times New Roman" panose="02020603050405020304" pitchFamily="18" charset="0"/>
                          <a:cs typeface="Times New Roman" panose="02020603050405020304" pitchFamily="18" charset="0"/>
                        </a:rPr>
                        <a:t>minutes ~ </a:t>
                      </a:r>
                      <a:r>
                        <a:rPr lang="en-US" sz="6000" b="0" i="0" dirty="0">
                          <a:solidFill>
                            <a:srgbClr val="000000"/>
                          </a:solidFill>
                          <a:effectLst/>
                          <a:latin typeface="Times New Roman" panose="02020603050405020304" pitchFamily="18" charset="0"/>
                          <a:cs typeface="Times New Roman" panose="02020603050405020304" pitchFamily="18" charset="0"/>
                        </a:rPr>
                        <a:t>21.12</a:t>
                      </a:r>
                      <a:r>
                        <a:rPr lang="vi-VN" sz="6000" b="0" i="0" dirty="0">
                          <a:solidFill>
                            <a:srgbClr val="000000"/>
                          </a:solidFill>
                          <a:effectLst/>
                          <a:latin typeface="Times New Roman" panose="02020603050405020304" pitchFamily="18" charset="0"/>
                          <a:cs typeface="Times New Roman" panose="02020603050405020304" pitchFamily="18" charset="0"/>
                        </a:rPr>
                        <a:t>%</a:t>
                      </a:r>
                      <a:br>
                        <a:rPr lang="vi-VN" sz="6000" b="0" i="0" dirty="0">
                          <a:solidFill>
                            <a:srgbClr val="000000"/>
                          </a:solidFill>
                          <a:effectLst/>
                          <a:latin typeface="Times New Roman" panose="02020603050405020304" pitchFamily="18" charset="0"/>
                          <a:cs typeface="Times New Roman" panose="02020603050405020304" pitchFamily="18" charset="0"/>
                        </a:rPr>
                      </a:br>
                      <a:r>
                        <a:rPr lang="vi-VN" sz="6000" b="0" i="0" dirty="0">
                          <a:solidFill>
                            <a:srgbClr val="000000"/>
                          </a:solidFill>
                          <a:effectLst/>
                          <a:latin typeface="Times New Roman" panose="02020603050405020304" pitchFamily="18" charset="0"/>
                          <a:cs typeface="Times New Roman" panose="02020603050405020304" pitchFamily="18" charset="0"/>
                        </a:rPr>
                        <a:t>tổng số lượng defect</a:t>
                      </a:r>
                      <a:endParaRPr lang="vi-VN" sz="6000" dirty="0">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8863927"/>
                  </a:ext>
                </a:extLst>
              </a:tr>
            </a:tbl>
          </a:graphicData>
        </a:graphic>
      </p:graphicFrame>
      <p:pic>
        <p:nvPicPr>
          <p:cNvPr id="6" name="Picture 5">
            <a:extLst>
              <a:ext uri="{FF2B5EF4-FFF2-40B4-BE49-F238E27FC236}">
                <a16:creationId xmlns:a16="http://schemas.microsoft.com/office/drawing/2014/main" id="{F9E203C3-C0C8-92E6-E403-6D759CE01916}"/>
              </a:ext>
            </a:extLst>
          </p:cNvPr>
          <p:cNvPicPr>
            <a:picLocks noChangeAspect="1"/>
          </p:cNvPicPr>
          <p:nvPr/>
        </p:nvPicPr>
        <p:blipFill>
          <a:blip r:embed="rId3"/>
          <a:stretch>
            <a:fillRect/>
          </a:stretch>
        </p:blipFill>
        <p:spPr>
          <a:xfrm>
            <a:off x="11112525" y="3542716"/>
            <a:ext cx="13066857" cy="8420684"/>
          </a:xfrm>
          <a:prstGeom prst="rect">
            <a:avLst/>
          </a:prstGeom>
        </p:spPr>
      </p:pic>
    </p:spTree>
    <p:extLst>
      <p:ext uri="{BB962C8B-B14F-4D97-AF65-F5344CB8AC3E}">
        <p14:creationId xmlns:p14="http://schemas.microsoft.com/office/powerpoint/2010/main" val="100827526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036637" y="3141350"/>
            <a:ext cx="9372600" cy="9197059"/>
            <a:chOff x="2122837" y="5595222"/>
            <a:chExt cx="5059008" cy="3531098"/>
          </a:xfrm>
        </p:grpSpPr>
        <p:sp>
          <p:nvSpPr>
            <p:cNvPr id="15" name="Title 20"/>
            <p:cNvSpPr txBox="1">
              <a:spLocks/>
            </p:cNvSpPr>
            <p:nvPr/>
          </p:nvSpPr>
          <p:spPr bwMode="auto">
            <a:xfrm>
              <a:off x="2332037" y="7159145"/>
              <a:ext cx="4849808" cy="659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4" name="Rectangle 13"/>
            <p:cNvSpPr/>
            <p:nvPr/>
          </p:nvSpPr>
          <p:spPr>
            <a:xfrm rot="16200000">
              <a:off x="406674" y="7311385"/>
              <a:ext cx="3531098" cy="987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
        <p:nvSpPr>
          <p:cNvPr id="18" name="TextBox 17"/>
          <p:cNvSpPr txBox="1"/>
          <p:nvPr/>
        </p:nvSpPr>
        <p:spPr>
          <a:xfrm>
            <a:off x="1036637" y="838200"/>
            <a:ext cx="11558558" cy="1107996"/>
          </a:xfrm>
          <a:prstGeom prst="rect">
            <a:avLst/>
          </a:prstGeom>
          <a:noFill/>
        </p:spPr>
        <p:txBody>
          <a:bodyPr wrap="square" rtlCol="0">
            <a:spAutoFit/>
          </a:bodyPr>
          <a:lstStyle/>
          <a:p>
            <a:r>
              <a:rPr lang="en-US" sz="6600" b="1" dirty="0" err="1">
                <a:solidFill>
                  <a:srgbClr val="00B050"/>
                </a:solidFill>
                <a:latin typeface="Times New Roman" panose="02020603050405020304" pitchFamily="18" charset="0"/>
                <a:ea typeface="Lato Black" charset="0"/>
                <a:cs typeface="Times New Roman" panose="02020603050405020304" pitchFamily="18" charset="0"/>
              </a:rPr>
              <a:t>Vật</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liệu</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được</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quản</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lý</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tốt</a:t>
            </a:r>
            <a:r>
              <a:rPr lang="en-US" sz="6600" b="1" dirty="0">
                <a:solidFill>
                  <a:srgbClr val="00B050"/>
                </a:solidFill>
                <a:latin typeface="Times New Roman" panose="02020603050405020304" pitchFamily="18" charset="0"/>
                <a:ea typeface="Lato Black"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charset="0"/>
                <a:cs typeface="Times New Roman" panose="02020603050405020304" pitchFamily="18" charset="0"/>
              </a:rPr>
              <a:t>nhất</a:t>
            </a:r>
            <a:endParaRPr lang="en-US" sz="6600" b="1" dirty="0">
              <a:solidFill>
                <a:srgbClr val="00B050"/>
              </a:solidFill>
              <a:latin typeface="Times New Roman" panose="02020603050405020304" pitchFamily="18" charset="0"/>
              <a:ea typeface="Lato Black"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9E77E152-D5FB-FE3A-46B6-CC269CA3424B}"/>
              </a:ext>
            </a:extLst>
          </p:cNvPr>
          <p:cNvGraphicFramePr>
            <a:graphicFrameLocks noGrp="1"/>
          </p:cNvGraphicFramePr>
          <p:nvPr>
            <p:extLst>
              <p:ext uri="{D42A27DB-BD31-4B8C-83A1-F6EECF244321}">
                <p14:modId xmlns:p14="http://schemas.microsoft.com/office/powerpoint/2010/main" val="748187769"/>
              </p:ext>
            </p:extLst>
          </p:nvPr>
        </p:nvGraphicFramePr>
        <p:xfrm>
          <a:off x="1871092" y="3233759"/>
          <a:ext cx="8157145" cy="9104650"/>
        </p:xfrm>
        <a:graphic>
          <a:graphicData uri="http://schemas.openxmlformats.org/drawingml/2006/table">
            <a:tbl>
              <a:tblPr/>
              <a:tblGrid>
                <a:gridCol w="8157145">
                  <a:extLst>
                    <a:ext uri="{9D8B030D-6E8A-4147-A177-3AD203B41FA5}">
                      <a16:colId xmlns:a16="http://schemas.microsoft.com/office/drawing/2014/main" val="944989559"/>
                    </a:ext>
                  </a:extLst>
                </a:gridCol>
              </a:tblGrid>
              <a:tr h="9104650">
                <a:tc>
                  <a:txBody>
                    <a:bodyPr/>
                    <a:lstStyle/>
                    <a:p>
                      <a:r>
                        <a:rPr lang="en-US" sz="6000" b="0" i="0" dirty="0" err="1">
                          <a:solidFill>
                            <a:srgbClr val="000000"/>
                          </a:solidFill>
                          <a:effectLst/>
                          <a:latin typeface="Times New Roman" panose="02020603050405020304" pitchFamily="18" charset="0"/>
                          <a:cs typeface="Times New Roman" panose="02020603050405020304" pitchFamily="18" charset="0"/>
                        </a:rPr>
                        <a:t>Vật</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liệu</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quản</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lý</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tốt</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nhất</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là</a:t>
                      </a:r>
                      <a:r>
                        <a:rPr lang="en-US" sz="6000" b="0" i="0" dirty="0">
                          <a:solidFill>
                            <a:srgbClr val="000000"/>
                          </a:solidFill>
                          <a:effectLst/>
                          <a:latin typeface="Times New Roman" panose="02020603050405020304" pitchFamily="18" charset="0"/>
                          <a:cs typeface="Times New Roman" panose="02020603050405020304" pitchFamily="18" charset="0"/>
                        </a:rPr>
                        <a:t> Wires </a:t>
                      </a:r>
                      <a:r>
                        <a:rPr lang="en-US" sz="6000" b="0" i="0" dirty="0" err="1">
                          <a:solidFill>
                            <a:srgbClr val="000000"/>
                          </a:solidFill>
                          <a:effectLst/>
                          <a:latin typeface="Times New Roman" panose="02020603050405020304" pitchFamily="18" charset="0"/>
                          <a:cs typeface="Times New Roman" panose="02020603050405020304" pitchFamily="18" charset="0"/>
                        </a:rPr>
                        <a:t>với</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không</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có</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lần</a:t>
                      </a:r>
                      <a:br>
                        <a:rPr lang="en-US" sz="6000" b="0" i="0" dirty="0">
                          <a:solidFill>
                            <a:srgbClr val="000000"/>
                          </a:solidFill>
                          <a:effectLst/>
                          <a:latin typeface="Times New Roman" panose="02020603050405020304" pitchFamily="18" charset="0"/>
                          <a:cs typeface="Times New Roman" panose="02020603050405020304" pitchFamily="18" charset="0"/>
                        </a:rPr>
                      </a:br>
                      <a:r>
                        <a:rPr lang="en-US" sz="6000" b="0" i="0" dirty="0" err="1">
                          <a:solidFill>
                            <a:srgbClr val="000000"/>
                          </a:solidFill>
                          <a:effectLst/>
                          <a:latin typeface="Times New Roman" panose="02020603050405020304" pitchFamily="18" charset="0"/>
                          <a:cs typeface="Times New Roman" panose="02020603050405020304" pitchFamily="18" charset="0"/>
                        </a:rPr>
                        <a:t>nào</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bị</a:t>
                      </a:r>
                      <a:r>
                        <a:rPr lang="en-US" sz="6000" b="0" i="0" dirty="0">
                          <a:solidFill>
                            <a:srgbClr val="000000"/>
                          </a:solidFill>
                          <a:effectLst/>
                          <a:latin typeface="Times New Roman" panose="02020603050405020304" pitchFamily="18" charset="0"/>
                          <a:cs typeface="Times New Roman" panose="02020603050405020304" pitchFamily="18" charset="0"/>
                        </a:rPr>
                        <a:t> </a:t>
                      </a:r>
                      <a:r>
                        <a:rPr lang="en-US" sz="6000" b="0" i="0" dirty="0" err="1">
                          <a:solidFill>
                            <a:srgbClr val="000000"/>
                          </a:solidFill>
                          <a:effectLst/>
                          <a:latin typeface="Times New Roman" panose="02020603050405020304" pitchFamily="18" charset="0"/>
                          <a:cs typeface="Times New Roman" panose="02020603050405020304" pitchFamily="18" charset="0"/>
                        </a:rPr>
                        <a:t>lỗi</a:t>
                      </a:r>
                      <a:endParaRPr lang="en-US" sz="6000" dirty="0">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8863927"/>
                  </a:ext>
                </a:extLst>
              </a:tr>
            </a:tbl>
          </a:graphicData>
        </a:graphic>
      </p:graphicFrame>
      <p:pic>
        <p:nvPicPr>
          <p:cNvPr id="3" name="Picture 2">
            <a:extLst>
              <a:ext uri="{FF2B5EF4-FFF2-40B4-BE49-F238E27FC236}">
                <a16:creationId xmlns:a16="http://schemas.microsoft.com/office/drawing/2014/main" id="{02A4BCEA-E164-80A2-40CB-9331CA2A7A6F}"/>
              </a:ext>
            </a:extLst>
          </p:cNvPr>
          <p:cNvPicPr>
            <a:picLocks noChangeAspect="1"/>
          </p:cNvPicPr>
          <p:nvPr/>
        </p:nvPicPr>
        <p:blipFill>
          <a:blip r:embed="rId3"/>
          <a:stretch>
            <a:fillRect/>
          </a:stretch>
        </p:blipFill>
        <p:spPr>
          <a:xfrm>
            <a:off x="11485869" y="2590800"/>
            <a:ext cx="11428231" cy="9747609"/>
          </a:xfrm>
          <a:prstGeom prst="rect">
            <a:avLst/>
          </a:prstGeom>
        </p:spPr>
      </p:pic>
    </p:spTree>
    <p:extLst>
      <p:ext uri="{BB962C8B-B14F-4D97-AF65-F5344CB8AC3E}">
        <p14:creationId xmlns:p14="http://schemas.microsoft.com/office/powerpoint/2010/main" val="213454458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538654" y="423078"/>
            <a:ext cx="9246365" cy="1200292"/>
          </a:xfrm>
          <a:prstGeom prst="rect">
            <a:avLst/>
          </a:prstGeom>
          <a:noFill/>
        </p:spPr>
        <p:txBody>
          <a:bodyPr wrap="square" lIns="182843" tIns="91422" rIns="182843" bIns="91422" rtlCol="0">
            <a:spAutoFit/>
          </a:bodyPr>
          <a:lstStyle/>
          <a:p>
            <a:pPr algn="ctr"/>
            <a:r>
              <a:rPr lang="en-US" sz="6600" b="1" dirty="0" err="1">
                <a:solidFill>
                  <a:srgbClr val="00B050"/>
                </a:solidFill>
                <a:latin typeface="Times New Roman" panose="02020603050405020304" pitchFamily="18" charset="0"/>
                <a:ea typeface="Lato Black" pitchFamily="34" charset="0"/>
                <a:cs typeface="Times New Roman" panose="02020603050405020304" pitchFamily="18" charset="0"/>
              </a:rPr>
              <a:t>Kết</a:t>
            </a:r>
            <a:r>
              <a:rPr lang="en-US" sz="6600" b="1" dirty="0">
                <a:solidFill>
                  <a:srgbClr val="00B050"/>
                </a:solidFill>
                <a:latin typeface="Times New Roman" panose="02020603050405020304" pitchFamily="18" charset="0"/>
                <a:ea typeface="Lato Black" pitchFamily="34" charset="0"/>
                <a:cs typeface="Times New Roman" panose="02020603050405020304" pitchFamily="18" charset="0"/>
              </a:rPr>
              <a:t> </a:t>
            </a:r>
            <a:r>
              <a:rPr lang="en-US" sz="6600" b="1" dirty="0" err="1">
                <a:solidFill>
                  <a:srgbClr val="00B050"/>
                </a:solidFill>
                <a:latin typeface="Times New Roman" panose="02020603050405020304" pitchFamily="18" charset="0"/>
                <a:ea typeface="Lato Black" pitchFamily="34" charset="0"/>
                <a:cs typeface="Times New Roman" panose="02020603050405020304" pitchFamily="18" charset="0"/>
              </a:rPr>
              <a:t>Luận</a:t>
            </a:r>
            <a:endParaRPr lang="id-ID" sz="6600" b="1" dirty="0">
              <a:solidFill>
                <a:srgbClr val="00B050"/>
              </a:solidFill>
              <a:latin typeface="Times New Roman" panose="02020603050405020304" pitchFamily="18" charset="0"/>
              <a:ea typeface="Lato Black" pitchFamily="34" charset="0"/>
              <a:cs typeface="Times New Roman" panose="02020603050405020304" pitchFamily="18" charset="0"/>
            </a:endParaRPr>
          </a:p>
        </p:txBody>
      </p:sp>
      <p:grpSp>
        <p:nvGrpSpPr>
          <p:cNvPr id="32" name="กลุ่ม 42"/>
          <p:cNvGrpSpPr/>
          <p:nvPr/>
        </p:nvGrpSpPr>
        <p:grpSpPr>
          <a:xfrm>
            <a:off x="350837" y="1697966"/>
            <a:ext cx="23972838" cy="1883556"/>
            <a:chOff x="669169" y="20942"/>
            <a:chExt cx="23972838" cy="1883556"/>
          </a:xfrm>
        </p:grpSpPr>
        <p:sp>
          <p:nvSpPr>
            <p:cNvPr id="33" name="TextBox 32"/>
            <p:cNvSpPr txBox="1"/>
            <p:nvPr/>
          </p:nvSpPr>
          <p:spPr>
            <a:xfrm>
              <a:off x="2012047" y="20942"/>
              <a:ext cx="22629960" cy="1883556"/>
            </a:xfrm>
            <a:prstGeom prst="rect">
              <a:avLst/>
            </a:prstGeom>
            <a:noFill/>
          </p:spPr>
          <p:txBody>
            <a:bodyPr wrap="square" lIns="219419" tIns="109710" rIns="219419" bIns="109710" rtlCol="0">
              <a:spAutoFit/>
            </a:bodyPr>
            <a:lstStyle/>
            <a:p>
              <a:pPr algn="l"/>
              <a:r>
                <a:rPr lang="vi-VN" sz="3600" b="0" i="0" dirty="0">
                  <a:effectLst/>
                  <a:latin typeface="+mj-lt"/>
                </a:rPr>
                <a:t>Công ty nên tập trung vào việc tối ưu hóa quy trình sản xuất và quản lý lịch trình sản xuất, đặc biệt là vào những giai đoạn đầu năm và cuối năm. Điều này có thể bao gồm cải thiện dự báo sản xuất, tăng cường bảo trì thiết bị, và đào tạo nhân viên để xử lý sự cố hiệu quả hơn</a:t>
              </a:r>
              <a:r>
                <a:rPr lang="vi-VN" sz="3600" b="0" i="0" dirty="0">
                  <a:solidFill>
                    <a:srgbClr val="374151"/>
                  </a:solidFill>
                  <a:effectLst/>
                  <a:latin typeface="+mj-lt"/>
                </a:rPr>
                <a:t>.</a:t>
              </a:r>
            </a:p>
          </p:txBody>
        </p:sp>
        <p:grpSp>
          <p:nvGrpSpPr>
            <p:cNvPr id="34" name="กลุ่ม 44"/>
            <p:cNvGrpSpPr/>
            <p:nvPr/>
          </p:nvGrpSpPr>
          <p:grpSpPr>
            <a:xfrm>
              <a:off x="669169" y="222068"/>
              <a:ext cx="1251225" cy="1251225"/>
              <a:chOff x="480336" y="-1242009"/>
              <a:chExt cx="1850720" cy="1850720"/>
            </a:xfrm>
          </p:grpSpPr>
          <p:sp>
            <p:nvSpPr>
              <p:cNvPr id="35" name="หยดน้ำ 45"/>
              <p:cNvSpPr/>
              <p:nvPr/>
            </p:nvSpPr>
            <p:spPr>
              <a:xfrm>
                <a:off x="480336" y="-1242009"/>
                <a:ext cx="1850720" cy="185072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36" name="Freeform 33"/>
              <p:cNvSpPr>
                <a:spLocks noChangeArrowheads="1"/>
              </p:cNvSpPr>
              <p:nvPr/>
            </p:nvSpPr>
            <p:spPr bwMode="auto">
              <a:xfrm>
                <a:off x="893342" y="-950380"/>
                <a:ext cx="1052217" cy="1107017"/>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37" name="กลุ่ม 47"/>
          <p:cNvGrpSpPr/>
          <p:nvPr/>
        </p:nvGrpSpPr>
        <p:grpSpPr>
          <a:xfrm>
            <a:off x="350837" y="4087267"/>
            <a:ext cx="23972838" cy="1883556"/>
            <a:chOff x="669169" y="20942"/>
            <a:chExt cx="23972838" cy="1883556"/>
          </a:xfrm>
        </p:grpSpPr>
        <p:sp>
          <p:nvSpPr>
            <p:cNvPr id="38" name="TextBox 37"/>
            <p:cNvSpPr txBox="1"/>
            <p:nvPr/>
          </p:nvSpPr>
          <p:spPr>
            <a:xfrm>
              <a:off x="2012047" y="20942"/>
              <a:ext cx="22629960" cy="1883556"/>
            </a:xfrm>
            <a:prstGeom prst="rect">
              <a:avLst/>
            </a:prstGeom>
            <a:noFill/>
          </p:spPr>
          <p:txBody>
            <a:bodyPr wrap="square" lIns="219419" tIns="109710" rIns="219419" bIns="109710" rtlCol="0">
              <a:spAutoFit/>
            </a:bodyPr>
            <a:lstStyle/>
            <a:p>
              <a:pPr algn="l"/>
              <a:r>
                <a:rPr lang="vi-VN" sz="3600" b="0" i="0" dirty="0">
                  <a:effectLst/>
                  <a:latin typeface="Times New Roman" panose="02020603050405020304" pitchFamily="18" charset="0"/>
                  <a:cs typeface="Times New Roman" panose="02020603050405020304" pitchFamily="18" charset="0"/>
                </a:rPr>
                <a:t>Công ty cần thực hiện cuộc đánh giá kỹ thuật chi tiết đối với nhà cung cấp Solholding để xác định nguyên nhân gây ra lỗi nguyên liệu. Cần thiết lập tiêu chuẩn chất lượng rõ ràng và tạo liên kết chặt chẽ với nhà cung cấp để cải thiện chất lượng nguyên liệu đầu vào.</a:t>
              </a:r>
            </a:p>
          </p:txBody>
        </p:sp>
        <p:grpSp>
          <p:nvGrpSpPr>
            <p:cNvPr id="39" name="กลุ่ม 49"/>
            <p:cNvGrpSpPr/>
            <p:nvPr/>
          </p:nvGrpSpPr>
          <p:grpSpPr>
            <a:xfrm>
              <a:off x="669169" y="222068"/>
              <a:ext cx="1251225" cy="1251225"/>
              <a:chOff x="480336" y="-1242009"/>
              <a:chExt cx="1850720" cy="1850720"/>
            </a:xfrm>
          </p:grpSpPr>
          <p:sp>
            <p:nvSpPr>
              <p:cNvPr id="40" name="หยดน้ำ 50"/>
              <p:cNvSpPr/>
              <p:nvPr/>
            </p:nvSpPr>
            <p:spPr>
              <a:xfrm>
                <a:off x="480336" y="-1242009"/>
                <a:ext cx="1850720" cy="185072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41" name="Freeform 33"/>
              <p:cNvSpPr>
                <a:spLocks noChangeArrowheads="1"/>
              </p:cNvSpPr>
              <p:nvPr/>
            </p:nvSpPr>
            <p:spPr bwMode="auto">
              <a:xfrm>
                <a:off x="893342" y="-950380"/>
                <a:ext cx="1052217" cy="1107017"/>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2" name="กลุ่ม 47">
            <a:extLst>
              <a:ext uri="{FF2B5EF4-FFF2-40B4-BE49-F238E27FC236}">
                <a16:creationId xmlns:a16="http://schemas.microsoft.com/office/drawing/2014/main" id="{F55BC7A3-1423-677F-8558-8F7B65B54667}"/>
              </a:ext>
            </a:extLst>
          </p:cNvPr>
          <p:cNvGrpSpPr/>
          <p:nvPr/>
        </p:nvGrpSpPr>
        <p:grpSpPr>
          <a:xfrm>
            <a:off x="350837" y="6614268"/>
            <a:ext cx="23972838" cy="1883556"/>
            <a:chOff x="669169" y="20942"/>
            <a:chExt cx="23972838" cy="1883556"/>
          </a:xfrm>
        </p:grpSpPr>
        <p:sp>
          <p:nvSpPr>
            <p:cNvPr id="3" name="TextBox 2">
              <a:extLst>
                <a:ext uri="{FF2B5EF4-FFF2-40B4-BE49-F238E27FC236}">
                  <a16:creationId xmlns:a16="http://schemas.microsoft.com/office/drawing/2014/main" id="{B437C6B9-B696-4751-45C6-44E08824A446}"/>
                </a:ext>
              </a:extLst>
            </p:cNvPr>
            <p:cNvSpPr txBox="1"/>
            <p:nvPr/>
          </p:nvSpPr>
          <p:spPr>
            <a:xfrm>
              <a:off x="2012047" y="20942"/>
              <a:ext cx="22629960" cy="1883556"/>
            </a:xfrm>
            <a:prstGeom prst="rect">
              <a:avLst/>
            </a:prstGeom>
            <a:noFill/>
          </p:spPr>
          <p:txBody>
            <a:bodyPr wrap="square" lIns="219419" tIns="109710" rIns="219419" bIns="109710" rtlCol="0">
              <a:spAutoFit/>
            </a:bodyPr>
            <a:lstStyle/>
            <a:p>
              <a:pPr algn="l"/>
              <a:r>
                <a:rPr lang="vi-VN" sz="3600" b="0" i="0" dirty="0">
                  <a:effectLst/>
                  <a:latin typeface="+mj-lt"/>
                </a:rPr>
                <a:t>Cần tập trung vào quản lý chất lượng tại Nhà máy Detroit. Điều này có thể bao gồm việc tạo ra một hệ thống giám sát chất lượng chặt chẽ, đào tạo nhân viên về kiểm tra chất lượng, và thực hiện kiểm tra nghiêm ngặt để giảm số lượng Defect.</a:t>
              </a:r>
            </a:p>
          </p:txBody>
        </p:sp>
        <p:grpSp>
          <p:nvGrpSpPr>
            <p:cNvPr id="4" name="กลุ่ม 49">
              <a:extLst>
                <a:ext uri="{FF2B5EF4-FFF2-40B4-BE49-F238E27FC236}">
                  <a16:creationId xmlns:a16="http://schemas.microsoft.com/office/drawing/2014/main" id="{5B07B9B3-9E5A-12C7-97A0-0AEFA77C894E}"/>
                </a:ext>
              </a:extLst>
            </p:cNvPr>
            <p:cNvGrpSpPr/>
            <p:nvPr/>
          </p:nvGrpSpPr>
          <p:grpSpPr>
            <a:xfrm>
              <a:off x="669169" y="222068"/>
              <a:ext cx="1251225" cy="1251225"/>
              <a:chOff x="480336" y="-1242009"/>
              <a:chExt cx="1850720" cy="1850720"/>
            </a:xfrm>
          </p:grpSpPr>
          <p:sp>
            <p:nvSpPr>
              <p:cNvPr id="5" name="หยดน้ำ 50">
                <a:extLst>
                  <a:ext uri="{FF2B5EF4-FFF2-40B4-BE49-F238E27FC236}">
                    <a16:creationId xmlns:a16="http://schemas.microsoft.com/office/drawing/2014/main" id="{C0EE4B90-18BB-A403-C19A-3804BCC3CEA3}"/>
                  </a:ext>
                </a:extLst>
              </p:cNvPr>
              <p:cNvSpPr/>
              <p:nvPr/>
            </p:nvSpPr>
            <p:spPr>
              <a:xfrm>
                <a:off x="480336" y="-1242009"/>
                <a:ext cx="1850720" cy="1850720"/>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6" name="Freeform 33">
                <a:extLst>
                  <a:ext uri="{FF2B5EF4-FFF2-40B4-BE49-F238E27FC236}">
                    <a16:creationId xmlns:a16="http://schemas.microsoft.com/office/drawing/2014/main" id="{AFE504C8-F512-A37B-8607-8F43BE54D879}"/>
                  </a:ext>
                </a:extLst>
              </p:cNvPr>
              <p:cNvSpPr>
                <a:spLocks noChangeArrowheads="1"/>
              </p:cNvSpPr>
              <p:nvPr/>
            </p:nvSpPr>
            <p:spPr bwMode="auto">
              <a:xfrm>
                <a:off x="893342" y="-950380"/>
                <a:ext cx="1052217" cy="1107017"/>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7" name="กลุ่ม 47">
            <a:extLst>
              <a:ext uri="{FF2B5EF4-FFF2-40B4-BE49-F238E27FC236}">
                <a16:creationId xmlns:a16="http://schemas.microsoft.com/office/drawing/2014/main" id="{1E9DBF2F-257C-3DE7-7E21-42908FAC1857}"/>
              </a:ext>
            </a:extLst>
          </p:cNvPr>
          <p:cNvGrpSpPr/>
          <p:nvPr/>
        </p:nvGrpSpPr>
        <p:grpSpPr>
          <a:xfrm>
            <a:off x="350837" y="9032948"/>
            <a:ext cx="23972838" cy="1251225"/>
            <a:chOff x="669169" y="222068"/>
            <a:chExt cx="23972838" cy="1251225"/>
          </a:xfrm>
        </p:grpSpPr>
        <p:sp>
          <p:nvSpPr>
            <p:cNvPr id="8" name="TextBox 7">
              <a:extLst>
                <a:ext uri="{FF2B5EF4-FFF2-40B4-BE49-F238E27FC236}">
                  <a16:creationId xmlns:a16="http://schemas.microsoft.com/office/drawing/2014/main" id="{D6076CFB-E626-F887-4554-4F5B0D2B984D}"/>
                </a:ext>
              </a:extLst>
            </p:cNvPr>
            <p:cNvSpPr txBox="1"/>
            <p:nvPr/>
          </p:nvSpPr>
          <p:spPr>
            <a:xfrm>
              <a:off x="2012047" y="393904"/>
              <a:ext cx="22629960" cy="775561"/>
            </a:xfrm>
            <a:prstGeom prst="rect">
              <a:avLst/>
            </a:prstGeom>
            <a:noFill/>
          </p:spPr>
          <p:txBody>
            <a:bodyPr wrap="square" lIns="219419" tIns="109710" rIns="219419" bIns="109710" rtlCol="0">
              <a:spAutoFit/>
            </a:bodyPr>
            <a:lstStyle/>
            <a:p>
              <a:pPr algn="l"/>
              <a:r>
                <a:rPr lang="vi-VN" sz="3600" b="0" i="0" dirty="0">
                  <a:effectLst/>
                  <a:latin typeface="+mj-lt"/>
                </a:rPr>
                <a:t>Công ty nên học hỏi từ quản lý vật liệu Wires và áp dụng các tiêu chuẩn chất lượng tương tự cho các nguyên liệu khác</a:t>
              </a:r>
              <a:r>
                <a:rPr lang="en-US" sz="3600" b="0" i="0" dirty="0">
                  <a:effectLst/>
                  <a:latin typeface="+mj-lt"/>
                </a:rPr>
                <a:t>.</a:t>
              </a:r>
              <a:endParaRPr lang="vi-VN" sz="3600" b="0" i="0" dirty="0">
                <a:effectLst/>
                <a:latin typeface="+mj-lt"/>
              </a:endParaRPr>
            </a:p>
          </p:txBody>
        </p:sp>
        <p:grpSp>
          <p:nvGrpSpPr>
            <p:cNvPr id="9" name="กลุ่ม 49">
              <a:extLst>
                <a:ext uri="{FF2B5EF4-FFF2-40B4-BE49-F238E27FC236}">
                  <a16:creationId xmlns:a16="http://schemas.microsoft.com/office/drawing/2014/main" id="{7D1D6E08-FD39-DDC5-0DC1-1C82446B33A3}"/>
                </a:ext>
              </a:extLst>
            </p:cNvPr>
            <p:cNvGrpSpPr/>
            <p:nvPr/>
          </p:nvGrpSpPr>
          <p:grpSpPr>
            <a:xfrm>
              <a:off x="669169" y="222068"/>
              <a:ext cx="1251225" cy="1251225"/>
              <a:chOff x="480336" y="-1242009"/>
              <a:chExt cx="1850720" cy="1850720"/>
            </a:xfrm>
          </p:grpSpPr>
          <p:sp>
            <p:nvSpPr>
              <p:cNvPr id="10" name="หยดน้ำ 50">
                <a:extLst>
                  <a:ext uri="{FF2B5EF4-FFF2-40B4-BE49-F238E27FC236}">
                    <a16:creationId xmlns:a16="http://schemas.microsoft.com/office/drawing/2014/main" id="{60FAA943-8E75-5773-70A0-22BB455D8519}"/>
                  </a:ext>
                </a:extLst>
              </p:cNvPr>
              <p:cNvSpPr/>
              <p:nvPr/>
            </p:nvSpPr>
            <p:spPr>
              <a:xfrm>
                <a:off x="480336" y="-1242009"/>
                <a:ext cx="1850720" cy="1850720"/>
              </a:xfrm>
              <a:prstGeom prst="teardrop">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chemeClr val="accent2"/>
                  </a:solidFill>
                </a:endParaRPr>
              </a:p>
            </p:txBody>
          </p:sp>
          <p:sp>
            <p:nvSpPr>
              <p:cNvPr id="11" name="Freeform 33">
                <a:extLst>
                  <a:ext uri="{FF2B5EF4-FFF2-40B4-BE49-F238E27FC236}">
                    <a16:creationId xmlns:a16="http://schemas.microsoft.com/office/drawing/2014/main" id="{EA55D9A0-FED0-ED66-0A21-BA877204FEBA}"/>
                  </a:ext>
                </a:extLst>
              </p:cNvPr>
              <p:cNvSpPr>
                <a:spLocks noChangeArrowheads="1"/>
              </p:cNvSpPr>
              <p:nvPr/>
            </p:nvSpPr>
            <p:spPr bwMode="auto">
              <a:xfrm>
                <a:off x="893342" y="-950380"/>
                <a:ext cx="1052217" cy="1107017"/>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sp>
        <p:nvSpPr>
          <p:cNvPr id="13" name="TextBox 12">
            <a:extLst>
              <a:ext uri="{FF2B5EF4-FFF2-40B4-BE49-F238E27FC236}">
                <a16:creationId xmlns:a16="http://schemas.microsoft.com/office/drawing/2014/main" id="{1272B38D-3517-FCCF-42FE-6A375CD864F0}"/>
              </a:ext>
            </a:extLst>
          </p:cNvPr>
          <p:cNvSpPr txBox="1"/>
          <p:nvPr/>
        </p:nvSpPr>
        <p:spPr>
          <a:xfrm>
            <a:off x="1935142" y="10960040"/>
            <a:ext cx="22271185" cy="1938992"/>
          </a:xfrm>
          <a:prstGeom prst="rect">
            <a:avLst/>
          </a:prstGeom>
          <a:noFill/>
        </p:spPr>
        <p:txBody>
          <a:bodyPr wrap="square">
            <a:spAutoFit/>
          </a:bodyPr>
          <a:lstStyle/>
          <a:p>
            <a:r>
              <a:rPr lang="vi-VN" sz="4000" b="0" i="0" dirty="0">
                <a:effectLst/>
                <a:latin typeface="+mj-lt"/>
              </a:rPr>
              <a:t>Những đề xuất này sẽ giúp Công ty VietFast giảm Downtime, cải thiện chất lượng sản phẩm và tối ưu hóa quản lý nguyên liệu đầu vào. Cần thực hiện các biện pháp này một cách kỹ lưỡng và liên tục theo dõi để đảm bảo rằng tình hình sẽ được cải thiện theo thời gian.</a:t>
            </a:r>
            <a:endParaRPr lang="en-US" sz="4000" dirty="0">
              <a:latin typeface="+mj-lt"/>
            </a:endParaRPr>
          </a:p>
        </p:txBody>
      </p:sp>
      <p:sp>
        <p:nvSpPr>
          <p:cNvPr id="14" name="Arrow: Right 13">
            <a:extLst>
              <a:ext uri="{FF2B5EF4-FFF2-40B4-BE49-F238E27FC236}">
                <a16:creationId xmlns:a16="http://schemas.microsoft.com/office/drawing/2014/main" id="{A2C5B776-206C-B221-30BE-91622DEFF2B8}"/>
              </a:ext>
            </a:extLst>
          </p:cNvPr>
          <p:cNvSpPr/>
          <p:nvPr/>
        </p:nvSpPr>
        <p:spPr>
          <a:xfrm>
            <a:off x="350836" y="11330376"/>
            <a:ext cx="1251225" cy="4865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7768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75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53" presetClass="entr" presetSubtype="16" fill="hold" nodeType="withEffect">
                                  <p:stCondLst>
                                    <p:cond delay="75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par>
                                <p:cTn id="15" presetID="53" presetClass="entr" presetSubtype="16" fill="hold" nodeType="withEffect">
                                  <p:stCondLst>
                                    <p:cond delay="75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75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การออกแบบที่กำหนดเอง">
  <a:themeElements>
    <a:clrScheme name="Custom 11">
      <a:dk1>
        <a:srgbClr val="000000"/>
      </a:dk1>
      <a:lt1>
        <a:srgbClr val="FFFFFF"/>
      </a:lt1>
      <a:dk2>
        <a:srgbClr val="17406D"/>
      </a:dk2>
      <a:lt2>
        <a:srgbClr val="DBEFF9"/>
      </a:lt2>
      <a:accent1>
        <a:srgbClr val="0963B4"/>
      </a:accent1>
      <a:accent2>
        <a:srgbClr val="3DCBF4"/>
      </a:accent2>
      <a:accent3>
        <a:srgbClr val="FA84A1"/>
      </a:accent3>
      <a:accent4>
        <a:srgbClr val="FDB949"/>
      </a:accent4>
      <a:accent5>
        <a:srgbClr val="7CCA62"/>
      </a:accent5>
      <a:accent6>
        <a:srgbClr val="FF260B"/>
      </a:accent6>
      <a:hlink>
        <a:srgbClr val="E237E2"/>
      </a:hlink>
      <a:folHlink>
        <a:srgbClr val="F22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38047</TotalTime>
  <Words>476</Words>
  <Application>Microsoft Office PowerPoint</Application>
  <PresentationFormat>Custom</PresentationFormat>
  <Paragraphs>31</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Lato</vt:lpstr>
      <vt:lpstr>Lato Black</vt:lpstr>
      <vt:lpstr>Lato Light</vt:lpstr>
      <vt:lpstr>Open Sans Light</vt:lpstr>
      <vt:lpstr>Times New Roman</vt:lpstr>
      <vt:lpstr>การออกแบบที่กำหนดเอง</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gingzaru</dc:creator>
  <cp:lastModifiedBy>Admin</cp:lastModifiedBy>
  <cp:revision>4603</cp:revision>
  <dcterms:created xsi:type="dcterms:W3CDTF">2017-10-18T13:25:00Z</dcterms:created>
  <dcterms:modified xsi:type="dcterms:W3CDTF">2023-10-28T04:14:37Z</dcterms:modified>
</cp:coreProperties>
</file>