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9144000"/>
  <p:notesSz cx="6858000" cy="9144000"/>
  <p:embeddedFontLst>
    <p:embeddedFont>
      <p:font typeface="Open Sans Medium"/>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8" roundtripDataSignature="AMtx7mhvgbMNeF+fG9kZM3WwCi9iZ3o1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B2BB5C-4FE8-4B0B-8584-6D8EA1CFA3F0}">
  <a:tblStyle styleId="{83B2BB5C-4FE8-4B0B-8584-6D8EA1CFA3F0}" styleName="Table_0">
    <a:wholeTbl>
      <a:tcTxStyle b="off" i="off">
        <a:font>
          <a:latin typeface="Albertus Medium"/>
          <a:ea typeface="Albertus Medium"/>
          <a:cs typeface="Albertus Medium"/>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FF"/>
          </a:solidFill>
        </a:fill>
      </a:tcStyle>
    </a:wholeTbl>
    <a:band1H>
      <a:tcTxStyle/>
      <a:tcStyle>
        <a:fill>
          <a:solidFill>
            <a:srgbClr val="CACAFF"/>
          </a:solidFill>
        </a:fill>
      </a:tcStyle>
    </a:band1H>
    <a:band2H>
      <a:tcTxStyle/>
    </a:band2H>
    <a:band1V>
      <a:tcTxStyle/>
      <a:tcStyle>
        <a:fill>
          <a:solidFill>
            <a:srgbClr val="CACAFF"/>
          </a:solidFill>
        </a:fill>
      </a:tcStyle>
    </a:band1V>
    <a:band2V>
      <a:tcTxStyle/>
    </a:band2V>
    <a:lastCol>
      <a:tcTxStyle b="on" i="off">
        <a:font>
          <a:latin typeface="Albertus Medium"/>
          <a:ea typeface="Albertus Medium"/>
          <a:cs typeface="Albertus Medium"/>
        </a:font>
        <a:schemeClr val="lt1"/>
      </a:tcTxStyle>
      <a:tcStyle>
        <a:fill>
          <a:solidFill>
            <a:schemeClr val="accent1"/>
          </a:solidFill>
        </a:fill>
      </a:tcStyle>
    </a:lastCol>
    <a:firstCol>
      <a:tcTxStyle b="on" i="off">
        <a:font>
          <a:latin typeface="Albertus Medium"/>
          <a:ea typeface="Albertus Medium"/>
          <a:cs typeface="Albertus Medium"/>
        </a:font>
        <a:schemeClr val="lt1"/>
      </a:tcTxStyle>
      <a:tcStyle>
        <a:fill>
          <a:solidFill>
            <a:schemeClr val="accent1"/>
          </a:solidFill>
        </a:fill>
      </a:tcStyle>
    </a:firstCol>
    <a:lastRow>
      <a:tcTxStyle b="on" i="off">
        <a:font>
          <a:latin typeface="Albertus Medium"/>
          <a:ea typeface="Albertus Medium"/>
          <a:cs typeface="Albertus Medium"/>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lbertus Medium"/>
          <a:ea typeface="Albertus Medium"/>
          <a:cs typeface="Albertus Medium"/>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0CBFEDF-6395-451B-AA03-933463635C40}" styleName="Table_1">
    <a:wholeTbl>
      <a:tcTxStyle b="off" i="off">
        <a:font>
          <a:latin typeface="Albertus Medium"/>
          <a:ea typeface="Albertus Medium"/>
          <a:cs typeface="Albertus Medium"/>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a:tcStyle>
        <a:fill>
          <a:solidFill>
            <a:srgbClr val="CACACA"/>
          </a:solidFill>
        </a:fill>
      </a:tcStyle>
    </a:band1H>
    <a:band2H>
      <a:tcTxStyle/>
    </a:band2H>
    <a:band1V>
      <a:tcTxStyle/>
      <a:tcStyle>
        <a:fill>
          <a:solidFill>
            <a:srgbClr val="CACACA"/>
          </a:solidFill>
        </a:fill>
      </a:tcStyle>
    </a:band1V>
    <a:band2V>
      <a:tcTxStyle/>
    </a:band2V>
    <a:lastCol>
      <a:tcTxStyle b="on" i="off">
        <a:font>
          <a:latin typeface="Albertus Medium"/>
          <a:ea typeface="Albertus Medium"/>
          <a:cs typeface="Albertus Medium"/>
        </a:font>
        <a:schemeClr val="lt1"/>
      </a:tcTxStyle>
      <a:tcStyle>
        <a:fill>
          <a:solidFill>
            <a:schemeClr val="dk1"/>
          </a:solidFill>
        </a:fill>
      </a:tcStyle>
    </a:lastCol>
    <a:firstCol>
      <a:tcTxStyle b="on" i="off">
        <a:font>
          <a:latin typeface="Albertus Medium"/>
          <a:ea typeface="Albertus Medium"/>
          <a:cs typeface="Albertus Medium"/>
        </a:font>
        <a:schemeClr val="lt1"/>
      </a:tcTxStyle>
      <a:tcStyle>
        <a:fill>
          <a:solidFill>
            <a:schemeClr val="dk1"/>
          </a:solidFill>
        </a:fill>
      </a:tcStyle>
    </a:firstCol>
    <a:lastRow>
      <a:tcTxStyle b="on" i="off">
        <a:font>
          <a:latin typeface="Albertus Medium"/>
          <a:ea typeface="Albertus Medium"/>
          <a:cs typeface="Albertus Medium"/>
        </a:font>
        <a:schemeClr val="lt1"/>
      </a:tcTxStyle>
      <a:tcStyle>
        <a:tcBdr>
          <a:top>
            <a:ln cap="flat" cmpd="sng" w="38100">
              <a:solidFill>
                <a:schemeClr val="lt1"/>
              </a:solidFill>
              <a:prstDash val="solid"/>
              <a:round/>
              <a:headEnd len="sm" w="sm" type="none"/>
              <a:tailEnd len="sm" w="sm" type="none"/>
            </a:ln>
          </a:top>
        </a:tcBdr>
        <a:fill>
          <a:solidFill>
            <a:schemeClr val="dk1"/>
          </a:solidFill>
        </a:fill>
      </a:tcStyle>
    </a:lastRow>
    <a:seCell>
      <a:tcTxStyle/>
    </a:seCell>
    <a:swCell>
      <a:tcTxStyle/>
    </a:swCell>
    <a:firstRow>
      <a:tcTxStyle b="on" i="off">
        <a:font>
          <a:latin typeface="Albertus Medium"/>
          <a:ea typeface="Albertus Medium"/>
          <a:cs typeface="Albertus Medium"/>
        </a:font>
        <a:schemeClr val="lt1"/>
      </a:tcTxStyle>
      <a:tcStyle>
        <a:tcBdr>
          <a:bottom>
            <a:ln cap="flat" cmpd="sng" w="38100">
              <a:solidFill>
                <a:schemeClr val="lt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OpenSansMedium-regular.fntdata"/><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font" Target="fonts/OpenSansMedium-italic.fntdata"/><Relationship Id="rId21" Type="http://schemas.openxmlformats.org/officeDocument/2006/relationships/slide" Target="slides/slide16.xml"/><Relationship Id="rId65" Type="http://schemas.openxmlformats.org/officeDocument/2006/relationships/font" Target="fonts/OpenSansMedium-bold.fntdata"/><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OpenSansMedium-boldItalic.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4" name="Google Shape;544;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6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6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480"/>
              </a:spcBef>
              <a:spcAft>
                <a:spcPts val="0"/>
              </a:spcAft>
              <a:buClr>
                <a:schemeClr val="dk1"/>
              </a:buClr>
              <a:buSzPts val="2400"/>
              <a:buFont typeface="Open Sans Medium"/>
              <a:buNone/>
              <a:defRPr/>
            </a:lvl1pPr>
            <a:lvl2pPr lvl="1" algn="ctr">
              <a:spcBef>
                <a:spcPts val="400"/>
              </a:spcBef>
              <a:spcAft>
                <a:spcPts val="0"/>
              </a:spcAft>
              <a:buClr>
                <a:schemeClr val="dk1"/>
              </a:buClr>
              <a:buSzPts val="2000"/>
              <a:buFont typeface="Open Sans Medium"/>
              <a:buNone/>
              <a:defRPr/>
            </a:lvl2pPr>
            <a:lvl3pPr lvl="2" algn="ctr">
              <a:spcBef>
                <a:spcPts val="400"/>
              </a:spcBef>
              <a:spcAft>
                <a:spcPts val="0"/>
              </a:spcAft>
              <a:buClr>
                <a:schemeClr val="dk1"/>
              </a:buClr>
              <a:buSzPts val="2000"/>
              <a:buFont typeface="Times New Roman"/>
              <a:buNone/>
              <a:defRPr/>
            </a:lvl3pPr>
            <a:lvl4pPr lvl="3" algn="ctr">
              <a:spcBef>
                <a:spcPts val="400"/>
              </a:spcBef>
              <a:spcAft>
                <a:spcPts val="0"/>
              </a:spcAft>
              <a:buClr>
                <a:schemeClr val="dk1"/>
              </a:buClr>
              <a:buSzPts val="2000"/>
              <a:buFont typeface="Times New Roman"/>
              <a:buNone/>
              <a:defRPr/>
            </a:lvl4pPr>
            <a:lvl5pPr lvl="4" algn="ctr">
              <a:spcBef>
                <a:spcPts val="400"/>
              </a:spcBef>
              <a:spcAft>
                <a:spcPts val="0"/>
              </a:spcAft>
              <a:buClr>
                <a:schemeClr val="dk1"/>
              </a:buClr>
              <a:buSzPts val="2000"/>
              <a:buFont typeface="Times New Roman"/>
              <a:buNone/>
              <a:defRPr/>
            </a:lvl5pPr>
            <a:lvl6pPr lvl="5" algn="ctr">
              <a:spcBef>
                <a:spcPts val="400"/>
              </a:spcBef>
              <a:spcAft>
                <a:spcPts val="0"/>
              </a:spcAft>
              <a:buClr>
                <a:schemeClr val="dk1"/>
              </a:buClr>
              <a:buSzPts val="2000"/>
              <a:buFont typeface="Times New Roman"/>
              <a:buNone/>
              <a:defRPr/>
            </a:lvl6pPr>
            <a:lvl7pPr lvl="6" algn="ctr">
              <a:spcBef>
                <a:spcPts val="400"/>
              </a:spcBef>
              <a:spcAft>
                <a:spcPts val="0"/>
              </a:spcAft>
              <a:buClr>
                <a:schemeClr val="dk1"/>
              </a:buClr>
              <a:buSzPts val="2000"/>
              <a:buFont typeface="Times New Roman"/>
              <a:buNone/>
              <a:defRPr/>
            </a:lvl7pPr>
            <a:lvl8pPr lvl="7" algn="ctr">
              <a:spcBef>
                <a:spcPts val="400"/>
              </a:spcBef>
              <a:spcAft>
                <a:spcPts val="0"/>
              </a:spcAft>
              <a:buClr>
                <a:schemeClr val="dk1"/>
              </a:buClr>
              <a:buSzPts val="2000"/>
              <a:buFont typeface="Times New Roman"/>
              <a:buNone/>
              <a:defRPr/>
            </a:lvl8pPr>
            <a:lvl9pPr lvl="8" algn="ctr">
              <a:spcBef>
                <a:spcPts val="400"/>
              </a:spcBef>
              <a:spcAft>
                <a:spcPts val="0"/>
              </a:spcAft>
              <a:buClr>
                <a:schemeClr val="dk1"/>
              </a:buClr>
              <a:buSzPts val="2000"/>
              <a:buFont typeface="Times New Roman"/>
              <a:buNone/>
              <a:defRPr/>
            </a:lvl9pPr>
          </a:lstStyle>
          <a:p/>
        </p:txBody>
      </p:sp>
      <p:sp>
        <p:nvSpPr>
          <p:cNvPr id="20" name="Google Shape;20;p60"/>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0"/>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Open Sans Medium"/>
                <a:ea typeface="Open Sans Medium"/>
                <a:cs typeface="Open Sans Medium"/>
                <a:sym typeface="Open Sans Medium"/>
              </a:defRPr>
            </a:lvl1pPr>
            <a:lvl2pPr indent="0" lvl="1" marL="0" algn="r">
              <a:spcBef>
                <a:spcPts val="0"/>
              </a:spcBef>
              <a:buNone/>
              <a:defRPr b="0" i="0" sz="1400" u="none" cap="none" strike="noStrike">
                <a:solidFill>
                  <a:schemeClr val="dk1"/>
                </a:solidFill>
                <a:latin typeface="Open Sans Medium"/>
                <a:ea typeface="Open Sans Medium"/>
                <a:cs typeface="Open Sans Medium"/>
                <a:sym typeface="Open Sans Medium"/>
              </a:defRPr>
            </a:lvl2pPr>
            <a:lvl3pPr indent="0" lvl="2" marL="0" algn="r">
              <a:spcBef>
                <a:spcPts val="0"/>
              </a:spcBef>
              <a:buNone/>
              <a:defRPr b="0" i="0" sz="1400" u="none" cap="none" strike="noStrike">
                <a:solidFill>
                  <a:schemeClr val="dk1"/>
                </a:solidFill>
                <a:latin typeface="Open Sans Medium"/>
                <a:ea typeface="Open Sans Medium"/>
                <a:cs typeface="Open Sans Medium"/>
                <a:sym typeface="Open Sans Medium"/>
              </a:defRPr>
            </a:lvl3pPr>
            <a:lvl4pPr indent="0" lvl="3" marL="0" algn="r">
              <a:spcBef>
                <a:spcPts val="0"/>
              </a:spcBef>
              <a:buNone/>
              <a:defRPr b="0" i="0" sz="1400" u="none" cap="none" strike="noStrike">
                <a:solidFill>
                  <a:schemeClr val="dk1"/>
                </a:solidFill>
                <a:latin typeface="Open Sans Medium"/>
                <a:ea typeface="Open Sans Medium"/>
                <a:cs typeface="Open Sans Medium"/>
                <a:sym typeface="Open Sans Medium"/>
              </a:defRPr>
            </a:lvl4pPr>
            <a:lvl5pPr indent="0" lvl="4" marL="0" algn="r">
              <a:spcBef>
                <a:spcPts val="0"/>
              </a:spcBef>
              <a:buNone/>
              <a:defRPr b="0" i="0" sz="1400" u="none" cap="none" strike="noStrike">
                <a:solidFill>
                  <a:schemeClr val="dk1"/>
                </a:solidFill>
                <a:latin typeface="Open Sans Medium"/>
                <a:ea typeface="Open Sans Medium"/>
                <a:cs typeface="Open Sans Medium"/>
                <a:sym typeface="Open Sans Medium"/>
              </a:defRPr>
            </a:lvl5pPr>
            <a:lvl6pPr indent="0" lvl="5" marL="0" algn="r">
              <a:spcBef>
                <a:spcPts val="0"/>
              </a:spcBef>
              <a:buNone/>
              <a:defRPr b="0" i="0" sz="1400" u="none" cap="none" strike="noStrike">
                <a:solidFill>
                  <a:schemeClr val="dk1"/>
                </a:solidFill>
                <a:latin typeface="Open Sans Medium"/>
                <a:ea typeface="Open Sans Medium"/>
                <a:cs typeface="Open Sans Medium"/>
                <a:sym typeface="Open Sans Medium"/>
              </a:defRPr>
            </a:lvl6pPr>
            <a:lvl7pPr indent="0" lvl="6" marL="0" algn="r">
              <a:spcBef>
                <a:spcPts val="0"/>
              </a:spcBef>
              <a:buNone/>
              <a:defRPr b="0" i="0" sz="1400" u="none" cap="none" strike="noStrike">
                <a:solidFill>
                  <a:schemeClr val="dk1"/>
                </a:solidFill>
                <a:latin typeface="Open Sans Medium"/>
                <a:ea typeface="Open Sans Medium"/>
                <a:cs typeface="Open Sans Medium"/>
                <a:sym typeface="Open Sans Medium"/>
              </a:defRPr>
            </a:lvl7pPr>
            <a:lvl8pPr indent="0" lvl="7" marL="0" algn="r">
              <a:spcBef>
                <a:spcPts val="0"/>
              </a:spcBef>
              <a:buNone/>
              <a:defRPr b="0" i="0" sz="1400" u="none" cap="none" strike="noStrike">
                <a:solidFill>
                  <a:schemeClr val="dk1"/>
                </a:solidFill>
                <a:latin typeface="Open Sans Medium"/>
                <a:ea typeface="Open Sans Medium"/>
                <a:cs typeface="Open Sans Medium"/>
                <a:sym typeface="Open Sans Medium"/>
              </a:defRPr>
            </a:lvl8pPr>
            <a:lvl9pPr indent="0" lvl="8" marL="0" algn="r">
              <a:spcBef>
                <a:spcPts val="0"/>
              </a:spcBef>
              <a:buNone/>
              <a:defRPr b="0" i="0" sz="1400" u="none" cap="none" strike="noStrike">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6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69"/>
          <p:cNvSpPr txBox="1"/>
          <p:nvPr>
            <p:ph idx="1" type="body"/>
          </p:nvPr>
        </p:nvSpPr>
        <p:spPr>
          <a:xfrm rot="5400000">
            <a:off x="2514600" y="152400"/>
            <a:ext cx="4114800" cy="7772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69"/>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9"/>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Open Sans Medium"/>
                <a:ea typeface="Open Sans Medium"/>
                <a:cs typeface="Open Sans Medium"/>
                <a:sym typeface="Open Sans Medium"/>
              </a:defRPr>
            </a:lvl1pPr>
            <a:lvl2pPr indent="0" lvl="1" marL="0" algn="r">
              <a:spcBef>
                <a:spcPts val="0"/>
              </a:spcBef>
              <a:buNone/>
              <a:defRPr sz="1400">
                <a:solidFill>
                  <a:schemeClr val="dk1"/>
                </a:solidFill>
                <a:latin typeface="Open Sans Medium"/>
                <a:ea typeface="Open Sans Medium"/>
                <a:cs typeface="Open Sans Medium"/>
                <a:sym typeface="Open Sans Medium"/>
              </a:defRPr>
            </a:lvl2pPr>
            <a:lvl3pPr indent="0" lvl="2" marL="0" algn="r">
              <a:spcBef>
                <a:spcPts val="0"/>
              </a:spcBef>
              <a:buNone/>
              <a:defRPr sz="1400">
                <a:solidFill>
                  <a:schemeClr val="dk1"/>
                </a:solidFill>
                <a:latin typeface="Open Sans Medium"/>
                <a:ea typeface="Open Sans Medium"/>
                <a:cs typeface="Open Sans Medium"/>
                <a:sym typeface="Open Sans Medium"/>
              </a:defRPr>
            </a:lvl3pPr>
            <a:lvl4pPr indent="0" lvl="3" marL="0" algn="r">
              <a:spcBef>
                <a:spcPts val="0"/>
              </a:spcBef>
              <a:buNone/>
              <a:defRPr sz="1400">
                <a:solidFill>
                  <a:schemeClr val="dk1"/>
                </a:solidFill>
                <a:latin typeface="Open Sans Medium"/>
                <a:ea typeface="Open Sans Medium"/>
                <a:cs typeface="Open Sans Medium"/>
                <a:sym typeface="Open Sans Medium"/>
              </a:defRPr>
            </a:lvl4pPr>
            <a:lvl5pPr indent="0" lvl="4" marL="0" algn="r">
              <a:spcBef>
                <a:spcPts val="0"/>
              </a:spcBef>
              <a:buNone/>
              <a:defRPr sz="1400">
                <a:solidFill>
                  <a:schemeClr val="dk1"/>
                </a:solidFill>
                <a:latin typeface="Open Sans Medium"/>
                <a:ea typeface="Open Sans Medium"/>
                <a:cs typeface="Open Sans Medium"/>
                <a:sym typeface="Open Sans Medium"/>
              </a:defRPr>
            </a:lvl5pPr>
            <a:lvl6pPr indent="0" lvl="5" marL="0" algn="r">
              <a:spcBef>
                <a:spcPts val="0"/>
              </a:spcBef>
              <a:buNone/>
              <a:defRPr sz="1400">
                <a:solidFill>
                  <a:schemeClr val="dk1"/>
                </a:solidFill>
                <a:latin typeface="Open Sans Medium"/>
                <a:ea typeface="Open Sans Medium"/>
                <a:cs typeface="Open Sans Medium"/>
                <a:sym typeface="Open Sans Medium"/>
              </a:defRPr>
            </a:lvl6pPr>
            <a:lvl7pPr indent="0" lvl="6" marL="0" algn="r">
              <a:spcBef>
                <a:spcPts val="0"/>
              </a:spcBef>
              <a:buNone/>
              <a:defRPr sz="1400">
                <a:solidFill>
                  <a:schemeClr val="dk1"/>
                </a:solidFill>
                <a:latin typeface="Open Sans Medium"/>
                <a:ea typeface="Open Sans Medium"/>
                <a:cs typeface="Open Sans Medium"/>
                <a:sym typeface="Open Sans Medium"/>
              </a:defRPr>
            </a:lvl7pPr>
            <a:lvl8pPr indent="0" lvl="7" marL="0" algn="r">
              <a:spcBef>
                <a:spcPts val="0"/>
              </a:spcBef>
              <a:buNone/>
              <a:defRPr sz="1400">
                <a:solidFill>
                  <a:schemeClr val="dk1"/>
                </a:solidFill>
                <a:latin typeface="Open Sans Medium"/>
                <a:ea typeface="Open Sans Medium"/>
                <a:cs typeface="Open Sans Medium"/>
                <a:sym typeface="Open Sans Medium"/>
              </a:defRPr>
            </a:lvl8pPr>
            <a:lvl9pPr indent="0" lvl="8" marL="0" algn="r">
              <a:spcBef>
                <a:spcPts val="0"/>
              </a:spcBef>
              <a:buNone/>
              <a:defRPr sz="1400">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70"/>
          <p:cNvSpPr txBox="1"/>
          <p:nvPr>
            <p:ph type="title"/>
          </p:nvPr>
        </p:nvSpPr>
        <p:spPr>
          <a:xfrm rot="5400000">
            <a:off x="4743450" y="2381250"/>
            <a:ext cx="5486400" cy="19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70"/>
          <p:cNvSpPr txBox="1"/>
          <p:nvPr>
            <p:ph idx="1" type="body"/>
          </p:nvPr>
        </p:nvSpPr>
        <p:spPr>
          <a:xfrm rot="5400000">
            <a:off x="781050" y="514350"/>
            <a:ext cx="5486400" cy="56769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70"/>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0"/>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Open Sans Medium"/>
                <a:ea typeface="Open Sans Medium"/>
                <a:cs typeface="Open Sans Medium"/>
                <a:sym typeface="Open Sans Medium"/>
              </a:defRPr>
            </a:lvl1pPr>
            <a:lvl2pPr indent="0" lvl="1" marL="0" algn="r">
              <a:spcBef>
                <a:spcPts val="0"/>
              </a:spcBef>
              <a:buNone/>
              <a:defRPr sz="1400">
                <a:solidFill>
                  <a:schemeClr val="dk1"/>
                </a:solidFill>
                <a:latin typeface="Open Sans Medium"/>
                <a:ea typeface="Open Sans Medium"/>
                <a:cs typeface="Open Sans Medium"/>
                <a:sym typeface="Open Sans Medium"/>
              </a:defRPr>
            </a:lvl2pPr>
            <a:lvl3pPr indent="0" lvl="2" marL="0" algn="r">
              <a:spcBef>
                <a:spcPts val="0"/>
              </a:spcBef>
              <a:buNone/>
              <a:defRPr sz="1400">
                <a:solidFill>
                  <a:schemeClr val="dk1"/>
                </a:solidFill>
                <a:latin typeface="Open Sans Medium"/>
                <a:ea typeface="Open Sans Medium"/>
                <a:cs typeface="Open Sans Medium"/>
                <a:sym typeface="Open Sans Medium"/>
              </a:defRPr>
            </a:lvl3pPr>
            <a:lvl4pPr indent="0" lvl="3" marL="0" algn="r">
              <a:spcBef>
                <a:spcPts val="0"/>
              </a:spcBef>
              <a:buNone/>
              <a:defRPr sz="1400">
                <a:solidFill>
                  <a:schemeClr val="dk1"/>
                </a:solidFill>
                <a:latin typeface="Open Sans Medium"/>
                <a:ea typeface="Open Sans Medium"/>
                <a:cs typeface="Open Sans Medium"/>
                <a:sym typeface="Open Sans Medium"/>
              </a:defRPr>
            </a:lvl4pPr>
            <a:lvl5pPr indent="0" lvl="4" marL="0" algn="r">
              <a:spcBef>
                <a:spcPts val="0"/>
              </a:spcBef>
              <a:buNone/>
              <a:defRPr sz="1400">
                <a:solidFill>
                  <a:schemeClr val="dk1"/>
                </a:solidFill>
                <a:latin typeface="Open Sans Medium"/>
                <a:ea typeface="Open Sans Medium"/>
                <a:cs typeface="Open Sans Medium"/>
                <a:sym typeface="Open Sans Medium"/>
              </a:defRPr>
            </a:lvl5pPr>
            <a:lvl6pPr indent="0" lvl="5" marL="0" algn="r">
              <a:spcBef>
                <a:spcPts val="0"/>
              </a:spcBef>
              <a:buNone/>
              <a:defRPr sz="1400">
                <a:solidFill>
                  <a:schemeClr val="dk1"/>
                </a:solidFill>
                <a:latin typeface="Open Sans Medium"/>
                <a:ea typeface="Open Sans Medium"/>
                <a:cs typeface="Open Sans Medium"/>
                <a:sym typeface="Open Sans Medium"/>
              </a:defRPr>
            </a:lvl6pPr>
            <a:lvl7pPr indent="0" lvl="6" marL="0" algn="r">
              <a:spcBef>
                <a:spcPts val="0"/>
              </a:spcBef>
              <a:buNone/>
              <a:defRPr sz="1400">
                <a:solidFill>
                  <a:schemeClr val="dk1"/>
                </a:solidFill>
                <a:latin typeface="Open Sans Medium"/>
                <a:ea typeface="Open Sans Medium"/>
                <a:cs typeface="Open Sans Medium"/>
                <a:sym typeface="Open Sans Medium"/>
              </a:defRPr>
            </a:lvl7pPr>
            <a:lvl8pPr indent="0" lvl="7" marL="0" algn="r">
              <a:spcBef>
                <a:spcPts val="0"/>
              </a:spcBef>
              <a:buNone/>
              <a:defRPr sz="1400">
                <a:solidFill>
                  <a:schemeClr val="dk1"/>
                </a:solidFill>
                <a:latin typeface="Open Sans Medium"/>
                <a:ea typeface="Open Sans Medium"/>
                <a:cs typeface="Open Sans Medium"/>
                <a:sym typeface="Open Sans Medium"/>
              </a:defRPr>
            </a:lvl8pPr>
            <a:lvl9pPr indent="0" lvl="8" marL="0" algn="r">
              <a:spcBef>
                <a:spcPts val="0"/>
              </a:spcBef>
              <a:buNone/>
              <a:defRPr sz="1400">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6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61"/>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61"/>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1"/>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b="0" i="0" sz="1400" u="none" cap="none" strike="noStrike">
                <a:solidFill>
                  <a:schemeClr val="dk1"/>
                </a:solidFill>
                <a:latin typeface="Open Sans Medium"/>
                <a:ea typeface="Open Sans Medium"/>
                <a:cs typeface="Open Sans Medium"/>
                <a:sym typeface="Open Sans Medium"/>
              </a:defRPr>
            </a:lvl1pPr>
            <a:lvl2pPr indent="0" lvl="1" marL="0" algn="r">
              <a:spcBef>
                <a:spcPts val="0"/>
              </a:spcBef>
              <a:buNone/>
              <a:defRPr b="0" i="0" sz="1400" u="none" cap="none" strike="noStrike">
                <a:solidFill>
                  <a:schemeClr val="dk1"/>
                </a:solidFill>
                <a:latin typeface="Open Sans Medium"/>
                <a:ea typeface="Open Sans Medium"/>
                <a:cs typeface="Open Sans Medium"/>
                <a:sym typeface="Open Sans Medium"/>
              </a:defRPr>
            </a:lvl2pPr>
            <a:lvl3pPr indent="0" lvl="2" marL="0" algn="r">
              <a:spcBef>
                <a:spcPts val="0"/>
              </a:spcBef>
              <a:buNone/>
              <a:defRPr b="0" i="0" sz="1400" u="none" cap="none" strike="noStrike">
                <a:solidFill>
                  <a:schemeClr val="dk1"/>
                </a:solidFill>
                <a:latin typeface="Open Sans Medium"/>
                <a:ea typeface="Open Sans Medium"/>
                <a:cs typeface="Open Sans Medium"/>
                <a:sym typeface="Open Sans Medium"/>
              </a:defRPr>
            </a:lvl3pPr>
            <a:lvl4pPr indent="0" lvl="3" marL="0" algn="r">
              <a:spcBef>
                <a:spcPts val="0"/>
              </a:spcBef>
              <a:buNone/>
              <a:defRPr b="0" i="0" sz="1400" u="none" cap="none" strike="noStrike">
                <a:solidFill>
                  <a:schemeClr val="dk1"/>
                </a:solidFill>
                <a:latin typeface="Open Sans Medium"/>
                <a:ea typeface="Open Sans Medium"/>
                <a:cs typeface="Open Sans Medium"/>
                <a:sym typeface="Open Sans Medium"/>
              </a:defRPr>
            </a:lvl4pPr>
            <a:lvl5pPr indent="0" lvl="4" marL="0" algn="r">
              <a:spcBef>
                <a:spcPts val="0"/>
              </a:spcBef>
              <a:buNone/>
              <a:defRPr b="0" i="0" sz="1400" u="none" cap="none" strike="noStrike">
                <a:solidFill>
                  <a:schemeClr val="dk1"/>
                </a:solidFill>
                <a:latin typeface="Open Sans Medium"/>
                <a:ea typeface="Open Sans Medium"/>
                <a:cs typeface="Open Sans Medium"/>
                <a:sym typeface="Open Sans Medium"/>
              </a:defRPr>
            </a:lvl5pPr>
            <a:lvl6pPr indent="0" lvl="5" marL="0" algn="r">
              <a:spcBef>
                <a:spcPts val="0"/>
              </a:spcBef>
              <a:buNone/>
              <a:defRPr b="0" i="0" sz="1400" u="none" cap="none" strike="noStrike">
                <a:solidFill>
                  <a:schemeClr val="dk1"/>
                </a:solidFill>
                <a:latin typeface="Open Sans Medium"/>
                <a:ea typeface="Open Sans Medium"/>
                <a:cs typeface="Open Sans Medium"/>
                <a:sym typeface="Open Sans Medium"/>
              </a:defRPr>
            </a:lvl6pPr>
            <a:lvl7pPr indent="0" lvl="6" marL="0" algn="r">
              <a:spcBef>
                <a:spcPts val="0"/>
              </a:spcBef>
              <a:buNone/>
              <a:defRPr b="0" i="0" sz="1400" u="none" cap="none" strike="noStrike">
                <a:solidFill>
                  <a:schemeClr val="dk1"/>
                </a:solidFill>
                <a:latin typeface="Open Sans Medium"/>
                <a:ea typeface="Open Sans Medium"/>
                <a:cs typeface="Open Sans Medium"/>
                <a:sym typeface="Open Sans Medium"/>
              </a:defRPr>
            </a:lvl7pPr>
            <a:lvl8pPr indent="0" lvl="7" marL="0" algn="r">
              <a:spcBef>
                <a:spcPts val="0"/>
              </a:spcBef>
              <a:buNone/>
              <a:defRPr b="0" i="0" sz="1400" u="none" cap="none" strike="noStrike">
                <a:solidFill>
                  <a:schemeClr val="dk1"/>
                </a:solidFill>
                <a:latin typeface="Open Sans Medium"/>
                <a:ea typeface="Open Sans Medium"/>
                <a:cs typeface="Open Sans Medium"/>
                <a:sym typeface="Open Sans Medium"/>
              </a:defRPr>
            </a:lvl8pPr>
            <a:lvl9pPr indent="0" lvl="8" marL="0" algn="r">
              <a:spcBef>
                <a:spcPts val="0"/>
              </a:spcBef>
              <a:buNone/>
              <a:defRPr b="0" i="0" sz="1400" u="none" cap="none" strike="noStrike">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6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6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Open Sans Medium"/>
              <a:buNone/>
              <a:defRPr sz="2000"/>
            </a:lvl1pPr>
            <a:lvl2pPr indent="-228600" lvl="1" marL="914400" algn="l">
              <a:spcBef>
                <a:spcPts val="360"/>
              </a:spcBef>
              <a:spcAft>
                <a:spcPts val="0"/>
              </a:spcAft>
              <a:buClr>
                <a:schemeClr val="dk1"/>
              </a:buClr>
              <a:buSzPts val="1800"/>
              <a:buFont typeface="Open Sans Medium"/>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32" name="Google Shape;32;p62"/>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2"/>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Open Sans Medium"/>
                <a:ea typeface="Open Sans Medium"/>
                <a:cs typeface="Open Sans Medium"/>
                <a:sym typeface="Open Sans Medium"/>
              </a:defRPr>
            </a:lvl1pPr>
            <a:lvl2pPr indent="0" lvl="1" marL="0" algn="r">
              <a:spcBef>
                <a:spcPts val="0"/>
              </a:spcBef>
              <a:buNone/>
              <a:defRPr sz="1400">
                <a:solidFill>
                  <a:schemeClr val="dk1"/>
                </a:solidFill>
                <a:latin typeface="Open Sans Medium"/>
                <a:ea typeface="Open Sans Medium"/>
                <a:cs typeface="Open Sans Medium"/>
                <a:sym typeface="Open Sans Medium"/>
              </a:defRPr>
            </a:lvl2pPr>
            <a:lvl3pPr indent="0" lvl="2" marL="0" algn="r">
              <a:spcBef>
                <a:spcPts val="0"/>
              </a:spcBef>
              <a:buNone/>
              <a:defRPr sz="1400">
                <a:solidFill>
                  <a:schemeClr val="dk1"/>
                </a:solidFill>
                <a:latin typeface="Open Sans Medium"/>
                <a:ea typeface="Open Sans Medium"/>
                <a:cs typeface="Open Sans Medium"/>
                <a:sym typeface="Open Sans Medium"/>
              </a:defRPr>
            </a:lvl3pPr>
            <a:lvl4pPr indent="0" lvl="3" marL="0" algn="r">
              <a:spcBef>
                <a:spcPts val="0"/>
              </a:spcBef>
              <a:buNone/>
              <a:defRPr sz="1400">
                <a:solidFill>
                  <a:schemeClr val="dk1"/>
                </a:solidFill>
                <a:latin typeface="Open Sans Medium"/>
                <a:ea typeface="Open Sans Medium"/>
                <a:cs typeface="Open Sans Medium"/>
                <a:sym typeface="Open Sans Medium"/>
              </a:defRPr>
            </a:lvl4pPr>
            <a:lvl5pPr indent="0" lvl="4" marL="0" algn="r">
              <a:spcBef>
                <a:spcPts val="0"/>
              </a:spcBef>
              <a:buNone/>
              <a:defRPr sz="1400">
                <a:solidFill>
                  <a:schemeClr val="dk1"/>
                </a:solidFill>
                <a:latin typeface="Open Sans Medium"/>
                <a:ea typeface="Open Sans Medium"/>
                <a:cs typeface="Open Sans Medium"/>
                <a:sym typeface="Open Sans Medium"/>
              </a:defRPr>
            </a:lvl5pPr>
            <a:lvl6pPr indent="0" lvl="5" marL="0" algn="r">
              <a:spcBef>
                <a:spcPts val="0"/>
              </a:spcBef>
              <a:buNone/>
              <a:defRPr sz="1400">
                <a:solidFill>
                  <a:schemeClr val="dk1"/>
                </a:solidFill>
                <a:latin typeface="Open Sans Medium"/>
                <a:ea typeface="Open Sans Medium"/>
                <a:cs typeface="Open Sans Medium"/>
                <a:sym typeface="Open Sans Medium"/>
              </a:defRPr>
            </a:lvl6pPr>
            <a:lvl7pPr indent="0" lvl="6" marL="0" algn="r">
              <a:spcBef>
                <a:spcPts val="0"/>
              </a:spcBef>
              <a:buNone/>
              <a:defRPr sz="1400">
                <a:solidFill>
                  <a:schemeClr val="dk1"/>
                </a:solidFill>
                <a:latin typeface="Open Sans Medium"/>
                <a:ea typeface="Open Sans Medium"/>
                <a:cs typeface="Open Sans Medium"/>
                <a:sym typeface="Open Sans Medium"/>
              </a:defRPr>
            </a:lvl7pPr>
            <a:lvl8pPr indent="0" lvl="7" marL="0" algn="r">
              <a:spcBef>
                <a:spcPts val="0"/>
              </a:spcBef>
              <a:buNone/>
              <a:defRPr sz="1400">
                <a:solidFill>
                  <a:schemeClr val="dk1"/>
                </a:solidFill>
                <a:latin typeface="Open Sans Medium"/>
                <a:ea typeface="Open Sans Medium"/>
                <a:cs typeface="Open Sans Medium"/>
                <a:sym typeface="Open Sans Medium"/>
              </a:defRPr>
            </a:lvl8pPr>
            <a:lvl9pPr indent="0" lvl="8" marL="0" algn="r">
              <a:spcBef>
                <a:spcPts val="0"/>
              </a:spcBef>
              <a:buNone/>
              <a:defRPr sz="1400">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6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63"/>
          <p:cNvSpPr txBox="1"/>
          <p:nvPr>
            <p:ph idx="1" type="body"/>
          </p:nvPr>
        </p:nvSpPr>
        <p:spPr>
          <a:xfrm>
            <a:off x="6858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Open Sans Medium"/>
              <a:buChar char="•"/>
              <a:defRPr sz="2800"/>
            </a:lvl1pPr>
            <a:lvl2pPr indent="-381000" lvl="1" marL="914400" algn="l">
              <a:spcBef>
                <a:spcPts val="480"/>
              </a:spcBef>
              <a:spcAft>
                <a:spcPts val="0"/>
              </a:spcAft>
              <a:buClr>
                <a:schemeClr val="dk1"/>
              </a:buClr>
              <a:buSzPts val="2400"/>
              <a:buFont typeface="Open Sans Medium"/>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8" name="Google Shape;38;p63"/>
          <p:cNvSpPr txBox="1"/>
          <p:nvPr>
            <p:ph idx="2" type="body"/>
          </p:nvPr>
        </p:nvSpPr>
        <p:spPr>
          <a:xfrm>
            <a:off x="4648200" y="1981200"/>
            <a:ext cx="3810000" cy="41148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Open Sans Medium"/>
              <a:buChar char="•"/>
              <a:defRPr sz="2800"/>
            </a:lvl1pPr>
            <a:lvl2pPr indent="-381000" lvl="1" marL="914400" algn="l">
              <a:spcBef>
                <a:spcPts val="480"/>
              </a:spcBef>
              <a:spcAft>
                <a:spcPts val="0"/>
              </a:spcAft>
              <a:buClr>
                <a:schemeClr val="dk1"/>
              </a:buClr>
              <a:buSzPts val="2400"/>
              <a:buFont typeface="Open Sans Medium"/>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39" name="Google Shape;39;p63"/>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3"/>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Open Sans Medium"/>
                <a:ea typeface="Open Sans Medium"/>
                <a:cs typeface="Open Sans Medium"/>
                <a:sym typeface="Open Sans Medium"/>
              </a:defRPr>
            </a:lvl1pPr>
            <a:lvl2pPr indent="0" lvl="1" marL="0" algn="r">
              <a:spcBef>
                <a:spcPts val="0"/>
              </a:spcBef>
              <a:buNone/>
              <a:defRPr sz="1400">
                <a:solidFill>
                  <a:schemeClr val="dk1"/>
                </a:solidFill>
                <a:latin typeface="Open Sans Medium"/>
                <a:ea typeface="Open Sans Medium"/>
                <a:cs typeface="Open Sans Medium"/>
                <a:sym typeface="Open Sans Medium"/>
              </a:defRPr>
            </a:lvl2pPr>
            <a:lvl3pPr indent="0" lvl="2" marL="0" algn="r">
              <a:spcBef>
                <a:spcPts val="0"/>
              </a:spcBef>
              <a:buNone/>
              <a:defRPr sz="1400">
                <a:solidFill>
                  <a:schemeClr val="dk1"/>
                </a:solidFill>
                <a:latin typeface="Open Sans Medium"/>
                <a:ea typeface="Open Sans Medium"/>
                <a:cs typeface="Open Sans Medium"/>
                <a:sym typeface="Open Sans Medium"/>
              </a:defRPr>
            </a:lvl3pPr>
            <a:lvl4pPr indent="0" lvl="3" marL="0" algn="r">
              <a:spcBef>
                <a:spcPts val="0"/>
              </a:spcBef>
              <a:buNone/>
              <a:defRPr sz="1400">
                <a:solidFill>
                  <a:schemeClr val="dk1"/>
                </a:solidFill>
                <a:latin typeface="Open Sans Medium"/>
                <a:ea typeface="Open Sans Medium"/>
                <a:cs typeface="Open Sans Medium"/>
                <a:sym typeface="Open Sans Medium"/>
              </a:defRPr>
            </a:lvl4pPr>
            <a:lvl5pPr indent="0" lvl="4" marL="0" algn="r">
              <a:spcBef>
                <a:spcPts val="0"/>
              </a:spcBef>
              <a:buNone/>
              <a:defRPr sz="1400">
                <a:solidFill>
                  <a:schemeClr val="dk1"/>
                </a:solidFill>
                <a:latin typeface="Open Sans Medium"/>
                <a:ea typeface="Open Sans Medium"/>
                <a:cs typeface="Open Sans Medium"/>
                <a:sym typeface="Open Sans Medium"/>
              </a:defRPr>
            </a:lvl5pPr>
            <a:lvl6pPr indent="0" lvl="5" marL="0" algn="r">
              <a:spcBef>
                <a:spcPts val="0"/>
              </a:spcBef>
              <a:buNone/>
              <a:defRPr sz="1400">
                <a:solidFill>
                  <a:schemeClr val="dk1"/>
                </a:solidFill>
                <a:latin typeface="Open Sans Medium"/>
                <a:ea typeface="Open Sans Medium"/>
                <a:cs typeface="Open Sans Medium"/>
                <a:sym typeface="Open Sans Medium"/>
              </a:defRPr>
            </a:lvl6pPr>
            <a:lvl7pPr indent="0" lvl="6" marL="0" algn="r">
              <a:spcBef>
                <a:spcPts val="0"/>
              </a:spcBef>
              <a:buNone/>
              <a:defRPr sz="1400">
                <a:solidFill>
                  <a:schemeClr val="dk1"/>
                </a:solidFill>
                <a:latin typeface="Open Sans Medium"/>
                <a:ea typeface="Open Sans Medium"/>
                <a:cs typeface="Open Sans Medium"/>
                <a:sym typeface="Open Sans Medium"/>
              </a:defRPr>
            </a:lvl7pPr>
            <a:lvl8pPr indent="0" lvl="7" marL="0" algn="r">
              <a:spcBef>
                <a:spcPts val="0"/>
              </a:spcBef>
              <a:buNone/>
              <a:defRPr sz="1400">
                <a:solidFill>
                  <a:schemeClr val="dk1"/>
                </a:solidFill>
                <a:latin typeface="Open Sans Medium"/>
                <a:ea typeface="Open Sans Medium"/>
                <a:cs typeface="Open Sans Medium"/>
                <a:sym typeface="Open Sans Medium"/>
              </a:defRPr>
            </a:lvl8pPr>
            <a:lvl9pPr indent="0" lvl="8" marL="0" algn="r">
              <a:spcBef>
                <a:spcPts val="0"/>
              </a:spcBef>
              <a:buNone/>
              <a:defRPr sz="1400">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Open Sans Medium"/>
              <a:buNone/>
              <a:defRPr b="1" sz="2400"/>
            </a:lvl1pPr>
            <a:lvl2pPr indent="-228600" lvl="1" marL="914400" algn="l">
              <a:spcBef>
                <a:spcPts val="400"/>
              </a:spcBef>
              <a:spcAft>
                <a:spcPts val="0"/>
              </a:spcAft>
              <a:buClr>
                <a:schemeClr val="dk1"/>
              </a:buClr>
              <a:buSzPts val="2000"/>
              <a:buFont typeface="Open Sans Medium"/>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5" name="Google Shape;45;p6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Open Sans Medium"/>
              <a:buChar char="•"/>
              <a:defRPr sz="2400"/>
            </a:lvl1pPr>
            <a:lvl2pPr indent="-355600" lvl="1" marL="914400" algn="l">
              <a:spcBef>
                <a:spcPts val="400"/>
              </a:spcBef>
              <a:spcAft>
                <a:spcPts val="0"/>
              </a:spcAft>
              <a:buClr>
                <a:schemeClr val="dk1"/>
              </a:buClr>
              <a:buSzPts val="2000"/>
              <a:buFont typeface="Open Sans Medium"/>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6" name="Google Shape;46;p6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Open Sans Medium"/>
              <a:buNone/>
              <a:defRPr b="1" sz="2400"/>
            </a:lvl1pPr>
            <a:lvl2pPr indent="-228600" lvl="1" marL="914400" algn="l">
              <a:spcBef>
                <a:spcPts val="400"/>
              </a:spcBef>
              <a:spcAft>
                <a:spcPts val="0"/>
              </a:spcAft>
              <a:buClr>
                <a:schemeClr val="dk1"/>
              </a:buClr>
              <a:buSzPts val="2000"/>
              <a:buFont typeface="Open Sans Medium"/>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47" name="Google Shape;47;p6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Open Sans Medium"/>
              <a:buChar char="•"/>
              <a:defRPr sz="2400"/>
            </a:lvl1pPr>
            <a:lvl2pPr indent="-355600" lvl="1" marL="914400" algn="l">
              <a:spcBef>
                <a:spcPts val="400"/>
              </a:spcBef>
              <a:spcAft>
                <a:spcPts val="0"/>
              </a:spcAft>
              <a:buClr>
                <a:schemeClr val="dk1"/>
              </a:buClr>
              <a:buSzPts val="2000"/>
              <a:buFont typeface="Open Sans Medium"/>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48" name="Google Shape;48;p64"/>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4"/>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Open Sans Medium"/>
                <a:ea typeface="Open Sans Medium"/>
                <a:cs typeface="Open Sans Medium"/>
                <a:sym typeface="Open Sans Medium"/>
              </a:defRPr>
            </a:lvl1pPr>
            <a:lvl2pPr indent="0" lvl="1" marL="0" algn="r">
              <a:spcBef>
                <a:spcPts val="0"/>
              </a:spcBef>
              <a:buNone/>
              <a:defRPr sz="1400">
                <a:solidFill>
                  <a:schemeClr val="dk1"/>
                </a:solidFill>
                <a:latin typeface="Open Sans Medium"/>
                <a:ea typeface="Open Sans Medium"/>
                <a:cs typeface="Open Sans Medium"/>
                <a:sym typeface="Open Sans Medium"/>
              </a:defRPr>
            </a:lvl2pPr>
            <a:lvl3pPr indent="0" lvl="2" marL="0" algn="r">
              <a:spcBef>
                <a:spcPts val="0"/>
              </a:spcBef>
              <a:buNone/>
              <a:defRPr sz="1400">
                <a:solidFill>
                  <a:schemeClr val="dk1"/>
                </a:solidFill>
                <a:latin typeface="Open Sans Medium"/>
                <a:ea typeface="Open Sans Medium"/>
                <a:cs typeface="Open Sans Medium"/>
                <a:sym typeface="Open Sans Medium"/>
              </a:defRPr>
            </a:lvl3pPr>
            <a:lvl4pPr indent="0" lvl="3" marL="0" algn="r">
              <a:spcBef>
                <a:spcPts val="0"/>
              </a:spcBef>
              <a:buNone/>
              <a:defRPr sz="1400">
                <a:solidFill>
                  <a:schemeClr val="dk1"/>
                </a:solidFill>
                <a:latin typeface="Open Sans Medium"/>
                <a:ea typeface="Open Sans Medium"/>
                <a:cs typeface="Open Sans Medium"/>
                <a:sym typeface="Open Sans Medium"/>
              </a:defRPr>
            </a:lvl4pPr>
            <a:lvl5pPr indent="0" lvl="4" marL="0" algn="r">
              <a:spcBef>
                <a:spcPts val="0"/>
              </a:spcBef>
              <a:buNone/>
              <a:defRPr sz="1400">
                <a:solidFill>
                  <a:schemeClr val="dk1"/>
                </a:solidFill>
                <a:latin typeface="Open Sans Medium"/>
                <a:ea typeface="Open Sans Medium"/>
                <a:cs typeface="Open Sans Medium"/>
                <a:sym typeface="Open Sans Medium"/>
              </a:defRPr>
            </a:lvl5pPr>
            <a:lvl6pPr indent="0" lvl="5" marL="0" algn="r">
              <a:spcBef>
                <a:spcPts val="0"/>
              </a:spcBef>
              <a:buNone/>
              <a:defRPr sz="1400">
                <a:solidFill>
                  <a:schemeClr val="dk1"/>
                </a:solidFill>
                <a:latin typeface="Open Sans Medium"/>
                <a:ea typeface="Open Sans Medium"/>
                <a:cs typeface="Open Sans Medium"/>
                <a:sym typeface="Open Sans Medium"/>
              </a:defRPr>
            </a:lvl6pPr>
            <a:lvl7pPr indent="0" lvl="6" marL="0" algn="r">
              <a:spcBef>
                <a:spcPts val="0"/>
              </a:spcBef>
              <a:buNone/>
              <a:defRPr sz="1400">
                <a:solidFill>
                  <a:schemeClr val="dk1"/>
                </a:solidFill>
                <a:latin typeface="Open Sans Medium"/>
                <a:ea typeface="Open Sans Medium"/>
                <a:cs typeface="Open Sans Medium"/>
                <a:sym typeface="Open Sans Medium"/>
              </a:defRPr>
            </a:lvl7pPr>
            <a:lvl8pPr indent="0" lvl="7" marL="0" algn="r">
              <a:spcBef>
                <a:spcPts val="0"/>
              </a:spcBef>
              <a:buNone/>
              <a:defRPr sz="1400">
                <a:solidFill>
                  <a:schemeClr val="dk1"/>
                </a:solidFill>
                <a:latin typeface="Open Sans Medium"/>
                <a:ea typeface="Open Sans Medium"/>
                <a:cs typeface="Open Sans Medium"/>
                <a:sym typeface="Open Sans Medium"/>
              </a:defRPr>
            </a:lvl8pPr>
            <a:lvl9pPr indent="0" lvl="8" marL="0" algn="r">
              <a:spcBef>
                <a:spcPts val="0"/>
              </a:spcBef>
              <a:buNone/>
              <a:defRPr sz="1400">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6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65"/>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5"/>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Open Sans Medium"/>
                <a:ea typeface="Open Sans Medium"/>
                <a:cs typeface="Open Sans Medium"/>
                <a:sym typeface="Open Sans Medium"/>
              </a:defRPr>
            </a:lvl1pPr>
            <a:lvl2pPr indent="0" lvl="1" marL="0" algn="r">
              <a:spcBef>
                <a:spcPts val="0"/>
              </a:spcBef>
              <a:buNone/>
              <a:defRPr sz="1400">
                <a:solidFill>
                  <a:schemeClr val="dk1"/>
                </a:solidFill>
                <a:latin typeface="Open Sans Medium"/>
                <a:ea typeface="Open Sans Medium"/>
                <a:cs typeface="Open Sans Medium"/>
                <a:sym typeface="Open Sans Medium"/>
              </a:defRPr>
            </a:lvl2pPr>
            <a:lvl3pPr indent="0" lvl="2" marL="0" algn="r">
              <a:spcBef>
                <a:spcPts val="0"/>
              </a:spcBef>
              <a:buNone/>
              <a:defRPr sz="1400">
                <a:solidFill>
                  <a:schemeClr val="dk1"/>
                </a:solidFill>
                <a:latin typeface="Open Sans Medium"/>
                <a:ea typeface="Open Sans Medium"/>
                <a:cs typeface="Open Sans Medium"/>
                <a:sym typeface="Open Sans Medium"/>
              </a:defRPr>
            </a:lvl3pPr>
            <a:lvl4pPr indent="0" lvl="3" marL="0" algn="r">
              <a:spcBef>
                <a:spcPts val="0"/>
              </a:spcBef>
              <a:buNone/>
              <a:defRPr sz="1400">
                <a:solidFill>
                  <a:schemeClr val="dk1"/>
                </a:solidFill>
                <a:latin typeface="Open Sans Medium"/>
                <a:ea typeface="Open Sans Medium"/>
                <a:cs typeface="Open Sans Medium"/>
                <a:sym typeface="Open Sans Medium"/>
              </a:defRPr>
            </a:lvl4pPr>
            <a:lvl5pPr indent="0" lvl="4" marL="0" algn="r">
              <a:spcBef>
                <a:spcPts val="0"/>
              </a:spcBef>
              <a:buNone/>
              <a:defRPr sz="1400">
                <a:solidFill>
                  <a:schemeClr val="dk1"/>
                </a:solidFill>
                <a:latin typeface="Open Sans Medium"/>
                <a:ea typeface="Open Sans Medium"/>
                <a:cs typeface="Open Sans Medium"/>
                <a:sym typeface="Open Sans Medium"/>
              </a:defRPr>
            </a:lvl5pPr>
            <a:lvl6pPr indent="0" lvl="5" marL="0" algn="r">
              <a:spcBef>
                <a:spcPts val="0"/>
              </a:spcBef>
              <a:buNone/>
              <a:defRPr sz="1400">
                <a:solidFill>
                  <a:schemeClr val="dk1"/>
                </a:solidFill>
                <a:latin typeface="Open Sans Medium"/>
                <a:ea typeface="Open Sans Medium"/>
                <a:cs typeface="Open Sans Medium"/>
                <a:sym typeface="Open Sans Medium"/>
              </a:defRPr>
            </a:lvl6pPr>
            <a:lvl7pPr indent="0" lvl="6" marL="0" algn="r">
              <a:spcBef>
                <a:spcPts val="0"/>
              </a:spcBef>
              <a:buNone/>
              <a:defRPr sz="1400">
                <a:solidFill>
                  <a:schemeClr val="dk1"/>
                </a:solidFill>
                <a:latin typeface="Open Sans Medium"/>
                <a:ea typeface="Open Sans Medium"/>
                <a:cs typeface="Open Sans Medium"/>
                <a:sym typeface="Open Sans Medium"/>
              </a:defRPr>
            </a:lvl7pPr>
            <a:lvl8pPr indent="0" lvl="7" marL="0" algn="r">
              <a:spcBef>
                <a:spcPts val="0"/>
              </a:spcBef>
              <a:buNone/>
              <a:defRPr sz="1400">
                <a:solidFill>
                  <a:schemeClr val="dk1"/>
                </a:solidFill>
                <a:latin typeface="Open Sans Medium"/>
                <a:ea typeface="Open Sans Medium"/>
                <a:cs typeface="Open Sans Medium"/>
                <a:sym typeface="Open Sans Medium"/>
              </a:defRPr>
            </a:lvl8pPr>
            <a:lvl9pPr indent="0" lvl="8" marL="0" algn="r">
              <a:spcBef>
                <a:spcPts val="0"/>
              </a:spcBef>
              <a:buNone/>
              <a:defRPr sz="1400">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66"/>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6"/>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Open Sans Medium"/>
                <a:ea typeface="Open Sans Medium"/>
                <a:cs typeface="Open Sans Medium"/>
                <a:sym typeface="Open Sans Medium"/>
              </a:defRPr>
            </a:lvl1pPr>
            <a:lvl2pPr indent="0" lvl="1" marL="0" algn="r">
              <a:spcBef>
                <a:spcPts val="0"/>
              </a:spcBef>
              <a:buNone/>
              <a:defRPr sz="1400">
                <a:solidFill>
                  <a:schemeClr val="dk1"/>
                </a:solidFill>
                <a:latin typeface="Open Sans Medium"/>
                <a:ea typeface="Open Sans Medium"/>
                <a:cs typeface="Open Sans Medium"/>
                <a:sym typeface="Open Sans Medium"/>
              </a:defRPr>
            </a:lvl2pPr>
            <a:lvl3pPr indent="0" lvl="2" marL="0" algn="r">
              <a:spcBef>
                <a:spcPts val="0"/>
              </a:spcBef>
              <a:buNone/>
              <a:defRPr sz="1400">
                <a:solidFill>
                  <a:schemeClr val="dk1"/>
                </a:solidFill>
                <a:latin typeface="Open Sans Medium"/>
                <a:ea typeface="Open Sans Medium"/>
                <a:cs typeface="Open Sans Medium"/>
                <a:sym typeface="Open Sans Medium"/>
              </a:defRPr>
            </a:lvl3pPr>
            <a:lvl4pPr indent="0" lvl="3" marL="0" algn="r">
              <a:spcBef>
                <a:spcPts val="0"/>
              </a:spcBef>
              <a:buNone/>
              <a:defRPr sz="1400">
                <a:solidFill>
                  <a:schemeClr val="dk1"/>
                </a:solidFill>
                <a:latin typeface="Open Sans Medium"/>
                <a:ea typeface="Open Sans Medium"/>
                <a:cs typeface="Open Sans Medium"/>
                <a:sym typeface="Open Sans Medium"/>
              </a:defRPr>
            </a:lvl4pPr>
            <a:lvl5pPr indent="0" lvl="4" marL="0" algn="r">
              <a:spcBef>
                <a:spcPts val="0"/>
              </a:spcBef>
              <a:buNone/>
              <a:defRPr sz="1400">
                <a:solidFill>
                  <a:schemeClr val="dk1"/>
                </a:solidFill>
                <a:latin typeface="Open Sans Medium"/>
                <a:ea typeface="Open Sans Medium"/>
                <a:cs typeface="Open Sans Medium"/>
                <a:sym typeface="Open Sans Medium"/>
              </a:defRPr>
            </a:lvl5pPr>
            <a:lvl6pPr indent="0" lvl="5" marL="0" algn="r">
              <a:spcBef>
                <a:spcPts val="0"/>
              </a:spcBef>
              <a:buNone/>
              <a:defRPr sz="1400">
                <a:solidFill>
                  <a:schemeClr val="dk1"/>
                </a:solidFill>
                <a:latin typeface="Open Sans Medium"/>
                <a:ea typeface="Open Sans Medium"/>
                <a:cs typeface="Open Sans Medium"/>
                <a:sym typeface="Open Sans Medium"/>
              </a:defRPr>
            </a:lvl6pPr>
            <a:lvl7pPr indent="0" lvl="6" marL="0" algn="r">
              <a:spcBef>
                <a:spcPts val="0"/>
              </a:spcBef>
              <a:buNone/>
              <a:defRPr sz="1400">
                <a:solidFill>
                  <a:schemeClr val="dk1"/>
                </a:solidFill>
                <a:latin typeface="Open Sans Medium"/>
                <a:ea typeface="Open Sans Medium"/>
                <a:cs typeface="Open Sans Medium"/>
                <a:sym typeface="Open Sans Medium"/>
              </a:defRPr>
            </a:lvl7pPr>
            <a:lvl8pPr indent="0" lvl="7" marL="0" algn="r">
              <a:spcBef>
                <a:spcPts val="0"/>
              </a:spcBef>
              <a:buNone/>
              <a:defRPr sz="1400">
                <a:solidFill>
                  <a:schemeClr val="dk1"/>
                </a:solidFill>
                <a:latin typeface="Open Sans Medium"/>
                <a:ea typeface="Open Sans Medium"/>
                <a:cs typeface="Open Sans Medium"/>
                <a:sym typeface="Open Sans Medium"/>
              </a:defRPr>
            </a:lvl8pPr>
            <a:lvl9pPr indent="0" lvl="8" marL="0" algn="r">
              <a:spcBef>
                <a:spcPts val="0"/>
              </a:spcBef>
              <a:buNone/>
              <a:defRPr sz="1400">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6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6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Open Sans Medium"/>
              <a:buChar char="•"/>
              <a:defRPr sz="3200"/>
            </a:lvl1pPr>
            <a:lvl2pPr indent="-406400" lvl="1" marL="914400" algn="l">
              <a:spcBef>
                <a:spcPts val="560"/>
              </a:spcBef>
              <a:spcAft>
                <a:spcPts val="0"/>
              </a:spcAft>
              <a:buClr>
                <a:schemeClr val="dk1"/>
              </a:buClr>
              <a:buSzPts val="2800"/>
              <a:buFont typeface="Open Sans Medium"/>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63" name="Google Shape;63;p6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Open Sans Medium"/>
              <a:buNone/>
              <a:defRPr sz="1400"/>
            </a:lvl1pPr>
            <a:lvl2pPr indent="-228600" lvl="1" marL="914400" algn="l">
              <a:spcBef>
                <a:spcPts val="240"/>
              </a:spcBef>
              <a:spcAft>
                <a:spcPts val="0"/>
              </a:spcAft>
              <a:buClr>
                <a:schemeClr val="dk1"/>
              </a:buClr>
              <a:buSzPts val="1200"/>
              <a:buFont typeface="Open Sans Medium"/>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64" name="Google Shape;64;p67"/>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7"/>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Open Sans Medium"/>
                <a:ea typeface="Open Sans Medium"/>
                <a:cs typeface="Open Sans Medium"/>
                <a:sym typeface="Open Sans Medium"/>
              </a:defRPr>
            </a:lvl1pPr>
            <a:lvl2pPr indent="0" lvl="1" marL="0" algn="r">
              <a:spcBef>
                <a:spcPts val="0"/>
              </a:spcBef>
              <a:buNone/>
              <a:defRPr sz="1400">
                <a:solidFill>
                  <a:schemeClr val="dk1"/>
                </a:solidFill>
                <a:latin typeface="Open Sans Medium"/>
                <a:ea typeface="Open Sans Medium"/>
                <a:cs typeface="Open Sans Medium"/>
                <a:sym typeface="Open Sans Medium"/>
              </a:defRPr>
            </a:lvl2pPr>
            <a:lvl3pPr indent="0" lvl="2" marL="0" algn="r">
              <a:spcBef>
                <a:spcPts val="0"/>
              </a:spcBef>
              <a:buNone/>
              <a:defRPr sz="1400">
                <a:solidFill>
                  <a:schemeClr val="dk1"/>
                </a:solidFill>
                <a:latin typeface="Open Sans Medium"/>
                <a:ea typeface="Open Sans Medium"/>
                <a:cs typeface="Open Sans Medium"/>
                <a:sym typeface="Open Sans Medium"/>
              </a:defRPr>
            </a:lvl3pPr>
            <a:lvl4pPr indent="0" lvl="3" marL="0" algn="r">
              <a:spcBef>
                <a:spcPts val="0"/>
              </a:spcBef>
              <a:buNone/>
              <a:defRPr sz="1400">
                <a:solidFill>
                  <a:schemeClr val="dk1"/>
                </a:solidFill>
                <a:latin typeface="Open Sans Medium"/>
                <a:ea typeface="Open Sans Medium"/>
                <a:cs typeface="Open Sans Medium"/>
                <a:sym typeface="Open Sans Medium"/>
              </a:defRPr>
            </a:lvl4pPr>
            <a:lvl5pPr indent="0" lvl="4" marL="0" algn="r">
              <a:spcBef>
                <a:spcPts val="0"/>
              </a:spcBef>
              <a:buNone/>
              <a:defRPr sz="1400">
                <a:solidFill>
                  <a:schemeClr val="dk1"/>
                </a:solidFill>
                <a:latin typeface="Open Sans Medium"/>
                <a:ea typeface="Open Sans Medium"/>
                <a:cs typeface="Open Sans Medium"/>
                <a:sym typeface="Open Sans Medium"/>
              </a:defRPr>
            </a:lvl5pPr>
            <a:lvl6pPr indent="0" lvl="5" marL="0" algn="r">
              <a:spcBef>
                <a:spcPts val="0"/>
              </a:spcBef>
              <a:buNone/>
              <a:defRPr sz="1400">
                <a:solidFill>
                  <a:schemeClr val="dk1"/>
                </a:solidFill>
                <a:latin typeface="Open Sans Medium"/>
                <a:ea typeface="Open Sans Medium"/>
                <a:cs typeface="Open Sans Medium"/>
                <a:sym typeface="Open Sans Medium"/>
              </a:defRPr>
            </a:lvl6pPr>
            <a:lvl7pPr indent="0" lvl="6" marL="0" algn="r">
              <a:spcBef>
                <a:spcPts val="0"/>
              </a:spcBef>
              <a:buNone/>
              <a:defRPr sz="1400">
                <a:solidFill>
                  <a:schemeClr val="dk1"/>
                </a:solidFill>
                <a:latin typeface="Open Sans Medium"/>
                <a:ea typeface="Open Sans Medium"/>
                <a:cs typeface="Open Sans Medium"/>
                <a:sym typeface="Open Sans Medium"/>
              </a:defRPr>
            </a:lvl7pPr>
            <a:lvl8pPr indent="0" lvl="7" marL="0" algn="r">
              <a:spcBef>
                <a:spcPts val="0"/>
              </a:spcBef>
              <a:buNone/>
              <a:defRPr sz="1400">
                <a:solidFill>
                  <a:schemeClr val="dk1"/>
                </a:solidFill>
                <a:latin typeface="Open Sans Medium"/>
                <a:ea typeface="Open Sans Medium"/>
                <a:cs typeface="Open Sans Medium"/>
                <a:sym typeface="Open Sans Medium"/>
              </a:defRPr>
            </a:lvl8pPr>
            <a:lvl9pPr indent="0" lvl="8" marL="0" algn="r">
              <a:spcBef>
                <a:spcPts val="0"/>
              </a:spcBef>
              <a:buNone/>
              <a:defRPr sz="1400">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6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9" name="Google Shape;69;p68"/>
          <p:cNvSpPr/>
          <p:nvPr>
            <p:ph idx="2" type="pic"/>
          </p:nvPr>
        </p:nvSpPr>
        <p:spPr>
          <a:xfrm>
            <a:off x="1792288" y="612775"/>
            <a:ext cx="5486400" cy="4114800"/>
          </a:xfrm>
          <a:prstGeom prst="rect">
            <a:avLst/>
          </a:prstGeom>
          <a:noFill/>
          <a:ln>
            <a:noFill/>
          </a:ln>
        </p:spPr>
      </p:sp>
      <p:sp>
        <p:nvSpPr>
          <p:cNvPr id="70" name="Google Shape;70;p6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Open Sans Medium"/>
              <a:buNone/>
              <a:defRPr sz="1400"/>
            </a:lvl1pPr>
            <a:lvl2pPr indent="-228600" lvl="1" marL="914400" algn="l">
              <a:spcBef>
                <a:spcPts val="240"/>
              </a:spcBef>
              <a:spcAft>
                <a:spcPts val="0"/>
              </a:spcAft>
              <a:buClr>
                <a:schemeClr val="dk1"/>
              </a:buClr>
              <a:buSzPts val="1200"/>
              <a:buFont typeface="Open Sans Medium"/>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71" name="Google Shape;71;p68"/>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8"/>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buNone/>
              <a:defRPr sz="1400">
                <a:solidFill>
                  <a:schemeClr val="dk1"/>
                </a:solidFill>
                <a:latin typeface="Open Sans Medium"/>
                <a:ea typeface="Open Sans Medium"/>
                <a:cs typeface="Open Sans Medium"/>
                <a:sym typeface="Open Sans Medium"/>
              </a:defRPr>
            </a:lvl1pPr>
            <a:lvl2pPr indent="0" lvl="1" marL="0" algn="r">
              <a:spcBef>
                <a:spcPts val="0"/>
              </a:spcBef>
              <a:buNone/>
              <a:defRPr sz="1400">
                <a:solidFill>
                  <a:schemeClr val="dk1"/>
                </a:solidFill>
                <a:latin typeface="Open Sans Medium"/>
                <a:ea typeface="Open Sans Medium"/>
                <a:cs typeface="Open Sans Medium"/>
                <a:sym typeface="Open Sans Medium"/>
              </a:defRPr>
            </a:lvl2pPr>
            <a:lvl3pPr indent="0" lvl="2" marL="0" algn="r">
              <a:spcBef>
                <a:spcPts val="0"/>
              </a:spcBef>
              <a:buNone/>
              <a:defRPr sz="1400">
                <a:solidFill>
                  <a:schemeClr val="dk1"/>
                </a:solidFill>
                <a:latin typeface="Open Sans Medium"/>
                <a:ea typeface="Open Sans Medium"/>
                <a:cs typeface="Open Sans Medium"/>
                <a:sym typeface="Open Sans Medium"/>
              </a:defRPr>
            </a:lvl3pPr>
            <a:lvl4pPr indent="0" lvl="3" marL="0" algn="r">
              <a:spcBef>
                <a:spcPts val="0"/>
              </a:spcBef>
              <a:buNone/>
              <a:defRPr sz="1400">
                <a:solidFill>
                  <a:schemeClr val="dk1"/>
                </a:solidFill>
                <a:latin typeface="Open Sans Medium"/>
                <a:ea typeface="Open Sans Medium"/>
                <a:cs typeface="Open Sans Medium"/>
                <a:sym typeface="Open Sans Medium"/>
              </a:defRPr>
            </a:lvl4pPr>
            <a:lvl5pPr indent="0" lvl="4" marL="0" algn="r">
              <a:spcBef>
                <a:spcPts val="0"/>
              </a:spcBef>
              <a:buNone/>
              <a:defRPr sz="1400">
                <a:solidFill>
                  <a:schemeClr val="dk1"/>
                </a:solidFill>
                <a:latin typeface="Open Sans Medium"/>
                <a:ea typeface="Open Sans Medium"/>
                <a:cs typeface="Open Sans Medium"/>
                <a:sym typeface="Open Sans Medium"/>
              </a:defRPr>
            </a:lvl5pPr>
            <a:lvl6pPr indent="0" lvl="5" marL="0" algn="r">
              <a:spcBef>
                <a:spcPts val="0"/>
              </a:spcBef>
              <a:buNone/>
              <a:defRPr sz="1400">
                <a:solidFill>
                  <a:schemeClr val="dk1"/>
                </a:solidFill>
                <a:latin typeface="Open Sans Medium"/>
                <a:ea typeface="Open Sans Medium"/>
                <a:cs typeface="Open Sans Medium"/>
                <a:sym typeface="Open Sans Medium"/>
              </a:defRPr>
            </a:lvl6pPr>
            <a:lvl7pPr indent="0" lvl="6" marL="0" algn="r">
              <a:spcBef>
                <a:spcPts val="0"/>
              </a:spcBef>
              <a:buNone/>
              <a:defRPr sz="1400">
                <a:solidFill>
                  <a:schemeClr val="dk1"/>
                </a:solidFill>
                <a:latin typeface="Open Sans Medium"/>
                <a:ea typeface="Open Sans Medium"/>
                <a:cs typeface="Open Sans Medium"/>
                <a:sym typeface="Open Sans Medium"/>
              </a:defRPr>
            </a:lvl7pPr>
            <a:lvl8pPr indent="0" lvl="7" marL="0" algn="r">
              <a:spcBef>
                <a:spcPts val="0"/>
              </a:spcBef>
              <a:buNone/>
              <a:defRPr sz="1400">
                <a:solidFill>
                  <a:schemeClr val="dk1"/>
                </a:solidFill>
                <a:latin typeface="Open Sans Medium"/>
                <a:ea typeface="Open Sans Medium"/>
                <a:cs typeface="Open Sans Medium"/>
                <a:sym typeface="Open Sans Medium"/>
              </a:defRPr>
            </a:lvl8pPr>
            <a:lvl9pPr indent="0" lvl="8" marL="0" algn="r">
              <a:spcBef>
                <a:spcPts val="0"/>
              </a:spcBef>
              <a:buNone/>
              <a:defRPr sz="1400">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59"/>
          <p:cNvSpPr/>
          <p:nvPr/>
        </p:nvSpPr>
        <p:spPr>
          <a:xfrm flipH="1">
            <a:off x="-541338" y="1752600"/>
            <a:ext cx="9685338" cy="28575"/>
          </a:xfrm>
          <a:prstGeom prst="homePlate">
            <a:avLst>
              <a:gd fmla="val 590014" name="adj"/>
            </a:avLst>
          </a:pr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1" name="Google Shape;11;p5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Open Sans Medium"/>
                <a:ea typeface="Open Sans Medium"/>
                <a:cs typeface="Open Sans Medium"/>
                <a:sym typeface="Open Sans Medium"/>
              </a:defRPr>
            </a:lvl1pPr>
            <a:lvl2pPr lvl="1" marR="0" rtl="0" algn="ctr">
              <a:spcBef>
                <a:spcPts val="0"/>
              </a:spcBef>
              <a:spcAft>
                <a:spcPts val="0"/>
              </a:spcAft>
              <a:buSzPts val="1400"/>
              <a:buNone/>
              <a:defRPr b="0" i="0" sz="4000" u="none" cap="none" strike="noStrike">
                <a:solidFill>
                  <a:schemeClr val="dk2"/>
                </a:solidFill>
                <a:latin typeface="Open Sans Medium"/>
                <a:ea typeface="Open Sans Medium"/>
                <a:cs typeface="Open Sans Medium"/>
                <a:sym typeface="Open Sans Medium"/>
              </a:defRPr>
            </a:lvl2pPr>
            <a:lvl3pPr lvl="2" marR="0" rtl="0" algn="ctr">
              <a:spcBef>
                <a:spcPts val="0"/>
              </a:spcBef>
              <a:spcAft>
                <a:spcPts val="0"/>
              </a:spcAft>
              <a:buSzPts val="1400"/>
              <a:buNone/>
              <a:defRPr b="0" i="0" sz="4000" u="none" cap="none" strike="noStrike">
                <a:solidFill>
                  <a:schemeClr val="dk2"/>
                </a:solidFill>
                <a:latin typeface="Open Sans Medium"/>
                <a:ea typeface="Open Sans Medium"/>
                <a:cs typeface="Open Sans Medium"/>
                <a:sym typeface="Open Sans Medium"/>
              </a:defRPr>
            </a:lvl3pPr>
            <a:lvl4pPr lvl="3" marR="0" rtl="0" algn="ctr">
              <a:spcBef>
                <a:spcPts val="0"/>
              </a:spcBef>
              <a:spcAft>
                <a:spcPts val="0"/>
              </a:spcAft>
              <a:buSzPts val="1400"/>
              <a:buNone/>
              <a:defRPr b="0" i="0" sz="4000" u="none" cap="none" strike="noStrike">
                <a:solidFill>
                  <a:schemeClr val="dk2"/>
                </a:solidFill>
                <a:latin typeface="Open Sans Medium"/>
                <a:ea typeface="Open Sans Medium"/>
                <a:cs typeface="Open Sans Medium"/>
                <a:sym typeface="Open Sans Medium"/>
              </a:defRPr>
            </a:lvl4pPr>
            <a:lvl5pPr lvl="4" marR="0" rtl="0" algn="ctr">
              <a:spcBef>
                <a:spcPts val="0"/>
              </a:spcBef>
              <a:spcAft>
                <a:spcPts val="0"/>
              </a:spcAft>
              <a:buSzPts val="1400"/>
              <a:buNone/>
              <a:defRPr b="0" i="0" sz="4000" u="none" cap="none" strike="noStrike">
                <a:solidFill>
                  <a:schemeClr val="dk2"/>
                </a:solidFill>
                <a:latin typeface="Open Sans Medium"/>
                <a:ea typeface="Open Sans Medium"/>
                <a:cs typeface="Open Sans Medium"/>
                <a:sym typeface="Open Sans Medium"/>
              </a:defRPr>
            </a:lvl5pPr>
            <a:lvl6pPr lvl="5" marR="0" rtl="0" algn="ctr">
              <a:spcBef>
                <a:spcPts val="0"/>
              </a:spcBef>
              <a:spcAft>
                <a:spcPts val="0"/>
              </a:spcAft>
              <a:buSzPts val="1400"/>
              <a:buNone/>
              <a:defRPr b="0" i="0" sz="4000" u="none" cap="none" strike="noStrike">
                <a:solidFill>
                  <a:schemeClr val="dk2"/>
                </a:solidFill>
                <a:latin typeface="Open Sans Medium"/>
                <a:ea typeface="Open Sans Medium"/>
                <a:cs typeface="Open Sans Medium"/>
                <a:sym typeface="Open Sans Medium"/>
              </a:defRPr>
            </a:lvl6pPr>
            <a:lvl7pPr lvl="6" marR="0" rtl="0" algn="ctr">
              <a:spcBef>
                <a:spcPts val="0"/>
              </a:spcBef>
              <a:spcAft>
                <a:spcPts val="0"/>
              </a:spcAft>
              <a:buSzPts val="1400"/>
              <a:buNone/>
              <a:defRPr b="0" i="0" sz="4000" u="none" cap="none" strike="noStrike">
                <a:solidFill>
                  <a:schemeClr val="dk2"/>
                </a:solidFill>
                <a:latin typeface="Open Sans Medium"/>
                <a:ea typeface="Open Sans Medium"/>
                <a:cs typeface="Open Sans Medium"/>
                <a:sym typeface="Open Sans Medium"/>
              </a:defRPr>
            </a:lvl7pPr>
            <a:lvl8pPr lvl="7" marR="0" rtl="0" algn="ctr">
              <a:spcBef>
                <a:spcPts val="0"/>
              </a:spcBef>
              <a:spcAft>
                <a:spcPts val="0"/>
              </a:spcAft>
              <a:buSzPts val="1400"/>
              <a:buNone/>
              <a:defRPr b="0" i="0" sz="4000" u="none" cap="none" strike="noStrike">
                <a:solidFill>
                  <a:schemeClr val="dk2"/>
                </a:solidFill>
                <a:latin typeface="Open Sans Medium"/>
                <a:ea typeface="Open Sans Medium"/>
                <a:cs typeface="Open Sans Medium"/>
                <a:sym typeface="Open Sans Medium"/>
              </a:defRPr>
            </a:lvl8pPr>
            <a:lvl9pPr lvl="8" marR="0" rtl="0" algn="ctr">
              <a:spcBef>
                <a:spcPts val="0"/>
              </a:spcBef>
              <a:spcAft>
                <a:spcPts val="0"/>
              </a:spcAft>
              <a:buSzPts val="1400"/>
              <a:buNone/>
              <a:defRPr b="0" i="0" sz="4000" u="none" cap="none" strike="noStrike">
                <a:solidFill>
                  <a:schemeClr val="dk2"/>
                </a:solidFill>
                <a:latin typeface="Open Sans Medium"/>
                <a:ea typeface="Open Sans Medium"/>
                <a:cs typeface="Open Sans Medium"/>
                <a:sym typeface="Open Sans Medium"/>
              </a:defRPr>
            </a:lvl9pPr>
          </a:lstStyle>
          <a:p/>
        </p:txBody>
      </p:sp>
      <p:sp>
        <p:nvSpPr>
          <p:cNvPr id="12" name="Google Shape;12;p59"/>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Open Sans Medium"/>
              <a:buChar char="•"/>
              <a:defRPr b="0" i="0" sz="2400" u="none" cap="none" strike="noStrike">
                <a:solidFill>
                  <a:schemeClr val="dk1"/>
                </a:solidFill>
                <a:latin typeface="Open Sans Medium"/>
                <a:ea typeface="Open Sans Medium"/>
                <a:cs typeface="Open Sans Medium"/>
                <a:sym typeface="Open Sans Medium"/>
              </a:defRPr>
            </a:lvl1pPr>
            <a:lvl2pPr indent="-355600" lvl="1" marL="914400" marR="0" rtl="0" algn="l">
              <a:spcBef>
                <a:spcPts val="400"/>
              </a:spcBef>
              <a:spcAft>
                <a:spcPts val="0"/>
              </a:spcAft>
              <a:buClr>
                <a:schemeClr val="dk1"/>
              </a:buClr>
              <a:buSzPts val="2000"/>
              <a:buFont typeface="Open Sans Medium"/>
              <a:buChar char="–"/>
              <a:defRPr b="0" i="0" sz="2000" u="none" cap="none" strike="noStrike">
                <a:solidFill>
                  <a:schemeClr val="dk1"/>
                </a:solidFill>
                <a:latin typeface="Open Sans Medium"/>
                <a:ea typeface="Open Sans Medium"/>
                <a:cs typeface="Open Sans Medium"/>
                <a:sym typeface="Open Sans Medium"/>
              </a:defRPr>
            </a:lvl2pPr>
            <a:lvl3pPr indent="-355600" lvl="2" marL="1371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6pPr>
            <a:lvl7pPr indent="-355600" lvl="6" marL="32004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7pPr>
            <a:lvl8pPr indent="-355600" lvl="7" marL="36576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8pPr>
            <a:lvl9pPr indent="-355600" lvl="8" marL="4114800" marR="0" rtl="0" algn="l">
              <a:spcBef>
                <a:spcPts val="400"/>
              </a:spcBef>
              <a:spcAft>
                <a:spcPts val="0"/>
              </a:spcAft>
              <a:buClr>
                <a:schemeClr val="dk1"/>
              </a:buClr>
              <a:buSzPts val="2000"/>
              <a:buFont typeface="Times New Roman"/>
              <a:buChar char="»"/>
              <a:defRPr b="0" i="0" sz="2000" u="none" cap="none" strike="noStrike">
                <a:solidFill>
                  <a:schemeClr val="dk1"/>
                </a:solidFill>
                <a:latin typeface="Times New Roman"/>
                <a:ea typeface="Times New Roman"/>
                <a:cs typeface="Times New Roman"/>
                <a:sym typeface="Times New Roman"/>
              </a:defRPr>
            </a:lvl9pPr>
          </a:lstStyle>
          <a:p/>
        </p:txBody>
      </p:sp>
      <p:sp>
        <p:nvSpPr>
          <p:cNvPr id="13" name="Google Shape;13;p59"/>
          <p:cNvSpPr txBox="1"/>
          <p:nvPr>
            <p:ph idx="10" type="dt"/>
          </p:nvPr>
        </p:nvSpPr>
        <p:spPr>
          <a:xfrm>
            <a:off x="685800" y="6248400"/>
            <a:ext cx="5181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2pPr>
            <a:lvl3pPr lvl="2"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3pPr>
            <a:lvl4pPr lvl="3"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4pPr>
            <a:lvl5pPr lvl="4"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5pPr>
            <a:lvl6pPr lvl="5"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6pPr>
            <a:lvl7pPr lvl="6"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7pPr>
            <a:lvl8pPr lvl="7"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8pPr>
            <a:lvl9pPr lvl="8"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9pPr>
          </a:lstStyle>
          <a:p/>
        </p:txBody>
      </p:sp>
      <p:sp>
        <p:nvSpPr>
          <p:cNvPr id="14" name="Google Shape;14;p59"/>
          <p:cNvSpPr txBox="1"/>
          <p:nvPr>
            <p:ph idx="11" type="ftr"/>
          </p:nvPr>
        </p:nvSpPr>
        <p:spPr>
          <a:xfrm>
            <a:off x="3886200" y="6248400"/>
            <a:ext cx="2133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2pPr>
            <a:lvl3pPr lvl="2"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3pPr>
            <a:lvl4pPr lvl="3"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4pPr>
            <a:lvl5pPr lvl="4"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5pPr>
            <a:lvl6pPr lvl="5"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6pPr>
            <a:lvl7pPr lvl="6"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7pPr>
            <a:lvl8pPr lvl="7"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8pPr>
            <a:lvl9pPr lvl="8" marR="0" rtl="0" algn="l">
              <a:spcBef>
                <a:spcPts val="0"/>
              </a:spcBef>
              <a:spcAft>
                <a:spcPts val="0"/>
              </a:spcAft>
              <a:buSzPts val="1400"/>
              <a:buNone/>
              <a:defRPr b="0" i="0" sz="1800" u="none" cap="none" strike="noStrike">
                <a:solidFill>
                  <a:schemeClr val="dk1"/>
                </a:solidFill>
                <a:latin typeface="Open Sans Medium"/>
                <a:ea typeface="Open Sans Medium"/>
                <a:cs typeface="Open Sans Medium"/>
                <a:sym typeface="Open Sans Medium"/>
              </a:defRPr>
            </a:lvl9pPr>
          </a:lstStyle>
          <a:p/>
        </p:txBody>
      </p:sp>
      <p:sp>
        <p:nvSpPr>
          <p:cNvPr id="15" name="Google Shape;15;p5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1400" u="none" cap="none" strike="noStrike">
                <a:solidFill>
                  <a:schemeClr val="dk1"/>
                </a:solidFill>
                <a:latin typeface="Open Sans Medium"/>
                <a:ea typeface="Open Sans Medium"/>
                <a:cs typeface="Open Sans Medium"/>
                <a:sym typeface="Open Sans Medium"/>
              </a:defRPr>
            </a:lvl1pPr>
            <a:lvl2pPr indent="0" lvl="1" marL="0" marR="0" rtl="0" algn="r">
              <a:spcBef>
                <a:spcPts val="0"/>
              </a:spcBef>
              <a:buNone/>
              <a:defRPr b="0" i="0" sz="1400" u="none" cap="none" strike="noStrike">
                <a:solidFill>
                  <a:schemeClr val="dk1"/>
                </a:solidFill>
                <a:latin typeface="Open Sans Medium"/>
                <a:ea typeface="Open Sans Medium"/>
                <a:cs typeface="Open Sans Medium"/>
                <a:sym typeface="Open Sans Medium"/>
              </a:defRPr>
            </a:lvl2pPr>
            <a:lvl3pPr indent="0" lvl="2" marL="0" marR="0" rtl="0" algn="r">
              <a:spcBef>
                <a:spcPts val="0"/>
              </a:spcBef>
              <a:buNone/>
              <a:defRPr b="0" i="0" sz="1400" u="none" cap="none" strike="noStrike">
                <a:solidFill>
                  <a:schemeClr val="dk1"/>
                </a:solidFill>
                <a:latin typeface="Open Sans Medium"/>
                <a:ea typeface="Open Sans Medium"/>
                <a:cs typeface="Open Sans Medium"/>
                <a:sym typeface="Open Sans Medium"/>
              </a:defRPr>
            </a:lvl3pPr>
            <a:lvl4pPr indent="0" lvl="3" marL="0" marR="0" rtl="0" algn="r">
              <a:spcBef>
                <a:spcPts val="0"/>
              </a:spcBef>
              <a:buNone/>
              <a:defRPr b="0" i="0" sz="1400" u="none" cap="none" strike="noStrike">
                <a:solidFill>
                  <a:schemeClr val="dk1"/>
                </a:solidFill>
                <a:latin typeface="Open Sans Medium"/>
                <a:ea typeface="Open Sans Medium"/>
                <a:cs typeface="Open Sans Medium"/>
                <a:sym typeface="Open Sans Medium"/>
              </a:defRPr>
            </a:lvl4pPr>
            <a:lvl5pPr indent="0" lvl="4" marL="0" marR="0" rtl="0" algn="r">
              <a:spcBef>
                <a:spcPts val="0"/>
              </a:spcBef>
              <a:buNone/>
              <a:defRPr b="0" i="0" sz="1400" u="none" cap="none" strike="noStrike">
                <a:solidFill>
                  <a:schemeClr val="dk1"/>
                </a:solidFill>
                <a:latin typeface="Open Sans Medium"/>
                <a:ea typeface="Open Sans Medium"/>
                <a:cs typeface="Open Sans Medium"/>
                <a:sym typeface="Open Sans Medium"/>
              </a:defRPr>
            </a:lvl5pPr>
            <a:lvl6pPr indent="0" lvl="5" marL="0" marR="0" rtl="0" algn="r">
              <a:spcBef>
                <a:spcPts val="0"/>
              </a:spcBef>
              <a:buNone/>
              <a:defRPr b="0" i="0" sz="1400" u="none" cap="none" strike="noStrike">
                <a:solidFill>
                  <a:schemeClr val="dk1"/>
                </a:solidFill>
                <a:latin typeface="Open Sans Medium"/>
                <a:ea typeface="Open Sans Medium"/>
                <a:cs typeface="Open Sans Medium"/>
                <a:sym typeface="Open Sans Medium"/>
              </a:defRPr>
            </a:lvl6pPr>
            <a:lvl7pPr indent="0" lvl="6" marL="0" marR="0" rtl="0" algn="r">
              <a:spcBef>
                <a:spcPts val="0"/>
              </a:spcBef>
              <a:buNone/>
              <a:defRPr b="0" i="0" sz="1400" u="none" cap="none" strike="noStrike">
                <a:solidFill>
                  <a:schemeClr val="dk1"/>
                </a:solidFill>
                <a:latin typeface="Open Sans Medium"/>
                <a:ea typeface="Open Sans Medium"/>
                <a:cs typeface="Open Sans Medium"/>
                <a:sym typeface="Open Sans Medium"/>
              </a:defRPr>
            </a:lvl7pPr>
            <a:lvl8pPr indent="0" lvl="7" marL="0" marR="0" rtl="0" algn="r">
              <a:spcBef>
                <a:spcPts val="0"/>
              </a:spcBef>
              <a:buNone/>
              <a:defRPr b="0" i="0" sz="1400" u="none" cap="none" strike="noStrike">
                <a:solidFill>
                  <a:schemeClr val="dk1"/>
                </a:solidFill>
                <a:latin typeface="Open Sans Medium"/>
                <a:ea typeface="Open Sans Medium"/>
                <a:cs typeface="Open Sans Medium"/>
                <a:sym typeface="Open Sans Medium"/>
              </a:defRPr>
            </a:lvl8pPr>
            <a:lvl9pPr indent="0" lvl="8" marL="0" marR="0" rtl="0" algn="r">
              <a:spcBef>
                <a:spcPts val="0"/>
              </a:spcBef>
              <a:buNone/>
              <a:defRPr b="0" i="0" sz="1400" u="none" cap="none" strike="noStrike">
                <a:solidFill>
                  <a:schemeClr val="dk1"/>
                </a:solidFill>
                <a:latin typeface="Open Sans Medium"/>
                <a:ea typeface="Open Sans Medium"/>
                <a:cs typeface="Open Sans Medium"/>
                <a:sym typeface="Open Sans Medium"/>
              </a:defRPr>
            </a:lvl9pPr>
          </a:lstStyle>
          <a:p>
            <a:pPr indent="0" lvl="0" marL="0" rtl="0" algn="r">
              <a:spcBef>
                <a:spcPts val="0"/>
              </a:spcBef>
              <a:spcAft>
                <a:spcPts val="0"/>
              </a:spcAft>
              <a:buNone/>
            </a:pPr>
            <a:fld id="{00000000-1234-1234-1234-123412341234}" type="slidenum">
              <a:rPr lang="en-US"/>
              <a:t>‹#›</a:t>
            </a:fld>
            <a:endParaRPr/>
          </a:p>
        </p:txBody>
      </p:sp>
      <p:pic>
        <p:nvPicPr>
          <p:cNvPr id="16" name="Google Shape;16;p59"/>
          <p:cNvPicPr preferRelativeResize="0"/>
          <p:nvPr/>
        </p:nvPicPr>
        <p:blipFill rotWithShape="1">
          <a:blip r:embed="rId1">
            <a:alphaModFix/>
          </a:blip>
          <a:srcRect b="0" l="0" r="0" t="0"/>
          <a:stretch/>
        </p:blipFill>
        <p:spPr>
          <a:xfrm>
            <a:off x="189210" y="180388"/>
            <a:ext cx="1214438" cy="14484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0.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4.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0.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6.png"/><Relationship Id="rId4" Type="http://schemas.openxmlformats.org/officeDocument/2006/relationships/image" Target="../media/image5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0.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6.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5.png"/><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5.png"/><Relationship Id="rId4" Type="http://schemas.openxmlformats.org/officeDocument/2006/relationships/image" Target="../media/image5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5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68.jpg"/><Relationship Id="rId4" Type="http://schemas.openxmlformats.org/officeDocument/2006/relationships/image" Target="../media/image43.png"/><Relationship Id="rId5" Type="http://schemas.openxmlformats.org/officeDocument/2006/relationships/image" Target="../media/image3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1.jpg"/><Relationship Id="rId4" Type="http://schemas.openxmlformats.org/officeDocument/2006/relationships/image" Target="../media/image49.png"/><Relationship Id="rId5" Type="http://schemas.openxmlformats.org/officeDocument/2006/relationships/image" Target="../media/image4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2.png"/><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4.png"/><Relationship Id="rId4" Type="http://schemas.openxmlformats.org/officeDocument/2006/relationships/image" Target="../media/image5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5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7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7.png"/><Relationship Id="rId4" Type="http://schemas.openxmlformats.org/officeDocument/2006/relationships/image" Target="../media/image53.png"/><Relationship Id="rId5" Type="http://schemas.openxmlformats.org/officeDocument/2006/relationships/image" Target="../media/image8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5.png"/><Relationship Id="rId4" Type="http://schemas.openxmlformats.org/officeDocument/2006/relationships/image" Target="../media/image67.png"/><Relationship Id="rId5" Type="http://schemas.openxmlformats.org/officeDocument/2006/relationships/image" Target="../media/image8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5.png"/><Relationship Id="rId4" Type="http://schemas.openxmlformats.org/officeDocument/2006/relationships/image" Target="../media/image62.png"/><Relationship Id="rId5" Type="http://schemas.openxmlformats.org/officeDocument/2006/relationships/image" Target="../media/image8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66.png"/><Relationship Id="rId4" Type="http://schemas.openxmlformats.org/officeDocument/2006/relationships/image" Target="../media/image64.png"/><Relationship Id="rId5" Type="http://schemas.openxmlformats.org/officeDocument/2006/relationships/image" Target="../media/image8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80.png"/><Relationship Id="rId4" Type="http://schemas.openxmlformats.org/officeDocument/2006/relationships/image" Target="../media/image63.png"/><Relationship Id="rId5" Type="http://schemas.openxmlformats.org/officeDocument/2006/relationships/image" Target="../media/image8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9.png"/><Relationship Id="rId4" Type="http://schemas.openxmlformats.org/officeDocument/2006/relationships/image" Target="../media/image61.png"/><Relationship Id="rId5" Type="http://schemas.openxmlformats.org/officeDocument/2006/relationships/image" Target="../media/image8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73.png"/><Relationship Id="rId4" Type="http://schemas.openxmlformats.org/officeDocument/2006/relationships/image" Target="../media/image71.png"/><Relationship Id="rId5" Type="http://schemas.openxmlformats.org/officeDocument/2006/relationships/image" Target="../media/image8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74.png"/><Relationship Id="rId4" Type="http://schemas.openxmlformats.org/officeDocument/2006/relationships/image" Target="../media/image77.png"/><Relationship Id="rId5" Type="http://schemas.openxmlformats.org/officeDocument/2006/relationships/image" Target="../media/image8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70.png"/><Relationship Id="rId4" Type="http://schemas.openxmlformats.org/officeDocument/2006/relationships/image" Target="../media/image76.png"/><Relationship Id="rId5" Type="http://schemas.openxmlformats.org/officeDocument/2006/relationships/image" Target="../media/image8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81.png"/><Relationship Id="rId4" Type="http://schemas.openxmlformats.org/officeDocument/2006/relationships/image" Target="../media/image78.png"/><Relationship Id="rId5" Type="http://schemas.openxmlformats.org/officeDocument/2006/relationships/image" Target="../media/image8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79.png"/><Relationship Id="rId4" Type="http://schemas.openxmlformats.org/officeDocument/2006/relationships/image" Target="../media/image82.png"/><Relationship Id="rId5" Type="http://schemas.openxmlformats.org/officeDocument/2006/relationships/image" Target="../media/image8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
          <p:cNvSpPr txBox="1"/>
          <p:nvPr>
            <p:ph type="ctrTitle"/>
          </p:nvPr>
        </p:nvSpPr>
        <p:spPr>
          <a:xfrm>
            <a:off x="422189" y="3159426"/>
            <a:ext cx="8223738"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D4"/>
                </a:solidFill>
              </a:rPr>
              <a:t>DIFFERENTIAL EVOLUTION &amp; PARTICLE SWARM OPTIMIZATION</a:t>
            </a:r>
            <a:endParaRPr/>
          </a:p>
        </p:txBody>
      </p:sp>
      <p:sp>
        <p:nvSpPr>
          <p:cNvPr id="92" name="Google Shape;92;p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sGA – Simple Binary Encoding</a:t>
            </a:r>
            <a:endParaRPr/>
          </a:p>
        </p:txBody>
      </p:sp>
      <p:sp>
        <p:nvSpPr>
          <p:cNvPr id="173" name="Google Shape;173;p10"/>
          <p:cNvSpPr txBox="1"/>
          <p:nvPr>
            <p:ph idx="1" type="body"/>
          </p:nvPr>
        </p:nvSpPr>
        <p:spPr>
          <a:xfrm>
            <a:off x="355600" y="1981200"/>
            <a:ext cx="8597900" cy="4114800"/>
          </a:xfrm>
          <a:prstGeom prst="rect">
            <a:avLst/>
          </a:prstGeom>
          <a:blipFill rotWithShape="1">
            <a:blip r:embed="rId3">
              <a:alphaModFix/>
            </a:blip>
            <a:stretch>
              <a:fillRect b="0" l="-212" r="0" t="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174" name="Google Shape;174;p1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5" name="Google Shape;175;p10"/>
          <p:cNvPicPr preferRelativeResize="0"/>
          <p:nvPr/>
        </p:nvPicPr>
        <p:blipFill rotWithShape="1">
          <a:blip r:embed="rId4">
            <a:alphaModFix/>
          </a:blip>
          <a:srcRect b="0" l="0" r="0" t="0"/>
          <a:stretch/>
        </p:blipFill>
        <p:spPr>
          <a:xfrm>
            <a:off x="1359662" y="3670300"/>
            <a:ext cx="6589776" cy="1168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sGA – Simple Binary Encoding</a:t>
            </a:r>
            <a:endParaRPr/>
          </a:p>
        </p:txBody>
      </p:sp>
      <p:sp>
        <p:nvSpPr>
          <p:cNvPr id="181" name="Google Shape;181;p11"/>
          <p:cNvSpPr txBox="1"/>
          <p:nvPr>
            <p:ph idx="1" type="body"/>
          </p:nvPr>
        </p:nvSpPr>
        <p:spPr>
          <a:xfrm>
            <a:off x="355600" y="1981200"/>
            <a:ext cx="8597900" cy="4114800"/>
          </a:xfrm>
          <a:prstGeom prst="rect">
            <a:avLst/>
          </a:prstGeom>
          <a:blipFill rotWithShape="1">
            <a:blip r:embed="rId3">
              <a:alphaModFix/>
            </a:blip>
            <a:stretch>
              <a:fillRect b="0" l="-919" r="0" t="-1183"/>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182" name="Google Shape;182;p1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3" name="Google Shape;183;p11"/>
          <p:cNvPicPr preferRelativeResize="0"/>
          <p:nvPr/>
        </p:nvPicPr>
        <p:blipFill rotWithShape="1">
          <a:blip r:embed="rId4">
            <a:alphaModFix/>
          </a:blip>
          <a:srcRect b="0" l="0" r="0" t="0"/>
          <a:stretch/>
        </p:blipFill>
        <p:spPr>
          <a:xfrm>
            <a:off x="1277112" y="2755900"/>
            <a:ext cx="6589776" cy="1168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2"/>
          <p:cNvSpPr txBox="1"/>
          <p:nvPr>
            <p:ph type="ctrTitle"/>
          </p:nvPr>
        </p:nvSpPr>
        <p:spPr>
          <a:xfrm>
            <a:off x="422189" y="3159426"/>
            <a:ext cx="8223738"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D4"/>
                </a:solidFill>
              </a:rPr>
              <a:t>DIFFERENTIAL EVOLUTION</a:t>
            </a:r>
            <a:endParaRPr/>
          </a:p>
        </p:txBody>
      </p:sp>
      <p:sp>
        <p:nvSpPr>
          <p:cNvPr id="190" name="Google Shape;190;p1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Giới thiệu</a:t>
            </a:r>
            <a:endParaRPr/>
          </a:p>
        </p:txBody>
      </p:sp>
      <p:sp>
        <p:nvSpPr>
          <p:cNvPr id="196" name="Google Shape;196;p13"/>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Open Sans Medium"/>
              <a:buChar char="•"/>
            </a:pPr>
            <a:r>
              <a:rPr lang="en-US"/>
              <a:t>Differential Evolution (DE) được đề xuất bởi Storn và Price vào năm 1995.</a:t>
            </a:r>
            <a:endParaRPr/>
          </a:p>
          <a:p>
            <a:pPr indent="-342900" lvl="0" marL="342900" rtl="0" algn="l">
              <a:spcBef>
                <a:spcPts val="480"/>
              </a:spcBef>
              <a:spcAft>
                <a:spcPts val="0"/>
              </a:spcAft>
              <a:buClr>
                <a:schemeClr val="dk1"/>
              </a:buClr>
              <a:buSzPts val="2400"/>
              <a:buFont typeface="Open Sans Medium"/>
              <a:buChar char="•"/>
            </a:pPr>
            <a:r>
              <a:rPr lang="en-US"/>
              <a:t>Ý tưởng chính: Phép biến đổi được thực hiện bằng cách cộng vector khác biệt giữa hai cá thể được chọn ngẫu nhiên vào một cá thể thứ ba được chọn ngẫu nhiên khác.</a:t>
            </a:r>
            <a:endParaRPr/>
          </a:p>
        </p:txBody>
      </p:sp>
      <p:sp>
        <p:nvSpPr>
          <p:cNvPr id="197" name="Google Shape;197;p1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Các ký hiệu</a:t>
            </a:r>
            <a:endParaRPr/>
          </a:p>
        </p:txBody>
      </p:sp>
      <p:sp>
        <p:nvSpPr>
          <p:cNvPr id="203" name="Google Shape;203;p14"/>
          <p:cNvSpPr txBox="1"/>
          <p:nvPr>
            <p:ph idx="1" type="body"/>
          </p:nvPr>
        </p:nvSpPr>
        <p:spPr>
          <a:xfrm>
            <a:off x="685800" y="1981200"/>
            <a:ext cx="7772400" cy="4114800"/>
          </a:xfrm>
          <a:prstGeom prst="rect">
            <a:avLst/>
          </a:prstGeom>
          <a:blipFill rotWithShape="1">
            <a:blip r:embed="rId3">
              <a:alphaModFix/>
            </a:blip>
            <a:stretch>
              <a:fillRect b="0" l="-1174" r="0" t="-1183"/>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204" name="Google Shape;204;p1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Khởi tạo quần thể</a:t>
            </a:r>
            <a:endParaRPr/>
          </a:p>
        </p:txBody>
      </p:sp>
      <p:sp>
        <p:nvSpPr>
          <p:cNvPr id="210" name="Google Shape;210;p15"/>
          <p:cNvSpPr txBox="1"/>
          <p:nvPr>
            <p:ph idx="1" type="body"/>
          </p:nvPr>
        </p:nvSpPr>
        <p:spPr>
          <a:xfrm>
            <a:off x="685800" y="1981200"/>
            <a:ext cx="7772400" cy="411480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211" name="Google Shape;211;p1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Tạo ra vector đột biến</a:t>
            </a:r>
            <a:endParaRPr/>
          </a:p>
        </p:txBody>
      </p:sp>
      <p:sp>
        <p:nvSpPr>
          <p:cNvPr id="217" name="Google Shape;217;p16"/>
          <p:cNvSpPr txBox="1"/>
          <p:nvPr>
            <p:ph idx="1" type="body"/>
          </p:nvPr>
        </p:nvSpPr>
        <p:spPr>
          <a:xfrm>
            <a:off x="685800" y="1981200"/>
            <a:ext cx="8039100" cy="4114800"/>
          </a:xfrm>
          <a:prstGeom prst="rect">
            <a:avLst/>
          </a:prstGeom>
          <a:blipFill rotWithShape="1">
            <a:blip r:embed="rId3">
              <a:alphaModFix/>
            </a:blip>
            <a:stretch>
              <a:fillRect b="-7555" l="-1213" r="0" t="-1332"/>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218" name="Google Shape;218;p1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Tạo ra vector đột biến</a:t>
            </a:r>
            <a:endParaRPr/>
          </a:p>
        </p:txBody>
      </p:sp>
      <p:pic>
        <p:nvPicPr>
          <p:cNvPr id="224" name="Google Shape;224;p17"/>
          <p:cNvPicPr preferRelativeResize="0"/>
          <p:nvPr>
            <p:ph idx="1" type="body"/>
          </p:nvPr>
        </p:nvPicPr>
        <p:blipFill rotWithShape="1">
          <a:blip r:embed="rId3">
            <a:alphaModFix/>
          </a:blip>
          <a:srcRect b="0" l="0" r="0" t="0"/>
          <a:stretch/>
        </p:blipFill>
        <p:spPr>
          <a:xfrm>
            <a:off x="2552700" y="2838450"/>
            <a:ext cx="4038600" cy="2400300"/>
          </a:xfrm>
          <a:prstGeom prst="rect">
            <a:avLst/>
          </a:prstGeom>
          <a:noFill/>
          <a:ln>
            <a:noFill/>
          </a:ln>
        </p:spPr>
      </p:pic>
      <p:sp>
        <p:nvSpPr>
          <p:cNvPr id="225" name="Google Shape;225;p1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6" name="Google Shape;226;p17"/>
          <p:cNvSpPr txBox="1"/>
          <p:nvPr/>
        </p:nvSpPr>
        <p:spPr>
          <a:xfrm>
            <a:off x="3374973" y="5135131"/>
            <a:ext cx="2394054" cy="405629"/>
          </a:xfrm>
          <a:prstGeom prst="rect">
            <a:avLst/>
          </a:prstGeom>
          <a:blipFill rotWithShape="1">
            <a:blip r:embed="rId4">
              <a:alphaModFix/>
            </a:blip>
            <a:stretch>
              <a:fillRect b="-13432" l="-2295" r="0" t="-746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Tạo ra vector đột biến</a:t>
            </a:r>
            <a:endParaRPr/>
          </a:p>
        </p:txBody>
      </p:sp>
      <p:pic>
        <p:nvPicPr>
          <p:cNvPr id="232" name="Google Shape;232;p18"/>
          <p:cNvPicPr preferRelativeResize="0"/>
          <p:nvPr>
            <p:ph idx="1" type="body"/>
          </p:nvPr>
        </p:nvPicPr>
        <p:blipFill rotWithShape="1">
          <a:blip r:embed="rId3">
            <a:alphaModFix/>
          </a:blip>
          <a:srcRect b="0" l="0" r="0" t="0"/>
          <a:stretch/>
        </p:blipFill>
        <p:spPr>
          <a:xfrm>
            <a:off x="2552700" y="2838450"/>
            <a:ext cx="4038600" cy="2400300"/>
          </a:xfrm>
          <a:prstGeom prst="rect">
            <a:avLst/>
          </a:prstGeom>
          <a:noFill/>
          <a:ln>
            <a:noFill/>
          </a:ln>
        </p:spPr>
      </p:pic>
      <p:sp>
        <p:nvSpPr>
          <p:cNvPr id="233" name="Google Shape;233;p1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4" name="Google Shape;234;p18"/>
          <p:cNvSpPr txBox="1"/>
          <p:nvPr/>
        </p:nvSpPr>
        <p:spPr>
          <a:xfrm>
            <a:off x="2481965" y="5238750"/>
            <a:ext cx="4180070" cy="394660"/>
          </a:xfrm>
          <a:prstGeom prst="rect">
            <a:avLst/>
          </a:prstGeom>
          <a:blipFill rotWithShape="1">
            <a:blip r:embed="rId4">
              <a:alphaModFix/>
            </a:blip>
            <a:stretch>
              <a:fillRect b="-16922" l="-1165" r="0" t="-769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Tạo ra vector đột biến</a:t>
            </a:r>
            <a:endParaRPr/>
          </a:p>
        </p:txBody>
      </p:sp>
      <p:pic>
        <p:nvPicPr>
          <p:cNvPr id="240" name="Google Shape;240;p19"/>
          <p:cNvPicPr preferRelativeResize="0"/>
          <p:nvPr>
            <p:ph idx="1" type="body"/>
          </p:nvPr>
        </p:nvPicPr>
        <p:blipFill rotWithShape="1">
          <a:blip r:embed="rId3">
            <a:alphaModFix/>
          </a:blip>
          <a:srcRect b="0" l="0" r="0" t="0"/>
          <a:stretch/>
        </p:blipFill>
        <p:spPr>
          <a:xfrm>
            <a:off x="2552700" y="2838450"/>
            <a:ext cx="4038600" cy="2400300"/>
          </a:xfrm>
          <a:prstGeom prst="rect">
            <a:avLst/>
          </a:prstGeom>
          <a:noFill/>
          <a:ln>
            <a:noFill/>
          </a:ln>
        </p:spPr>
      </p:pic>
      <p:sp>
        <p:nvSpPr>
          <p:cNvPr id="241" name="Google Shape;241;p1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2" name="Google Shape;242;p19"/>
          <p:cNvSpPr txBox="1"/>
          <p:nvPr/>
        </p:nvSpPr>
        <p:spPr>
          <a:xfrm>
            <a:off x="2721807" y="5151585"/>
            <a:ext cx="4180070" cy="394660"/>
          </a:xfrm>
          <a:prstGeom prst="rect">
            <a:avLst/>
          </a:prstGeom>
          <a:blipFill rotWithShape="1">
            <a:blip r:embed="rId4">
              <a:alphaModFix/>
            </a:blip>
            <a:stretch>
              <a:fillRect b="-16922" l="-1165" r="0" t="-769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Simple Genetic Algorithm (sGA)</a:t>
            </a:r>
            <a:endParaRPr/>
          </a:p>
        </p:txBody>
      </p:sp>
      <p:sp>
        <p:nvSpPr>
          <p:cNvPr id="98" name="Google Shape;98;p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9" name="Google Shape;99;p2"/>
          <p:cNvGraphicFramePr/>
          <p:nvPr/>
        </p:nvGraphicFramePr>
        <p:xfrm>
          <a:off x="6083819" y="2966094"/>
          <a:ext cx="3000000" cy="3000000"/>
        </p:xfrm>
        <a:graphic>
          <a:graphicData uri="http://schemas.openxmlformats.org/drawingml/2006/table">
            <a:tbl>
              <a:tblPr bandRow="1" firstRow="1">
                <a:noFill/>
                <a:tableStyleId>{83B2BB5C-4FE8-4B0B-8584-6D8EA1CFA3F0}</a:tableStyleId>
              </a:tblPr>
              <a:tblGrid>
                <a:gridCol w="866050"/>
              </a:tblGrid>
              <a:tr h="370850">
                <a:tc>
                  <a:txBody>
                    <a:bodyPr/>
                    <a:lstStyle/>
                    <a:p>
                      <a:pPr indent="0" lvl="0" marL="0" marR="0" rtl="0" algn="ctr">
                        <a:spcBef>
                          <a:spcPts val="0"/>
                        </a:spcBef>
                        <a:spcAft>
                          <a:spcPts val="0"/>
                        </a:spcAft>
                        <a:buNone/>
                      </a:pPr>
                      <a:r>
                        <a:rPr b="0" lang="en-US" sz="1800" u="none" cap="none" strike="noStrike">
                          <a:solidFill>
                            <a:schemeClr val="dk1"/>
                          </a:solidFill>
                        </a:rPr>
                        <a:t>10101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b="0" lang="en-US" sz="1800" u="none" cap="none" strike="noStrike">
                          <a:solidFill>
                            <a:schemeClr val="dk1"/>
                          </a:solidFill>
                        </a:rPr>
                        <a:t>00011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b="0" lang="en-US" sz="1800" u="none" cap="none" strike="noStrike">
                          <a:solidFill>
                            <a:schemeClr val="dk1"/>
                          </a:solidFill>
                        </a:rPr>
                        <a:t>01000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b="0" lang="en-US" sz="1800" u="none" cap="none" strike="noStrike">
                          <a:solidFill>
                            <a:schemeClr val="dk1"/>
                          </a:solidFill>
                        </a:rPr>
                        <a:t>11010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00" name="Google Shape;100;p2"/>
          <p:cNvGraphicFramePr/>
          <p:nvPr/>
        </p:nvGraphicFramePr>
        <p:xfrm>
          <a:off x="4349332" y="2947839"/>
          <a:ext cx="3000000" cy="3000000"/>
        </p:xfrm>
        <a:graphic>
          <a:graphicData uri="http://schemas.openxmlformats.org/drawingml/2006/table">
            <a:tbl>
              <a:tblPr bandRow="1" firstRow="1">
                <a:noFill/>
                <a:tableStyleId>{83B2BB5C-4FE8-4B0B-8584-6D8EA1CFA3F0}</a:tableStyleId>
              </a:tblPr>
              <a:tblGrid>
                <a:gridCol w="840750"/>
              </a:tblGrid>
              <a:tr h="370850">
                <a:tc>
                  <a:txBody>
                    <a:bodyPr/>
                    <a:lstStyle/>
                    <a:p>
                      <a:pPr indent="0" lvl="0" marL="0" marR="0" rtl="0" algn="ctr">
                        <a:spcBef>
                          <a:spcPts val="0"/>
                        </a:spcBef>
                        <a:spcAft>
                          <a:spcPts val="0"/>
                        </a:spcAft>
                        <a:buNone/>
                      </a:pPr>
                      <a:r>
                        <a:rPr b="0" lang="en-US" sz="1800" u="none" cap="none" strike="noStrike">
                          <a:solidFill>
                            <a:schemeClr val="dk1"/>
                          </a:solidFill>
                        </a:rPr>
                        <a:t>11101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2FF83"/>
                    </a:solidFill>
                  </a:tcPr>
                </a:tc>
              </a:tr>
              <a:tr h="370850">
                <a:tc>
                  <a:txBody>
                    <a:bodyPr/>
                    <a:lstStyle/>
                    <a:p>
                      <a:pPr indent="0" lvl="0" marL="0" marR="0" rtl="0" algn="ctr">
                        <a:spcBef>
                          <a:spcPts val="0"/>
                        </a:spcBef>
                        <a:spcAft>
                          <a:spcPts val="0"/>
                        </a:spcAft>
                        <a:buNone/>
                      </a:pPr>
                      <a:r>
                        <a:rPr b="0" lang="en-US" sz="1800" u="none" cap="none" strike="noStrike">
                          <a:solidFill>
                            <a:schemeClr val="dk1"/>
                          </a:solidFill>
                        </a:rPr>
                        <a:t>10110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2FF83"/>
                    </a:solidFill>
                  </a:tcPr>
                </a:tc>
              </a:tr>
              <a:tr h="370850">
                <a:tc>
                  <a:txBody>
                    <a:bodyPr/>
                    <a:lstStyle/>
                    <a:p>
                      <a:pPr indent="0" lvl="0" marL="0" marR="0" rtl="0" algn="ctr">
                        <a:spcBef>
                          <a:spcPts val="0"/>
                        </a:spcBef>
                        <a:spcAft>
                          <a:spcPts val="0"/>
                        </a:spcAft>
                        <a:buNone/>
                      </a:pPr>
                      <a:r>
                        <a:rPr b="0" lang="en-US" sz="1800" u="none" cap="none" strike="noStrike">
                          <a:solidFill>
                            <a:schemeClr val="dk1"/>
                          </a:solidFill>
                        </a:rPr>
                        <a:t>01011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2FF83"/>
                    </a:solidFill>
                  </a:tcPr>
                </a:tc>
              </a:tr>
              <a:tr h="370850">
                <a:tc>
                  <a:txBody>
                    <a:bodyPr/>
                    <a:lstStyle/>
                    <a:p>
                      <a:pPr indent="0" lvl="0" marL="0" marR="0" rtl="0" algn="ctr">
                        <a:spcBef>
                          <a:spcPts val="0"/>
                        </a:spcBef>
                        <a:spcAft>
                          <a:spcPts val="0"/>
                        </a:spcAft>
                        <a:buNone/>
                      </a:pPr>
                      <a:r>
                        <a:rPr b="0" lang="en-US" sz="1800" u="none" cap="none" strike="noStrike">
                          <a:solidFill>
                            <a:schemeClr val="dk1"/>
                          </a:solidFill>
                        </a:rPr>
                        <a:t>11001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2FF83"/>
                    </a:solidFill>
                  </a:tcPr>
                </a:tc>
              </a:tr>
            </a:tbl>
          </a:graphicData>
        </a:graphic>
      </p:graphicFrame>
      <p:sp>
        <p:nvSpPr>
          <p:cNvPr id="101" name="Google Shape;101;p2"/>
          <p:cNvSpPr/>
          <p:nvPr/>
        </p:nvSpPr>
        <p:spPr>
          <a:xfrm>
            <a:off x="1947136" y="3375912"/>
            <a:ext cx="1499544" cy="668215"/>
          </a:xfrm>
          <a:prstGeom prst="roundRect">
            <a:avLst>
              <a:gd fmla="val 16667" name="adj"/>
            </a:avLst>
          </a:prstGeom>
          <a:solidFill>
            <a:srgbClr val="0000BF"/>
          </a:solidFill>
          <a:ln cap="flat" cmpd="sng" w="25400">
            <a:solidFill>
              <a:srgbClr val="0000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400" u="none" cap="none" strike="noStrike">
                <a:solidFill>
                  <a:schemeClr val="lt1"/>
                </a:solidFill>
                <a:latin typeface="Open Sans Medium"/>
                <a:ea typeface="Open Sans Medium"/>
                <a:cs typeface="Open Sans Medium"/>
                <a:sym typeface="Open Sans Medium"/>
              </a:rPr>
              <a:t>Variation</a:t>
            </a:r>
            <a:endParaRPr/>
          </a:p>
        </p:txBody>
      </p:sp>
      <p:sp>
        <p:nvSpPr>
          <p:cNvPr id="102" name="Google Shape;102;p2"/>
          <p:cNvSpPr/>
          <p:nvPr/>
        </p:nvSpPr>
        <p:spPr>
          <a:xfrm>
            <a:off x="1318398" y="3596505"/>
            <a:ext cx="483576" cy="195478"/>
          </a:xfrm>
          <a:prstGeom prst="rightArrow">
            <a:avLst>
              <a:gd fmla="val 50000" name="adj1"/>
              <a:gd fmla="val 50000" name="adj2"/>
            </a:avLst>
          </a:prstGeom>
          <a:solidFill>
            <a:srgbClr val="3F3F3F"/>
          </a:solidFill>
          <a:ln cap="flat" cmpd="sng" w="254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Medium"/>
              <a:ea typeface="Open Sans Medium"/>
              <a:cs typeface="Open Sans Medium"/>
              <a:sym typeface="Open Sans Medium"/>
            </a:endParaRPr>
          </a:p>
        </p:txBody>
      </p:sp>
      <p:sp>
        <p:nvSpPr>
          <p:cNvPr id="103" name="Google Shape;103;p2"/>
          <p:cNvSpPr/>
          <p:nvPr/>
        </p:nvSpPr>
        <p:spPr>
          <a:xfrm>
            <a:off x="3597504" y="3572953"/>
            <a:ext cx="483576" cy="244233"/>
          </a:xfrm>
          <a:prstGeom prst="rightArrow">
            <a:avLst>
              <a:gd fmla="val 50000" name="adj1"/>
              <a:gd fmla="val 50000" name="adj2"/>
            </a:avLst>
          </a:prstGeom>
          <a:solidFill>
            <a:srgbClr val="3F3F3F"/>
          </a:solidFill>
          <a:ln cap="flat" cmpd="sng" w="254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Medium"/>
              <a:ea typeface="Open Sans Medium"/>
              <a:cs typeface="Open Sans Medium"/>
              <a:sym typeface="Open Sans Medium"/>
            </a:endParaRPr>
          </a:p>
        </p:txBody>
      </p:sp>
      <p:sp>
        <p:nvSpPr>
          <p:cNvPr id="104" name="Google Shape;104;p2"/>
          <p:cNvSpPr/>
          <p:nvPr/>
        </p:nvSpPr>
        <p:spPr>
          <a:xfrm>
            <a:off x="5331990" y="3572953"/>
            <a:ext cx="483576" cy="244233"/>
          </a:xfrm>
          <a:prstGeom prst="rightArrow">
            <a:avLst>
              <a:gd fmla="val 50000" name="adj1"/>
              <a:gd fmla="val 50000" name="adj2"/>
            </a:avLst>
          </a:prstGeom>
          <a:solidFill>
            <a:srgbClr val="3F3F3F"/>
          </a:solidFill>
          <a:ln cap="flat" cmpd="sng" w="254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Medium"/>
              <a:ea typeface="Open Sans Medium"/>
              <a:cs typeface="Open Sans Medium"/>
              <a:sym typeface="Open Sans Medium"/>
            </a:endParaRPr>
          </a:p>
        </p:txBody>
      </p:sp>
      <p:sp>
        <p:nvSpPr>
          <p:cNvPr id="105" name="Google Shape;105;p2"/>
          <p:cNvSpPr txBox="1"/>
          <p:nvPr/>
        </p:nvSpPr>
        <p:spPr>
          <a:xfrm>
            <a:off x="68387" y="2441706"/>
            <a:ext cx="151676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Open Sans Medium"/>
                <a:ea typeface="Open Sans Medium"/>
                <a:cs typeface="Open Sans Medium"/>
                <a:sym typeface="Open Sans Medium"/>
              </a:rPr>
              <a:t>Population</a:t>
            </a:r>
            <a:endParaRPr/>
          </a:p>
        </p:txBody>
      </p:sp>
      <p:sp>
        <p:nvSpPr>
          <p:cNvPr id="106" name="Google Shape;106;p2"/>
          <p:cNvSpPr txBox="1"/>
          <p:nvPr/>
        </p:nvSpPr>
        <p:spPr>
          <a:xfrm>
            <a:off x="4081080" y="2459066"/>
            <a:ext cx="1376595"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Medium"/>
                <a:ea typeface="Open Sans Medium"/>
                <a:cs typeface="Open Sans Medium"/>
                <a:sym typeface="Open Sans Medium"/>
              </a:rPr>
              <a:t>Offspring</a:t>
            </a:r>
            <a:endParaRPr/>
          </a:p>
        </p:txBody>
      </p:sp>
      <p:sp>
        <p:nvSpPr>
          <p:cNvPr id="107" name="Google Shape;107;p2"/>
          <p:cNvSpPr/>
          <p:nvPr/>
        </p:nvSpPr>
        <p:spPr>
          <a:xfrm rot="5400000">
            <a:off x="3749494" y="1831343"/>
            <a:ext cx="1311032" cy="8106379"/>
          </a:xfrm>
          <a:prstGeom prst="curvedLeftArrow">
            <a:avLst>
              <a:gd fmla="val 25000" name="adj1"/>
              <a:gd fmla="val 50000" name="adj2"/>
              <a:gd fmla="val 26854" name="adj3"/>
            </a:avLst>
          </a:prstGeom>
          <a:solidFill>
            <a:srgbClr val="3F3F3F"/>
          </a:solidFill>
          <a:ln cap="flat" cmpd="sng" w="254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Open Sans Medium"/>
              <a:ea typeface="Open Sans Medium"/>
              <a:cs typeface="Open Sans Medium"/>
              <a:sym typeface="Open Sans Medium"/>
            </a:endParaRPr>
          </a:p>
        </p:txBody>
      </p:sp>
      <p:sp>
        <p:nvSpPr>
          <p:cNvPr id="108" name="Google Shape;108;p2"/>
          <p:cNvSpPr txBox="1"/>
          <p:nvPr/>
        </p:nvSpPr>
        <p:spPr>
          <a:xfrm>
            <a:off x="3954187" y="5945699"/>
            <a:ext cx="117371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Medium"/>
                <a:ea typeface="Open Sans Medium"/>
                <a:cs typeface="Open Sans Medium"/>
                <a:sym typeface="Open Sans Medium"/>
              </a:rPr>
              <a:t>Replace</a:t>
            </a:r>
            <a:endParaRPr sz="2400">
              <a:solidFill>
                <a:schemeClr val="dk1"/>
              </a:solidFill>
              <a:latin typeface="Open Sans Medium"/>
              <a:ea typeface="Open Sans Medium"/>
              <a:cs typeface="Open Sans Medium"/>
              <a:sym typeface="Open Sans Medium"/>
            </a:endParaRPr>
          </a:p>
        </p:txBody>
      </p:sp>
      <p:graphicFrame>
        <p:nvGraphicFramePr>
          <p:cNvPr id="109" name="Google Shape;109;p2"/>
          <p:cNvGraphicFramePr/>
          <p:nvPr/>
        </p:nvGraphicFramePr>
        <p:xfrm>
          <a:off x="292654" y="2966094"/>
          <a:ext cx="3000000" cy="3000000"/>
        </p:xfrm>
        <a:graphic>
          <a:graphicData uri="http://schemas.openxmlformats.org/drawingml/2006/table">
            <a:tbl>
              <a:tblPr bandRow="1" firstRow="1">
                <a:noFill/>
                <a:tableStyleId>{83B2BB5C-4FE8-4B0B-8584-6D8EA1CFA3F0}</a:tableStyleId>
              </a:tblPr>
              <a:tblGrid>
                <a:gridCol w="840750"/>
              </a:tblGrid>
              <a:tr h="370850">
                <a:tc>
                  <a:txBody>
                    <a:bodyPr/>
                    <a:lstStyle/>
                    <a:p>
                      <a:pPr indent="0" lvl="0" marL="0" marR="0" rtl="0" algn="ctr">
                        <a:spcBef>
                          <a:spcPts val="0"/>
                        </a:spcBef>
                        <a:spcAft>
                          <a:spcPts val="0"/>
                        </a:spcAft>
                        <a:buNone/>
                      </a:pPr>
                      <a:r>
                        <a:rPr b="0" lang="en-US" sz="1800" u="none" cap="none" strike="noStrike">
                          <a:solidFill>
                            <a:schemeClr val="dk1"/>
                          </a:solidFill>
                        </a:rPr>
                        <a:t>10101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b="0" lang="en-US" sz="1800" u="none" cap="none" strike="noStrike">
                          <a:solidFill>
                            <a:schemeClr val="dk1"/>
                          </a:solidFill>
                        </a:rPr>
                        <a:t>00011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b="0" lang="en-US" sz="1800" u="none" cap="none" strike="noStrike">
                          <a:solidFill>
                            <a:schemeClr val="dk1"/>
                          </a:solidFill>
                        </a:rPr>
                        <a:t>01000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b="0" lang="en-US" sz="1800" u="none" cap="none" strike="noStrike">
                          <a:solidFill>
                            <a:schemeClr val="dk1"/>
                          </a:solidFill>
                        </a:rPr>
                        <a:t>11010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110" name="Google Shape;110;p2"/>
          <p:cNvGraphicFramePr/>
          <p:nvPr/>
        </p:nvGraphicFramePr>
        <p:xfrm>
          <a:off x="7946370" y="2937489"/>
          <a:ext cx="3000000" cy="3000000"/>
        </p:xfrm>
        <a:graphic>
          <a:graphicData uri="http://schemas.openxmlformats.org/drawingml/2006/table">
            <a:tbl>
              <a:tblPr bandRow="1" firstRow="1">
                <a:noFill/>
                <a:tableStyleId>{83B2BB5C-4FE8-4B0B-8584-6D8EA1CFA3F0}</a:tableStyleId>
              </a:tblPr>
              <a:tblGrid>
                <a:gridCol w="845800"/>
              </a:tblGrid>
              <a:tr h="370850">
                <a:tc>
                  <a:txBody>
                    <a:bodyPr/>
                    <a:lstStyle/>
                    <a:p>
                      <a:pPr indent="0" lvl="0" marL="0" marR="0" rtl="0" algn="ctr">
                        <a:spcBef>
                          <a:spcPts val="0"/>
                        </a:spcBef>
                        <a:spcAft>
                          <a:spcPts val="0"/>
                        </a:spcAft>
                        <a:buNone/>
                      </a:pPr>
                      <a:r>
                        <a:rPr b="0" lang="en-US" sz="1800" u="none" cap="none" strike="noStrike">
                          <a:solidFill>
                            <a:schemeClr val="lt1"/>
                          </a:solidFill>
                        </a:rPr>
                        <a:t>10101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2600"/>
                    </a:solidFill>
                  </a:tcPr>
                </a:tc>
              </a:tr>
              <a:tr h="370850">
                <a:tc>
                  <a:txBody>
                    <a:bodyPr/>
                    <a:lstStyle/>
                    <a:p>
                      <a:pPr indent="0" lvl="0" marL="0" marR="0" rtl="0" algn="ctr">
                        <a:spcBef>
                          <a:spcPts val="0"/>
                        </a:spcBef>
                        <a:spcAft>
                          <a:spcPts val="0"/>
                        </a:spcAft>
                        <a:buNone/>
                      </a:pPr>
                      <a:r>
                        <a:rPr b="0" lang="en-US" sz="1800" u="none" cap="none" strike="noStrike">
                          <a:solidFill>
                            <a:schemeClr val="lt1"/>
                          </a:solidFill>
                        </a:rPr>
                        <a:t>11101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2600"/>
                    </a:solidFill>
                  </a:tcPr>
                </a:tc>
              </a:tr>
              <a:tr h="370850">
                <a:tc>
                  <a:txBody>
                    <a:bodyPr/>
                    <a:lstStyle/>
                    <a:p>
                      <a:pPr indent="0" lvl="0" marL="0" marR="0" rtl="0" algn="ctr">
                        <a:spcBef>
                          <a:spcPts val="0"/>
                        </a:spcBef>
                        <a:spcAft>
                          <a:spcPts val="0"/>
                        </a:spcAft>
                        <a:buNone/>
                      </a:pPr>
                      <a:r>
                        <a:rPr b="0" lang="en-US" sz="1800" u="none" cap="none" strike="noStrike">
                          <a:solidFill>
                            <a:schemeClr val="lt1"/>
                          </a:solidFill>
                        </a:rPr>
                        <a:t>01011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2600"/>
                    </a:solidFill>
                  </a:tcPr>
                </a:tc>
              </a:tr>
              <a:tr h="370850">
                <a:tc>
                  <a:txBody>
                    <a:bodyPr/>
                    <a:lstStyle/>
                    <a:p>
                      <a:pPr indent="0" lvl="0" marL="0" marR="0" rtl="0" algn="ctr">
                        <a:spcBef>
                          <a:spcPts val="0"/>
                        </a:spcBef>
                        <a:spcAft>
                          <a:spcPts val="0"/>
                        </a:spcAft>
                        <a:buNone/>
                      </a:pPr>
                      <a:r>
                        <a:rPr b="0" lang="en-US" sz="1800" u="none" cap="none" strike="noStrike">
                          <a:solidFill>
                            <a:schemeClr val="lt1"/>
                          </a:solidFill>
                        </a:rPr>
                        <a:t>11101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BF2600"/>
                    </a:solidFill>
                  </a:tcPr>
                </a:tc>
              </a:tr>
            </a:tbl>
          </a:graphicData>
        </a:graphic>
      </p:graphicFrame>
      <p:sp>
        <p:nvSpPr>
          <p:cNvPr id="111" name="Google Shape;111;p2"/>
          <p:cNvSpPr/>
          <p:nvPr/>
        </p:nvSpPr>
        <p:spPr>
          <a:xfrm>
            <a:off x="7263912" y="3567402"/>
            <a:ext cx="483576" cy="244233"/>
          </a:xfrm>
          <a:prstGeom prst="rightArrow">
            <a:avLst>
              <a:gd fmla="val 50000" name="adj1"/>
              <a:gd fmla="val 50000" name="adj2"/>
            </a:avLst>
          </a:prstGeom>
          <a:solidFill>
            <a:srgbClr val="3F3F3F"/>
          </a:solidFill>
          <a:ln cap="flat" cmpd="sng" w="254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Medium"/>
              <a:ea typeface="Open Sans Medium"/>
              <a:cs typeface="Open Sans Medium"/>
              <a:sym typeface="Open Sans Medium"/>
            </a:endParaRPr>
          </a:p>
        </p:txBody>
      </p:sp>
      <p:sp>
        <p:nvSpPr>
          <p:cNvPr id="112" name="Google Shape;112;p2"/>
          <p:cNvSpPr txBox="1"/>
          <p:nvPr/>
        </p:nvSpPr>
        <p:spPr>
          <a:xfrm>
            <a:off x="7401600" y="1743201"/>
            <a:ext cx="1742400" cy="156966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Open Sans Medium"/>
                <a:ea typeface="Open Sans Medium"/>
                <a:cs typeface="Open Sans Medium"/>
                <a:sym typeface="Open Sans Medium"/>
              </a:rPr>
              <a:t>Tournament </a:t>
            </a:r>
            <a:br>
              <a:rPr lang="en-US" sz="2400">
                <a:solidFill>
                  <a:schemeClr val="dk1"/>
                </a:solidFill>
                <a:latin typeface="Open Sans Medium"/>
                <a:ea typeface="Open Sans Medium"/>
                <a:cs typeface="Open Sans Medium"/>
                <a:sym typeface="Open Sans Medium"/>
              </a:rPr>
            </a:br>
            <a:r>
              <a:rPr lang="en-US" sz="2400">
                <a:solidFill>
                  <a:schemeClr val="dk1"/>
                </a:solidFill>
                <a:latin typeface="Open Sans Medium"/>
                <a:ea typeface="Open Sans Medium"/>
                <a:cs typeface="Open Sans Medium"/>
                <a:sym typeface="Open Sans Medium"/>
              </a:rPr>
              <a:t>Selection</a:t>
            </a:r>
            <a:endParaRPr/>
          </a:p>
          <a:p>
            <a:pPr indent="0" lvl="0" marL="0" marR="0" rtl="0" algn="ctr">
              <a:spcBef>
                <a:spcPts val="0"/>
              </a:spcBef>
              <a:spcAft>
                <a:spcPts val="0"/>
              </a:spcAft>
              <a:buNone/>
            </a:pPr>
            <a:r>
              <a:rPr lang="en-US" sz="2400">
                <a:solidFill>
                  <a:schemeClr val="dk1"/>
                </a:solidFill>
                <a:latin typeface="Open Sans Medium"/>
                <a:ea typeface="Open Sans Medium"/>
                <a:cs typeface="Open Sans Medium"/>
                <a:sym typeface="Open Sans Medium"/>
              </a:rPr>
              <a:t>Size 4</a:t>
            </a:r>
            <a:endParaRPr/>
          </a:p>
          <a:p>
            <a:pPr indent="0" lvl="0" marL="0" marR="0" rtl="0" algn="ctr">
              <a:spcBef>
                <a:spcPts val="0"/>
              </a:spcBef>
              <a:spcAft>
                <a:spcPts val="0"/>
              </a:spcAft>
              <a:buNone/>
            </a:pPr>
            <a:r>
              <a:t/>
            </a:r>
            <a:endParaRPr sz="2400">
              <a:solidFill>
                <a:schemeClr val="dk1"/>
              </a:solidFill>
              <a:latin typeface="Open Sans Medium"/>
              <a:ea typeface="Open Sans Medium"/>
              <a:cs typeface="Open Sans Medium"/>
              <a:sym typeface="Open Sans Medium"/>
            </a:endParaRPr>
          </a:p>
        </p:txBody>
      </p:sp>
      <p:graphicFrame>
        <p:nvGraphicFramePr>
          <p:cNvPr id="113" name="Google Shape;113;p2"/>
          <p:cNvGraphicFramePr/>
          <p:nvPr/>
        </p:nvGraphicFramePr>
        <p:xfrm>
          <a:off x="6083819" y="4449454"/>
          <a:ext cx="3000000" cy="3000000"/>
        </p:xfrm>
        <a:graphic>
          <a:graphicData uri="http://schemas.openxmlformats.org/drawingml/2006/table">
            <a:tbl>
              <a:tblPr bandRow="1" firstRow="1">
                <a:noFill/>
                <a:tableStyleId>{83B2BB5C-4FE8-4B0B-8584-6D8EA1CFA3F0}</a:tableStyleId>
              </a:tblPr>
              <a:tblGrid>
                <a:gridCol w="866050"/>
              </a:tblGrid>
              <a:tr h="370850">
                <a:tc>
                  <a:txBody>
                    <a:bodyPr/>
                    <a:lstStyle/>
                    <a:p>
                      <a:pPr indent="0" lvl="0" marL="0" marR="0" rtl="0" algn="ctr">
                        <a:spcBef>
                          <a:spcPts val="0"/>
                        </a:spcBef>
                        <a:spcAft>
                          <a:spcPts val="0"/>
                        </a:spcAft>
                        <a:buNone/>
                      </a:pPr>
                      <a:r>
                        <a:rPr b="0" lang="en-US" sz="1800" u="none" cap="none" strike="noStrike">
                          <a:solidFill>
                            <a:schemeClr val="dk1"/>
                          </a:solidFill>
                        </a:rPr>
                        <a:t>11101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2FF83"/>
                    </a:solidFill>
                  </a:tcPr>
                </a:tc>
              </a:tr>
              <a:tr h="370850">
                <a:tc>
                  <a:txBody>
                    <a:bodyPr/>
                    <a:lstStyle/>
                    <a:p>
                      <a:pPr indent="0" lvl="0" marL="0" marR="0" rtl="0" algn="ctr">
                        <a:spcBef>
                          <a:spcPts val="0"/>
                        </a:spcBef>
                        <a:spcAft>
                          <a:spcPts val="0"/>
                        </a:spcAft>
                        <a:buNone/>
                      </a:pPr>
                      <a:r>
                        <a:rPr b="0" lang="en-US" sz="1800" u="none" cap="none" strike="noStrike">
                          <a:solidFill>
                            <a:schemeClr val="dk1"/>
                          </a:solidFill>
                        </a:rPr>
                        <a:t>10110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2FF83"/>
                    </a:solidFill>
                  </a:tcPr>
                </a:tc>
              </a:tr>
              <a:tr h="370850">
                <a:tc>
                  <a:txBody>
                    <a:bodyPr/>
                    <a:lstStyle/>
                    <a:p>
                      <a:pPr indent="0" lvl="0" marL="0" marR="0" rtl="0" algn="ctr">
                        <a:spcBef>
                          <a:spcPts val="0"/>
                        </a:spcBef>
                        <a:spcAft>
                          <a:spcPts val="0"/>
                        </a:spcAft>
                        <a:buNone/>
                      </a:pPr>
                      <a:r>
                        <a:rPr b="0" lang="en-US" sz="1800" u="none" cap="none" strike="noStrike">
                          <a:solidFill>
                            <a:schemeClr val="dk1"/>
                          </a:solidFill>
                        </a:rPr>
                        <a:t>01011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2FF83"/>
                    </a:solidFill>
                  </a:tcPr>
                </a:tc>
              </a:tr>
              <a:tr h="370850">
                <a:tc>
                  <a:txBody>
                    <a:bodyPr/>
                    <a:lstStyle/>
                    <a:p>
                      <a:pPr indent="0" lvl="0" marL="0" marR="0" rtl="0" algn="ctr">
                        <a:spcBef>
                          <a:spcPts val="0"/>
                        </a:spcBef>
                        <a:spcAft>
                          <a:spcPts val="0"/>
                        </a:spcAft>
                        <a:buNone/>
                      </a:pPr>
                      <a:r>
                        <a:rPr b="0" lang="en-US" sz="1800" u="none" cap="none" strike="noStrike">
                          <a:solidFill>
                            <a:schemeClr val="dk1"/>
                          </a:solidFill>
                        </a:rPr>
                        <a:t>11001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A2FF83"/>
                    </a:solidFill>
                  </a:tcPr>
                </a:tc>
              </a:tr>
            </a:tbl>
          </a:graphicData>
        </a:graphic>
      </p:graphicFrame>
      <p:sp>
        <p:nvSpPr>
          <p:cNvPr id="114" name="Google Shape;114;p2"/>
          <p:cNvSpPr txBox="1"/>
          <p:nvPr/>
        </p:nvSpPr>
        <p:spPr>
          <a:xfrm>
            <a:off x="5815566" y="2450221"/>
            <a:ext cx="139333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Open Sans Medium"/>
                <a:ea typeface="Open Sans Medium"/>
                <a:cs typeface="Open Sans Medium"/>
                <a:sym typeface="Open Sans Medium"/>
              </a:rPr>
              <a:t>P+O Pool</a:t>
            </a:r>
            <a:endParaRPr sz="2400">
              <a:solidFill>
                <a:schemeClr val="dk1"/>
              </a:solidFill>
              <a:latin typeface="Open Sans Medium"/>
              <a:ea typeface="Open Sans Medium"/>
              <a:cs typeface="Open Sans Medium"/>
              <a:sym typeface="Open Sans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Tạo ra vector đột biến</a:t>
            </a:r>
            <a:endParaRPr/>
          </a:p>
        </p:txBody>
      </p:sp>
      <p:pic>
        <p:nvPicPr>
          <p:cNvPr id="248" name="Google Shape;248;p20"/>
          <p:cNvPicPr preferRelativeResize="0"/>
          <p:nvPr>
            <p:ph idx="1" type="body"/>
          </p:nvPr>
        </p:nvPicPr>
        <p:blipFill rotWithShape="1">
          <a:blip r:embed="rId3">
            <a:alphaModFix/>
          </a:blip>
          <a:srcRect b="0" l="0" r="0" t="0"/>
          <a:stretch/>
        </p:blipFill>
        <p:spPr>
          <a:xfrm>
            <a:off x="2552700" y="2838450"/>
            <a:ext cx="4038600" cy="2400300"/>
          </a:xfrm>
          <a:prstGeom prst="rect">
            <a:avLst/>
          </a:prstGeom>
          <a:noFill/>
          <a:ln>
            <a:noFill/>
          </a:ln>
        </p:spPr>
      </p:pic>
      <p:sp>
        <p:nvSpPr>
          <p:cNvPr id="249" name="Google Shape;249;p2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0" name="Google Shape;250;p20"/>
          <p:cNvSpPr txBox="1"/>
          <p:nvPr/>
        </p:nvSpPr>
        <p:spPr>
          <a:xfrm>
            <a:off x="487180" y="5151585"/>
            <a:ext cx="8169639" cy="394660"/>
          </a:xfrm>
          <a:prstGeom prst="rect">
            <a:avLst/>
          </a:prstGeom>
          <a:blipFill rotWithShape="1">
            <a:blip r:embed="rId4">
              <a:alphaModFix/>
            </a:blip>
            <a:stretch>
              <a:fillRect b="-16922" l="-671" r="0" t="-769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Lai ghép</a:t>
            </a:r>
            <a:endParaRPr/>
          </a:p>
        </p:txBody>
      </p:sp>
      <p:sp>
        <p:nvSpPr>
          <p:cNvPr id="256" name="Google Shape;256;p21"/>
          <p:cNvSpPr txBox="1"/>
          <p:nvPr>
            <p:ph idx="1" type="body"/>
          </p:nvPr>
        </p:nvSpPr>
        <p:spPr>
          <a:xfrm>
            <a:off x="685800" y="1981200"/>
            <a:ext cx="7772400" cy="4114800"/>
          </a:xfrm>
          <a:prstGeom prst="rect">
            <a:avLst/>
          </a:prstGeom>
          <a:blipFill rotWithShape="1">
            <a:blip r:embed="rId3">
              <a:alphaModFix/>
            </a:blip>
            <a:stretch>
              <a:fillRect b="-7703" l="-1254" r="-1253" t="-1331"/>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257" name="Google Shape;257;p2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Lai ghép</a:t>
            </a:r>
            <a:endParaRPr/>
          </a:p>
        </p:txBody>
      </p:sp>
      <p:pic>
        <p:nvPicPr>
          <p:cNvPr id="263" name="Google Shape;263;p22"/>
          <p:cNvPicPr preferRelativeResize="0"/>
          <p:nvPr>
            <p:ph idx="1" type="body"/>
          </p:nvPr>
        </p:nvPicPr>
        <p:blipFill rotWithShape="1">
          <a:blip r:embed="rId3">
            <a:alphaModFix/>
          </a:blip>
          <a:srcRect b="0" l="0" r="0" t="0"/>
          <a:stretch/>
        </p:blipFill>
        <p:spPr>
          <a:xfrm>
            <a:off x="2552700" y="2838450"/>
            <a:ext cx="4038600" cy="2400300"/>
          </a:xfrm>
          <a:prstGeom prst="rect">
            <a:avLst/>
          </a:prstGeom>
          <a:noFill/>
          <a:ln>
            <a:noFill/>
          </a:ln>
        </p:spPr>
      </p:pic>
      <p:sp>
        <p:nvSpPr>
          <p:cNvPr id="264" name="Google Shape;264;p2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22"/>
          <p:cNvSpPr txBox="1"/>
          <p:nvPr/>
        </p:nvSpPr>
        <p:spPr>
          <a:xfrm>
            <a:off x="1519940" y="5151585"/>
            <a:ext cx="6842182" cy="391902"/>
          </a:xfrm>
          <a:prstGeom prst="rect">
            <a:avLst/>
          </a:prstGeom>
          <a:blipFill rotWithShape="1">
            <a:blip r:embed="rId4">
              <a:alphaModFix/>
            </a:blip>
            <a:stretch>
              <a:fillRect b="-20310" l="-710" r="0" t="-624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Lai ghép</a:t>
            </a:r>
            <a:endParaRPr/>
          </a:p>
        </p:txBody>
      </p:sp>
      <p:pic>
        <p:nvPicPr>
          <p:cNvPr id="271" name="Google Shape;271;p23"/>
          <p:cNvPicPr preferRelativeResize="0"/>
          <p:nvPr>
            <p:ph idx="1" type="body"/>
          </p:nvPr>
        </p:nvPicPr>
        <p:blipFill rotWithShape="1">
          <a:blip r:embed="rId3">
            <a:alphaModFix/>
          </a:blip>
          <a:srcRect b="0" l="0" r="0" t="0"/>
          <a:stretch/>
        </p:blipFill>
        <p:spPr>
          <a:xfrm>
            <a:off x="2552700" y="2838450"/>
            <a:ext cx="4038600" cy="2400300"/>
          </a:xfrm>
          <a:prstGeom prst="rect">
            <a:avLst/>
          </a:prstGeom>
          <a:noFill/>
          <a:ln>
            <a:noFill/>
          </a:ln>
        </p:spPr>
      </p:pic>
      <p:sp>
        <p:nvSpPr>
          <p:cNvPr id="272" name="Google Shape;272;p2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3" name="Google Shape;273;p23"/>
          <p:cNvSpPr txBox="1"/>
          <p:nvPr/>
        </p:nvSpPr>
        <p:spPr>
          <a:xfrm>
            <a:off x="1519940" y="5238750"/>
            <a:ext cx="6104120" cy="415307"/>
          </a:xfrm>
          <a:prstGeom prst="rect">
            <a:avLst/>
          </a:prstGeom>
          <a:blipFill rotWithShape="1">
            <a:blip r:embed="rId4">
              <a:alphaModFix/>
            </a:blip>
            <a:stretch>
              <a:fillRect b="-99994" l="0" r="0" t="-7970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Lai ghép</a:t>
            </a:r>
            <a:endParaRPr/>
          </a:p>
        </p:txBody>
      </p:sp>
      <p:sp>
        <p:nvSpPr>
          <p:cNvPr id="279" name="Google Shape;279;p2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0" name="Google Shape;280;p24"/>
          <p:cNvSpPr txBox="1"/>
          <p:nvPr/>
        </p:nvSpPr>
        <p:spPr>
          <a:xfrm>
            <a:off x="1519940" y="5238750"/>
            <a:ext cx="6104120" cy="415883"/>
          </a:xfrm>
          <a:prstGeom prst="rect">
            <a:avLst/>
          </a:prstGeom>
          <a:blipFill rotWithShape="1">
            <a:blip r:embed="rId3">
              <a:alphaModFix/>
            </a:blip>
            <a:stretch>
              <a:fillRect b="-99994" l="0" r="0" t="-7970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pic>
        <p:nvPicPr>
          <p:cNvPr id="281" name="Google Shape;281;p24"/>
          <p:cNvPicPr preferRelativeResize="0"/>
          <p:nvPr>
            <p:ph idx="1" type="body"/>
          </p:nvPr>
        </p:nvPicPr>
        <p:blipFill rotWithShape="1">
          <a:blip r:embed="rId4">
            <a:alphaModFix/>
          </a:blip>
          <a:srcRect b="0" l="0" r="0" t="0"/>
          <a:stretch/>
        </p:blipFill>
        <p:spPr>
          <a:xfrm>
            <a:off x="2552700" y="2838450"/>
            <a:ext cx="4038600" cy="2400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Lai ghép</a:t>
            </a:r>
            <a:endParaRPr/>
          </a:p>
        </p:txBody>
      </p:sp>
      <p:sp>
        <p:nvSpPr>
          <p:cNvPr id="287" name="Google Shape;287;p2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8" name="Google Shape;288;p25"/>
          <p:cNvSpPr txBox="1"/>
          <p:nvPr/>
        </p:nvSpPr>
        <p:spPr>
          <a:xfrm>
            <a:off x="1900940" y="5238750"/>
            <a:ext cx="6104120" cy="417294"/>
          </a:xfrm>
          <a:prstGeom prst="rect">
            <a:avLst/>
          </a:prstGeom>
          <a:blipFill rotWithShape="1">
            <a:blip r:embed="rId3">
              <a:alphaModFix/>
            </a:blip>
            <a:stretch>
              <a:fillRect b="-99994" l="0" r="0" t="-7970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pic>
        <p:nvPicPr>
          <p:cNvPr id="289" name="Google Shape;289;p25"/>
          <p:cNvPicPr preferRelativeResize="0"/>
          <p:nvPr>
            <p:ph idx="1" type="body"/>
          </p:nvPr>
        </p:nvPicPr>
        <p:blipFill rotWithShape="1">
          <a:blip r:embed="rId4">
            <a:alphaModFix/>
          </a:blip>
          <a:srcRect b="0" l="0" r="0" t="0"/>
          <a:stretch/>
        </p:blipFill>
        <p:spPr>
          <a:xfrm>
            <a:off x="2552700" y="2838450"/>
            <a:ext cx="4038600" cy="2400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Chọn lọc</a:t>
            </a:r>
            <a:endParaRPr/>
          </a:p>
        </p:txBody>
      </p:sp>
      <p:sp>
        <p:nvSpPr>
          <p:cNvPr id="295" name="Google Shape;295;p26"/>
          <p:cNvSpPr txBox="1"/>
          <p:nvPr>
            <p:ph idx="1" type="body"/>
          </p:nvPr>
        </p:nvSpPr>
        <p:spPr>
          <a:xfrm>
            <a:off x="685800" y="1981200"/>
            <a:ext cx="7772400" cy="4114800"/>
          </a:xfrm>
          <a:prstGeom prst="rect">
            <a:avLst/>
          </a:prstGeom>
          <a:blipFill rotWithShape="1">
            <a:blip r:embed="rId3">
              <a:alphaModFix/>
            </a:blip>
            <a:stretch>
              <a:fillRect b="0" l="-1254" r="0" t="-1183"/>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296" name="Google Shape;296;p2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Ví dụ</a:t>
            </a:r>
            <a:endParaRPr/>
          </a:p>
        </p:txBody>
      </p:sp>
      <p:pic>
        <p:nvPicPr>
          <p:cNvPr id="302" name="Google Shape;302;p27"/>
          <p:cNvPicPr preferRelativeResize="0"/>
          <p:nvPr>
            <p:ph idx="1" type="body"/>
          </p:nvPr>
        </p:nvPicPr>
        <p:blipFill rotWithShape="1">
          <a:blip r:embed="rId3">
            <a:alphaModFix/>
          </a:blip>
          <a:srcRect b="0" l="0" r="0" t="0"/>
          <a:stretch/>
        </p:blipFill>
        <p:spPr>
          <a:xfrm>
            <a:off x="869950" y="2241550"/>
            <a:ext cx="3086100" cy="3022600"/>
          </a:xfrm>
          <a:prstGeom prst="rect">
            <a:avLst/>
          </a:prstGeom>
          <a:noFill/>
          <a:ln>
            <a:noFill/>
          </a:ln>
        </p:spPr>
      </p:pic>
      <p:sp>
        <p:nvSpPr>
          <p:cNvPr id="303" name="Google Shape;303;p2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4" name="Google Shape;304;p27"/>
          <p:cNvPicPr preferRelativeResize="0"/>
          <p:nvPr/>
        </p:nvPicPr>
        <p:blipFill rotWithShape="1">
          <a:blip r:embed="rId4">
            <a:alphaModFix/>
          </a:blip>
          <a:srcRect b="0" l="0" r="0" t="0"/>
          <a:stretch/>
        </p:blipFill>
        <p:spPr>
          <a:xfrm>
            <a:off x="4083050" y="2374900"/>
            <a:ext cx="4254500" cy="2755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Ví dụ</a:t>
            </a:r>
            <a:endParaRPr/>
          </a:p>
        </p:txBody>
      </p:sp>
      <p:pic>
        <p:nvPicPr>
          <p:cNvPr id="310" name="Google Shape;310;p28"/>
          <p:cNvPicPr preferRelativeResize="0"/>
          <p:nvPr>
            <p:ph idx="1" type="body"/>
          </p:nvPr>
        </p:nvPicPr>
        <p:blipFill rotWithShape="1">
          <a:blip r:embed="rId3">
            <a:alphaModFix/>
          </a:blip>
          <a:srcRect b="0" l="0" r="0" t="0"/>
          <a:stretch/>
        </p:blipFill>
        <p:spPr>
          <a:xfrm>
            <a:off x="1238250" y="2419350"/>
            <a:ext cx="3086100" cy="3162300"/>
          </a:xfrm>
          <a:prstGeom prst="rect">
            <a:avLst/>
          </a:prstGeom>
          <a:noFill/>
          <a:ln>
            <a:noFill/>
          </a:ln>
        </p:spPr>
      </p:pic>
      <p:sp>
        <p:nvSpPr>
          <p:cNvPr id="311" name="Google Shape;311;p2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2" name="Google Shape;312;p28"/>
          <p:cNvPicPr preferRelativeResize="0"/>
          <p:nvPr/>
        </p:nvPicPr>
        <p:blipFill rotWithShape="1">
          <a:blip r:embed="rId4">
            <a:alphaModFix/>
          </a:blip>
          <a:srcRect b="0" l="0" r="0" t="0"/>
          <a:stretch/>
        </p:blipFill>
        <p:spPr>
          <a:xfrm>
            <a:off x="4806950" y="2419350"/>
            <a:ext cx="3086100" cy="3162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Ví dụ</a:t>
            </a:r>
            <a:endParaRPr/>
          </a:p>
        </p:txBody>
      </p:sp>
      <p:pic>
        <p:nvPicPr>
          <p:cNvPr id="318" name="Google Shape;318;p29"/>
          <p:cNvPicPr preferRelativeResize="0"/>
          <p:nvPr>
            <p:ph idx="1" type="body"/>
          </p:nvPr>
        </p:nvPicPr>
        <p:blipFill rotWithShape="1">
          <a:blip r:embed="rId3">
            <a:alphaModFix/>
          </a:blip>
          <a:srcRect b="0" l="0" r="0" t="0"/>
          <a:stretch/>
        </p:blipFill>
        <p:spPr>
          <a:xfrm>
            <a:off x="1238250" y="2419350"/>
            <a:ext cx="3086100" cy="3162300"/>
          </a:xfrm>
          <a:prstGeom prst="rect">
            <a:avLst/>
          </a:prstGeom>
          <a:noFill/>
          <a:ln>
            <a:noFill/>
          </a:ln>
        </p:spPr>
      </p:pic>
      <p:sp>
        <p:nvSpPr>
          <p:cNvPr id="319" name="Google Shape;319;p2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0" name="Google Shape;320;p29"/>
          <p:cNvPicPr preferRelativeResize="0"/>
          <p:nvPr/>
        </p:nvPicPr>
        <p:blipFill rotWithShape="1">
          <a:blip r:embed="rId4">
            <a:alphaModFix/>
          </a:blip>
          <a:srcRect b="0" l="0" r="0" t="0"/>
          <a:stretch/>
        </p:blipFill>
        <p:spPr>
          <a:xfrm>
            <a:off x="4806950" y="2419350"/>
            <a:ext cx="3086100" cy="316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Simple Genetic Algorithm (sGA)</a:t>
            </a:r>
            <a:endParaRPr/>
          </a:p>
        </p:txBody>
      </p:sp>
      <p:sp>
        <p:nvSpPr>
          <p:cNvPr id="120" name="Google Shape;120;p3"/>
          <p:cNvSpPr txBox="1"/>
          <p:nvPr>
            <p:ph idx="1" type="body"/>
          </p:nvPr>
        </p:nvSpPr>
        <p:spPr>
          <a:xfrm>
            <a:off x="685800" y="1981200"/>
            <a:ext cx="7772400" cy="4114800"/>
          </a:xfrm>
          <a:prstGeom prst="rect">
            <a:avLst/>
          </a:prstGeom>
          <a:blipFill rotWithShape="1">
            <a:blip r:embed="rId3">
              <a:alphaModFix/>
            </a:blip>
            <a:stretch>
              <a:fillRect b="0" l="-1253" r="0" t="-1184"/>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121" name="Google Shape;121;p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Ví dụ</a:t>
            </a:r>
            <a:endParaRPr/>
          </a:p>
        </p:txBody>
      </p:sp>
      <p:pic>
        <p:nvPicPr>
          <p:cNvPr id="326" name="Google Shape;326;p30"/>
          <p:cNvPicPr preferRelativeResize="0"/>
          <p:nvPr>
            <p:ph idx="1" type="body"/>
          </p:nvPr>
        </p:nvPicPr>
        <p:blipFill rotWithShape="1">
          <a:blip r:embed="rId3">
            <a:alphaModFix/>
          </a:blip>
          <a:srcRect b="0" l="0" r="0" t="0"/>
          <a:stretch/>
        </p:blipFill>
        <p:spPr>
          <a:xfrm>
            <a:off x="1238250" y="2419350"/>
            <a:ext cx="3086100" cy="3162300"/>
          </a:xfrm>
          <a:prstGeom prst="rect">
            <a:avLst/>
          </a:prstGeom>
          <a:noFill/>
          <a:ln>
            <a:noFill/>
          </a:ln>
        </p:spPr>
      </p:pic>
      <p:sp>
        <p:nvSpPr>
          <p:cNvPr id="327" name="Google Shape;327;p3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8" name="Google Shape;328;p30"/>
          <p:cNvPicPr preferRelativeResize="0"/>
          <p:nvPr/>
        </p:nvPicPr>
        <p:blipFill rotWithShape="1">
          <a:blip r:embed="rId4">
            <a:alphaModFix/>
          </a:blip>
          <a:srcRect b="0" l="0" r="0" t="0"/>
          <a:stretch/>
        </p:blipFill>
        <p:spPr>
          <a:xfrm>
            <a:off x="4806950" y="2419350"/>
            <a:ext cx="3086100" cy="31623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Ví dụ</a:t>
            </a:r>
            <a:endParaRPr/>
          </a:p>
        </p:txBody>
      </p:sp>
      <p:pic>
        <p:nvPicPr>
          <p:cNvPr id="334" name="Google Shape;334;p31"/>
          <p:cNvPicPr preferRelativeResize="0"/>
          <p:nvPr>
            <p:ph idx="1" type="body"/>
          </p:nvPr>
        </p:nvPicPr>
        <p:blipFill rotWithShape="1">
          <a:blip r:embed="rId3">
            <a:alphaModFix/>
          </a:blip>
          <a:srcRect b="0" l="0" r="0" t="0"/>
          <a:stretch/>
        </p:blipFill>
        <p:spPr>
          <a:xfrm>
            <a:off x="1238250" y="2419350"/>
            <a:ext cx="3086100" cy="3162300"/>
          </a:xfrm>
          <a:prstGeom prst="rect">
            <a:avLst/>
          </a:prstGeom>
          <a:noFill/>
          <a:ln>
            <a:noFill/>
          </a:ln>
        </p:spPr>
      </p:pic>
      <p:sp>
        <p:nvSpPr>
          <p:cNvPr id="335" name="Google Shape;335;p3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36" name="Google Shape;336;p31"/>
          <p:cNvPicPr preferRelativeResize="0"/>
          <p:nvPr/>
        </p:nvPicPr>
        <p:blipFill rotWithShape="1">
          <a:blip r:embed="rId4">
            <a:alphaModFix/>
          </a:blip>
          <a:srcRect b="0" l="0" r="0" t="0"/>
          <a:stretch/>
        </p:blipFill>
        <p:spPr>
          <a:xfrm>
            <a:off x="4806950" y="2419350"/>
            <a:ext cx="3086100" cy="3162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Ví dụ</a:t>
            </a:r>
            <a:endParaRPr/>
          </a:p>
        </p:txBody>
      </p:sp>
      <p:pic>
        <p:nvPicPr>
          <p:cNvPr id="342" name="Google Shape;342;p32"/>
          <p:cNvPicPr preferRelativeResize="0"/>
          <p:nvPr>
            <p:ph idx="1" type="body"/>
          </p:nvPr>
        </p:nvPicPr>
        <p:blipFill rotWithShape="1">
          <a:blip r:embed="rId3">
            <a:alphaModFix/>
          </a:blip>
          <a:srcRect b="0" l="0" r="0" t="0"/>
          <a:stretch/>
        </p:blipFill>
        <p:spPr>
          <a:xfrm>
            <a:off x="1238250" y="2419350"/>
            <a:ext cx="3086100" cy="3162300"/>
          </a:xfrm>
          <a:prstGeom prst="rect">
            <a:avLst/>
          </a:prstGeom>
          <a:noFill/>
          <a:ln>
            <a:noFill/>
          </a:ln>
        </p:spPr>
      </p:pic>
      <p:sp>
        <p:nvSpPr>
          <p:cNvPr id="343" name="Google Shape;343;p3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44" name="Google Shape;344;p32"/>
          <p:cNvPicPr preferRelativeResize="0"/>
          <p:nvPr/>
        </p:nvPicPr>
        <p:blipFill rotWithShape="1">
          <a:blip r:embed="rId4">
            <a:alphaModFix/>
          </a:blip>
          <a:srcRect b="0" l="0" r="0" t="0"/>
          <a:stretch/>
        </p:blipFill>
        <p:spPr>
          <a:xfrm>
            <a:off x="4806950" y="2419350"/>
            <a:ext cx="3086100" cy="3162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Ví dụ</a:t>
            </a:r>
            <a:endParaRPr/>
          </a:p>
        </p:txBody>
      </p:sp>
      <p:pic>
        <p:nvPicPr>
          <p:cNvPr id="350" name="Google Shape;350;p33"/>
          <p:cNvPicPr preferRelativeResize="0"/>
          <p:nvPr>
            <p:ph idx="1" type="body"/>
          </p:nvPr>
        </p:nvPicPr>
        <p:blipFill rotWithShape="1">
          <a:blip r:embed="rId3">
            <a:alphaModFix/>
          </a:blip>
          <a:srcRect b="0" l="0" r="0" t="0"/>
          <a:stretch/>
        </p:blipFill>
        <p:spPr>
          <a:xfrm>
            <a:off x="1238250" y="2419350"/>
            <a:ext cx="3086100" cy="3162300"/>
          </a:xfrm>
          <a:prstGeom prst="rect">
            <a:avLst/>
          </a:prstGeom>
          <a:noFill/>
          <a:ln>
            <a:noFill/>
          </a:ln>
        </p:spPr>
      </p:pic>
      <p:sp>
        <p:nvSpPr>
          <p:cNvPr id="351" name="Google Shape;351;p3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52" name="Google Shape;352;p33"/>
          <p:cNvPicPr preferRelativeResize="0"/>
          <p:nvPr/>
        </p:nvPicPr>
        <p:blipFill rotWithShape="1">
          <a:blip r:embed="rId4">
            <a:alphaModFix/>
          </a:blip>
          <a:srcRect b="0" l="0" r="0" t="0"/>
          <a:stretch/>
        </p:blipFill>
        <p:spPr>
          <a:xfrm>
            <a:off x="4806950" y="2419350"/>
            <a:ext cx="3086100" cy="3162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DE – Các tham số điều khiển</a:t>
            </a:r>
            <a:endParaRPr/>
          </a:p>
        </p:txBody>
      </p:sp>
      <p:sp>
        <p:nvSpPr>
          <p:cNvPr id="358" name="Google Shape;358;p34"/>
          <p:cNvSpPr txBox="1"/>
          <p:nvPr>
            <p:ph idx="1" type="body"/>
          </p:nvPr>
        </p:nvSpPr>
        <p:spPr>
          <a:xfrm>
            <a:off x="685800" y="1981200"/>
            <a:ext cx="8153400" cy="4114800"/>
          </a:xfrm>
          <a:prstGeom prst="rect">
            <a:avLst/>
          </a:prstGeom>
          <a:blipFill rotWithShape="1">
            <a:blip r:embed="rId3">
              <a:alphaModFix/>
            </a:blip>
            <a:stretch>
              <a:fillRect b="0" l="-1196" r="0" t="-1183"/>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359" name="Google Shape;359;p3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5"/>
          <p:cNvSpPr txBox="1"/>
          <p:nvPr>
            <p:ph type="ctrTitle"/>
          </p:nvPr>
        </p:nvSpPr>
        <p:spPr>
          <a:xfrm>
            <a:off x="422189" y="3159426"/>
            <a:ext cx="8223738"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US">
                <a:solidFill>
                  <a:srgbClr val="0000D4"/>
                </a:solidFill>
              </a:rPr>
              <a:t>PARTICLE SWARM OPTIMIZATION</a:t>
            </a:r>
            <a:endParaRPr/>
          </a:p>
        </p:txBody>
      </p:sp>
      <p:sp>
        <p:nvSpPr>
          <p:cNvPr id="366" name="Google Shape;366;p3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Giới thiệu</a:t>
            </a:r>
            <a:endParaRPr/>
          </a:p>
        </p:txBody>
      </p:sp>
      <p:sp>
        <p:nvSpPr>
          <p:cNvPr id="372" name="Google Shape;372;p3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Open Sans Medium"/>
              <a:buChar char="•"/>
            </a:pPr>
            <a:r>
              <a:rPr lang="en-US"/>
              <a:t>Những thử nghiệm đầu tiên được thực hiện bởi Kennedy và Eberhart năm 1995.</a:t>
            </a:r>
            <a:endParaRPr/>
          </a:p>
          <a:p>
            <a:pPr indent="-342900" lvl="0" marL="342900" rtl="0" algn="l">
              <a:spcBef>
                <a:spcPts val="480"/>
              </a:spcBef>
              <a:spcAft>
                <a:spcPts val="0"/>
              </a:spcAft>
              <a:buClr>
                <a:schemeClr val="dk1"/>
              </a:buClr>
              <a:buSzPts val="2400"/>
              <a:buFont typeface="Open Sans Medium"/>
              <a:buChar char="•"/>
            </a:pPr>
            <a:r>
              <a:rPr lang="en-US"/>
              <a:t>Ý tưởng chính: PSO duy trì một bầy đàn (swarm, tương tự như một quần thể population) gồm các phần tử (particle) di chuyển trong không gian tìm kiếm. Mỗi phần tử có cách di chuyển được xác định bởi:</a:t>
            </a:r>
            <a:endParaRPr/>
          </a:p>
          <a:p>
            <a:pPr indent="-457200" lvl="0" marL="457200" rtl="0" algn="l">
              <a:spcBef>
                <a:spcPts val="480"/>
              </a:spcBef>
              <a:spcAft>
                <a:spcPts val="0"/>
              </a:spcAft>
              <a:buClr>
                <a:schemeClr val="dk1"/>
              </a:buClr>
              <a:buSzPts val="2400"/>
              <a:buFont typeface="Open Sans Medium"/>
              <a:buAutoNum type="arabicPeriod"/>
            </a:pPr>
            <a:r>
              <a:rPr lang="en-US"/>
              <a:t>Vị trí hiện tại.</a:t>
            </a:r>
            <a:endParaRPr/>
          </a:p>
          <a:p>
            <a:pPr indent="-457200" lvl="0" marL="457200" rtl="0" algn="l">
              <a:spcBef>
                <a:spcPts val="480"/>
              </a:spcBef>
              <a:spcAft>
                <a:spcPts val="0"/>
              </a:spcAft>
              <a:buClr>
                <a:schemeClr val="dk1"/>
              </a:buClr>
              <a:buSzPts val="2400"/>
              <a:buFont typeface="Open Sans Medium"/>
              <a:buAutoNum type="arabicPeriod"/>
            </a:pPr>
            <a:r>
              <a:rPr lang="en-US"/>
              <a:t>Vị trí tốt nhất từ trước tới giờ.</a:t>
            </a:r>
            <a:endParaRPr/>
          </a:p>
          <a:p>
            <a:pPr indent="-457200" lvl="0" marL="457200" rtl="0" algn="l">
              <a:spcBef>
                <a:spcPts val="480"/>
              </a:spcBef>
              <a:spcAft>
                <a:spcPts val="0"/>
              </a:spcAft>
              <a:buClr>
                <a:schemeClr val="dk1"/>
              </a:buClr>
              <a:buSzPts val="2400"/>
              <a:buFont typeface="Open Sans Medium"/>
              <a:buAutoNum type="arabicPeriod"/>
            </a:pPr>
            <a:r>
              <a:rPr lang="en-US"/>
              <a:t>Vị trí của tốt nhất từ trước tới giờ từng được tìm ra bởi các phần tử trong lận cận.</a:t>
            </a:r>
            <a:endParaRPr/>
          </a:p>
        </p:txBody>
      </p:sp>
      <p:sp>
        <p:nvSpPr>
          <p:cNvPr id="373" name="Google Shape;373;p3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Ký hiệu</a:t>
            </a:r>
            <a:endParaRPr/>
          </a:p>
        </p:txBody>
      </p:sp>
      <p:sp>
        <p:nvSpPr>
          <p:cNvPr id="379" name="Google Shape;379;p37"/>
          <p:cNvSpPr txBox="1"/>
          <p:nvPr>
            <p:ph idx="1" type="body"/>
          </p:nvPr>
        </p:nvSpPr>
        <p:spPr>
          <a:xfrm>
            <a:off x="685800" y="1981200"/>
            <a:ext cx="7772400" cy="4114800"/>
          </a:xfrm>
          <a:prstGeom prst="rect">
            <a:avLst/>
          </a:prstGeom>
          <a:blipFill rotWithShape="1">
            <a:blip r:embed="rId3">
              <a:alphaModFix/>
            </a:blip>
            <a:stretch>
              <a:fillRect b="0" l="-1174" r="0" t="-1183"/>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380" name="Google Shape;380;p3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Ký hiệu</a:t>
            </a:r>
            <a:endParaRPr/>
          </a:p>
        </p:txBody>
      </p:sp>
      <p:sp>
        <p:nvSpPr>
          <p:cNvPr id="386" name="Google Shape;386;p38"/>
          <p:cNvSpPr txBox="1"/>
          <p:nvPr>
            <p:ph idx="1" type="body"/>
          </p:nvPr>
        </p:nvSpPr>
        <p:spPr>
          <a:xfrm>
            <a:off x="685800" y="1981200"/>
            <a:ext cx="7772400" cy="4114800"/>
          </a:xfrm>
          <a:prstGeom prst="rect">
            <a:avLst/>
          </a:prstGeom>
          <a:blipFill rotWithShape="1">
            <a:blip r:embed="rId3">
              <a:alphaModFix/>
            </a:blip>
            <a:stretch>
              <a:fillRect b="0" l="-1254" r="0" t="-1183"/>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387" name="Google Shape;387;p3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Lân cận dạng vòng</a:t>
            </a:r>
            <a:endParaRPr/>
          </a:p>
        </p:txBody>
      </p:sp>
      <p:pic>
        <p:nvPicPr>
          <p:cNvPr id="393" name="Google Shape;393;p39"/>
          <p:cNvPicPr preferRelativeResize="0"/>
          <p:nvPr>
            <p:ph idx="1" type="body"/>
          </p:nvPr>
        </p:nvPicPr>
        <p:blipFill rotWithShape="1">
          <a:blip r:embed="rId3">
            <a:alphaModFix/>
          </a:blip>
          <a:srcRect b="0" l="0" r="0" t="0"/>
          <a:stretch/>
        </p:blipFill>
        <p:spPr>
          <a:xfrm>
            <a:off x="3251200" y="2407682"/>
            <a:ext cx="2641600" cy="2209800"/>
          </a:xfrm>
          <a:prstGeom prst="rect">
            <a:avLst/>
          </a:prstGeom>
          <a:noFill/>
          <a:ln>
            <a:noFill/>
          </a:ln>
        </p:spPr>
      </p:pic>
      <p:sp>
        <p:nvSpPr>
          <p:cNvPr id="394" name="Google Shape;394;p3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5" name="Google Shape;395;p39"/>
          <p:cNvSpPr txBox="1"/>
          <p:nvPr/>
        </p:nvSpPr>
        <p:spPr>
          <a:xfrm>
            <a:off x="1519940" y="5057783"/>
            <a:ext cx="6104120" cy="369332"/>
          </a:xfrm>
          <a:prstGeom prst="rect">
            <a:avLst/>
          </a:prstGeom>
          <a:blipFill rotWithShape="1">
            <a:blip r:embed="rId4">
              <a:alphaModFix/>
            </a:blip>
            <a:stretch>
              <a:fillRect b="-124988" l="0" r="0" t="-9665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sp>
        <p:nvSpPr>
          <p:cNvPr id="396" name="Google Shape;396;p39"/>
          <p:cNvSpPr txBox="1"/>
          <p:nvPr/>
        </p:nvSpPr>
        <p:spPr>
          <a:xfrm>
            <a:off x="1100380" y="5619552"/>
            <a:ext cx="7357820" cy="668901"/>
          </a:xfrm>
          <a:prstGeom prst="rect">
            <a:avLst/>
          </a:prstGeom>
          <a:blipFill rotWithShape="1">
            <a:blip r:embed="rId5">
              <a:alphaModFix/>
            </a:blip>
            <a:stretch>
              <a:fillRect b="-13635" l="-745" r="0" t="-545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Simple Genetic Algorithm (sGA)</a:t>
            </a:r>
            <a:endParaRPr/>
          </a:p>
        </p:txBody>
      </p:sp>
      <p:sp>
        <p:nvSpPr>
          <p:cNvPr id="127" name="Google Shape;127;p4"/>
          <p:cNvSpPr txBox="1"/>
          <p:nvPr>
            <p:ph idx="1" type="body"/>
          </p:nvPr>
        </p:nvSpPr>
        <p:spPr>
          <a:xfrm>
            <a:off x="685800" y="1981200"/>
            <a:ext cx="7772400" cy="4114800"/>
          </a:xfrm>
          <a:prstGeom prst="rect">
            <a:avLst/>
          </a:prstGeom>
          <a:blipFill rotWithShape="1">
            <a:blip r:embed="rId3">
              <a:alphaModFix/>
            </a:blip>
            <a:stretch>
              <a:fillRect b="0" l="-1253" r="0" t="-1184"/>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128" name="Google Shape;128;p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29" name="Google Shape;129;p4"/>
          <p:cNvGraphicFramePr/>
          <p:nvPr/>
        </p:nvGraphicFramePr>
        <p:xfrm>
          <a:off x="3314700" y="3304540"/>
          <a:ext cx="3000000" cy="3000000"/>
        </p:xfrm>
        <a:graphic>
          <a:graphicData uri="http://schemas.openxmlformats.org/drawingml/2006/table">
            <a:tbl>
              <a:tblPr bandRow="1" firstRow="1">
                <a:noFill/>
                <a:tableStyleId>{30CBFEDF-6395-451B-AA03-933463635C40}</a:tableStyleId>
              </a:tblPr>
              <a:tblGrid>
                <a:gridCol w="1257300"/>
                <a:gridCol w="12573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0.25</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0.80</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0.40</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0.97</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0"/>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Lân cận hình sao</a:t>
            </a:r>
            <a:endParaRPr/>
          </a:p>
        </p:txBody>
      </p:sp>
      <p:pic>
        <p:nvPicPr>
          <p:cNvPr id="402" name="Google Shape;402;p40"/>
          <p:cNvPicPr preferRelativeResize="0"/>
          <p:nvPr>
            <p:ph idx="1" type="body"/>
          </p:nvPr>
        </p:nvPicPr>
        <p:blipFill rotWithShape="1">
          <a:blip r:embed="rId3">
            <a:alphaModFix/>
          </a:blip>
          <a:srcRect b="0" l="0" r="0" t="0"/>
          <a:stretch/>
        </p:blipFill>
        <p:spPr>
          <a:xfrm>
            <a:off x="3251200" y="2407682"/>
            <a:ext cx="2641600" cy="2209800"/>
          </a:xfrm>
          <a:prstGeom prst="rect">
            <a:avLst/>
          </a:prstGeom>
          <a:noFill/>
          <a:ln>
            <a:noFill/>
          </a:ln>
        </p:spPr>
      </p:pic>
      <p:sp>
        <p:nvSpPr>
          <p:cNvPr id="403" name="Google Shape;403;p4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04" name="Google Shape;404;p40"/>
          <p:cNvSpPr txBox="1"/>
          <p:nvPr/>
        </p:nvSpPr>
        <p:spPr>
          <a:xfrm>
            <a:off x="1519940" y="5057783"/>
            <a:ext cx="6104120" cy="369332"/>
          </a:xfrm>
          <a:prstGeom prst="rect">
            <a:avLst/>
          </a:prstGeom>
          <a:blipFill rotWithShape="1">
            <a:blip r:embed="rId4">
              <a:alphaModFix/>
            </a:blip>
            <a:stretch>
              <a:fillRect b="-26666" l="0" r="0" t="-999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sp>
        <p:nvSpPr>
          <p:cNvPr id="405" name="Google Shape;405;p40"/>
          <p:cNvSpPr txBox="1"/>
          <p:nvPr/>
        </p:nvSpPr>
        <p:spPr>
          <a:xfrm>
            <a:off x="1100380" y="5619552"/>
            <a:ext cx="7357820" cy="391902"/>
          </a:xfrm>
          <a:prstGeom prst="rect">
            <a:avLst/>
          </a:prstGeom>
          <a:blipFill rotWithShape="1">
            <a:blip r:embed="rId5">
              <a:alphaModFix/>
            </a:blip>
            <a:stretch>
              <a:fillRect b="-18749" l="0" r="0" t="-937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Open Sans Medium"/>
                <a:ea typeface="Open Sans Medium"/>
                <a:cs typeface="Open Sans Medium"/>
                <a:sym typeface="Open Sans Medium"/>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1"/>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Cập nhật vị trí</a:t>
            </a:r>
            <a:endParaRPr/>
          </a:p>
        </p:txBody>
      </p:sp>
      <p:pic>
        <p:nvPicPr>
          <p:cNvPr id="411" name="Google Shape;411;p41"/>
          <p:cNvPicPr preferRelativeResize="0"/>
          <p:nvPr>
            <p:ph idx="1" type="body"/>
          </p:nvPr>
        </p:nvPicPr>
        <p:blipFill rotWithShape="1">
          <a:blip r:embed="rId3">
            <a:alphaModFix/>
          </a:blip>
          <a:srcRect b="0" l="0" r="0" t="0"/>
          <a:stretch/>
        </p:blipFill>
        <p:spPr>
          <a:xfrm>
            <a:off x="1195736" y="3102029"/>
            <a:ext cx="3268255" cy="1754537"/>
          </a:xfrm>
          <a:prstGeom prst="rect">
            <a:avLst/>
          </a:prstGeom>
          <a:noFill/>
          <a:ln>
            <a:noFill/>
          </a:ln>
        </p:spPr>
      </p:pic>
      <p:sp>
        <p:nvSpPr>
          <p:cNvPr id="412" name="Google Shape;412;p4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13" name="Google Shape;413;p41"/>
          <p:cNvPicPr preferRelativeResize="0"/>
          <p:nvPr/>
        </p:nvPicPr>
        <p:blipFill rotWithShape="1">
          <a:blip r:embed="rId4">
            <a:alphaModFix/>
          </a:blip>
          <a:srcRect b="0" l="0" r="0" t="0"/>
          <a:stretch/>
        </p:blipFill>
        <p:spPr>
          <a:xfrm>
            <a:off x="5915165" y="2776565"/>
            <a:ext cx="1981505" cy="1826431"/>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2"/>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Cập nhật vị trí</a:t>
            </a:r>
            <a:endParaRPr/>
          </a:p>
        </p:txBody>
      </p:sp>
      <p:pic>
        <p:nvPicPr>
          <p:cNvPr id="419" name="Google Shape;419;p42"/>
          <p:cNvPicPr preferRelativeResize="0"/>
          <p:nvPr>
            <p:ph idx="1" type="body"/>
          </p:nvPr>
        </p:nvPicPr>
        <p:blipFill rotWithShape="1">
          <a:blip r:embed="rId3">
            <a:alphaModFix/>
          </a:blip>
          <a:srcRect b="0" l="0" r="0" t="0"/>
          <a:stretch/>
        </p:blipFill>
        <p:spPr>
          <a:xfrm>
            <a:off x="1577762" y="3102029"/>
            <a:ext cx="2504202" cy="1754537"/>
          </a:xfrm>
          <a:prstGeom prst="rect">
            <a:avLst/>
          </a:prstGeom>
          <a:noFill/>
          <a:ln>
            <a:noFill/>
          </a:ln>
        </p:spPr>
      </p:pic>
      <p:sp>
        <p:nvSpPr>
          <p:cNvPr id="420" name="Google Shape;420;p4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21" name="Google Shape;421;p42"/>
          <p:cNvPicPr preferRelativeResize="0"/>
          <p:nvPr/>
        </p:nvPicPr>
        <p:blipFill rotWithShape="1">
          <a:blip r:embed="rId4">
            <a:alphaModFix/>
          </a:blip>
          <a:srcRect b="0" l="0" r="0" t="0"/>
          <a:stretch/>
        </p:blipFill>
        <p:spPr>
          <a:xfrm>
            <a:off x="5915165" y="2987672"/>
            <a:ext cx="1981505" cy="140421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3"/>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Cập nhật vị trí</a:t>
            </a:r>
            <a:endParaRPr/>
          </a:p>
        </p:txBody>
      </p:sp>
      <p:sp>
        <p:nvSpPr>
          <p:cNvPr id="427" name="Google Shape;427;p43"/>
          <p:cNvSpPr txBox="1"/>
          <p:nvPr>
            <p:ph idx="1" type="body"/>
          </p:nvPr>
        </p:nvSpPr>
        <p:spPr>
          <a:xfrm>
            <a:off x="685800" y="1981200"/>
            <a:ext cx="8140700" cy="4114800"/>
          </a:xfrm>
          <a:prstGeom prst="rect">
            <a:avLst/>
          </a:prstGeom>
          <a:blipFill rotWithShape="1">
            <a:blip r:embed="rId3">
              <a:alphaModFix/>
            </a:blip>
            <a:stretch>
              <a:fillRect b="-13478" l="-1198" r="0" t="-1184"/>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428" name="Google Shape;428;p4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Cập nhật vị trí</a:t>
            </a:r>
            <a:endParaRPr/>
          </a:p>
        </p:txBody>
      </p:sp>
      <p:sp>
        <p:nvSpPr>
          <p:cNvPr id="434" name="Google Shape;434;p44"/>
          <p:cNvSpPr txBox="1"/>
          <p:nvPr>
            <p:ph idx="1" type="body"/>
          </p:nvPr>
        </p:nvSpPr>
        <p:spPr>
          <a:xfrm>
            <a:off x="685800" y="1981200"/>
            <a:ext cx="8140700" cy="4114800"/>
          </a:xfrm>
          <a:prstGeom prst="rect">
            <a:avLst/>
          </a:prstGeom>
          <a:blipFill rotWithShape="1">
            <a:blip r:embed="rId3">
              <a:alphaModFix/>
            </a:blip>
            <a:stretch>
              <a:fillRect b="-146" l="-1198" r="0" t="-1184"/>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435" name="Google Shape;435;p4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4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Ví dụ - Quan sát 1 phần tử</a:t>
            </a:r>
            <a:endParaRPr/>
          </a:p>
        </p:txBody>
      </p:sp>
      <p:sp>
        <p:nvSpPr>
          <p:cNvPr id="441" name="Google Shape;441;p4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42" name="Google Shape;442;p45"/>
          <p:cNvPicPr preferRelativeResize="0"/>
          <p:nvPr/>
        </p:nvPicPr>
        <p:blipFill rotWithShape="1">
          <a:blip r:embed="rId3">
            <a:alphaModFix/>
          </a:blip>
          <a:srcRect b="0" l="0" r="0" t="0"/>
          <a:stretch/>
        </p:blipFill>
        <p:spPr>
          <a:xfrm>
            <a:off x="1020951" y="2109384"/>
            <a:ext cx="3086100" cy="3162300"/>
          </a:xfrm>
          <a:prstGeom prst="rect">
            <a:avLst/>
          </a:prstGeom>
          <a:noFill/>
          <a:ln>
            <a:noFill/>
          </a:ln>
        </p:spPr>
      </p:pic>
      <p:pic>
        <p:nvPicPr>
          <p:cNvPr id="443" name="Google Shape;443;p45"/>
          <p:cNvPicPr preferRelativeResize="0"/>
          <p:nvPr/>
        </p:nvPicPr>
        <p:blipFill rotWithShape="1">
          <a:blip r:embed="rId4">
            <a:alphaModFix/>
          </a:blip>
          <a:srcRect b="0" l="0" r="0" t="0"/>
          <a:stretch/>
        </p:blipFill>
        <p:spPr>
          <a:xfrm>
            <a:off x="4731181" y="2109384"/>
            <a:ext cx="3086100" cy="3162300"/>
          </a:xfrm>
          <a:prstGeom prst="rect">
            <a:avLst/>
          </a:prstGeom>
          <a:noFill/>
          <a:ln>
            <a:noFill/>
          </a:ln>
        </p:spPr>
      </p:pic>
      <p:pic>
        <p:nvPicPr>
          <p:cNvPr id="444" name="Google Shape;444;p45"/>
          <p:cNvPicPr preferRelativeResize="0"/>
          <p:nvPr/>
        </p:nvPicPr>
        <p:blipFill rotWithShape="1">
          <a:blip r:embed="rId5">
            <a:alphaModFix/>
          </a:blip>
          <a:srcRect b="0" l="0" r="0" t="0"/>
          <a:stretch/>
        </p:blipFill>
        <p:spPr>
          <a:xfrm>
            <a:off x="2743016" y="5628468"/>
            <a:ext cx="3657967" cy="57412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Ví dụ - Quan sát 1 phần tử</a:t>
            </a:r>
            <a:endParaRPr/>
          </a:p>
        </p:txBody>
      </p:sp>
      <p:sp>
        <p:nvSpPr>
          <p:cNvPr id="450" name="Google Shape;450;p4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51" name="Google Shape;451;p46"/>
          <p:cNvPicPr preferRelativeResize="0"/>
          <p:nvPr/>
        </p:nvPicPr>
        <p:blipFill rotWithShape="1">
          <a:blip r:embed="rId3">
            <a:alphaModFix/>
          </a:blip>
          <a:srcRect b="0" l="0" r="0" t="0"/>
          <a:stretch/>
        </p:blipFill>
        <p:spPr>
          <a:xfrm>
            <a:off x="1020951" y="2109384"/>
            <a:ext cx="3086100" cy="3162300"/>
          </a:xfrm>
          <a:prstGeom prst="rect">
            <a:avLst/>
          </a:prstGeom>
          <a:noFill/>
          <a:ln>
            <a:noFill/>
          </a:ln>
        </p:spPr>
      </p:pic>
      <p:pic>
        <p:nvPicPr>
          <p:cNvPr id="452" name="Google Shape;452;p46"/>
          <p:cNvPicPr preferRelativeResize="0"/>
          <p:nvPr/>
        </p:nvPicPr>
        <p:blipFill rotWithShape="1">
          <a:blip r:embed="rId4">
            <a:alphaModFix/>
          </a:blip>
          <a:srcRect b="0" l="0" r="0" t="0"/>
          <a:stretch/>
        </p:blipFill>
        <p:spPr>
          <a:xfrm>
            <a:off x="4813321" y="2109384"/>
            <a:ext cx="2921820" cy="3162300"/>
          </a:xfrm>
          <a:prstGeom prst="rect">
            <a:avLst/>
          </a:prstGeom>
          <a:noFill/>
          <a:ln>
            <a:noFill/>
          </a:ln>
        </p:spPr>
      </p:pic>
      <p:pic>
        <p:nvPicPr>
          <p:cNvPr id="453" name="Google Shape;453;p46"/>
          <p:cNvPicPr preferRelativeResize="0"/>
          <p:nvPr/>
        </p:nvPicPr>
        <p:blipFill rotWithShape="1">
          <a:blip r:embed="rId5">
            <a:alphaModFix/>
          </a:blip>
          <a:srcRect b="0" l="0" r="0" t="0"/>
          <a:stretch/>
        </p:blipFill>
        <p:spPr>
          <a:xfrm>
            <a:off x="2743016" y="5628468"/>
            <a:ext cx="3657967" cy="57412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4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Ví dụ - Quan sát 1 phần tử</a:t>
            </a:r>
            <a:endParaRPr/>
          </a:p>
        </p:txBody>
      </p:sp>
      <p:sp>
        <p:nvSpPr>
          <p:cNvPr id="459" name="Google Shape;459;p4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60" name="Google Shape;460;p47"/>
          <p:cNvPicPr preferRelativeResize="0"/>
          <p:nvPr/>
        </p:nvPicPr>
        <p:blipFill rotWithShape="1">
          <a:blip r:embed="rId3">
            <a:alphaModFix/>
          </a:blip>
          <a:srcRect b="0" l="0" r="0" t="0"/>
          <a:stretch/>
        </p:blipFill>
        <p:spPr>
          <a:xfrm>
            <a:off x="1020951" y="2109384"/>
            <a:ext cx="3086100" cy="3162300"/>
          </a:xfrm>
          <a:prstGeom prst="rect">
            <a:avLst/>
          </a:prstGeom>
          <a:noFill/>
          <a:ln>
            <a:noFill/>
          </a:ln>
        </p:spPr>
      </p:pic>
      <p:pic>
        <p:nvPicPr>
          <p:cNvPr id="461" name="Google Shape;461;p47"/>
          <p:cNvPicPr preferRelativeResize="0"/>
          <p:nvPr/>
        </p:nvPicPr>
        <p:blipFill rotWithShape="1">
          <a:blip r:embed="rId4">
            <a:alphaModFix/>
          </a:blip>
          <a:srcRect b="0" l="0" r="0" t="0"/>
          <a:stretch/>
        </p:blipFill>
        <p:spPr>
          <a:xfrm>
            <a:off x="4813321" y="2193552"/>
            <a:ext cx="2921820" cy="2993963"/>
          </a:xfrm>
          <a:prstGeom prst="rect">
            <a:avLst/>
          </a:prstGeom>
          <a:noFill/>
          <a:ln>
            <a:noFill/>
          </a:ln>
        </p:spPr>
      </p:pic>
      <p:pic>
        <p:nvPicPr>
          <p:cNvPr id="462" name="Google Shape;462;p47"/>
          <p:cNvPicPr preferRelativeResize="0"/>
          <p:nvPr/>
        </p:nvPicPr>
        <p:blipFill rotWithShape="1">
          <a:blip r:embed="rId5">
            <a:alphaModFix/>
          </a:blip>
          <a:srcRect b="0" l="0" r="0" t="0"/>
          <a:stretch/>
        </p:blipFill>
        <p:spPr>
          <a:xfrm>
            <a:off x="2743016" y="5628468"/>
            <a:ext cx="3657967" cy="57412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Ví dụ - Quan sát 1 phần tử</a:t>
            </a:r>
            <a:endParaRPr/>
          </a:p>
        </p:txBody>
      </p:sp>
      <p:sp>
        <p:nvSpPr>
          <p:cNvPr id="468" name="Google Shape;468;p4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69" name="Google Shape;469;p48"/>
          <p:cNvPicPr preferRelativeResize="0"/>
          <p:nvPr/>
        </p:nvPicPr>
        <p:blipFill rotWithShape="1">
          <a:blip r:embed="rId3">
            <a:alphaModFix/>
          </a:blip>
          <a:srcRect b="0" l="0" r="0" t="0"/>
          <a:stretch/>
        </p:blipFill>
        <p:spPr>
          <a:xfrm>
            <a:off x="1020951" y="2109384"/>
            <a:ext cx="3086100" cy="3162300"/>
          </a:xfrm>
          <a:prstGeom prst="rect">
            <a:avLst/>
          </a:prstGeom>
          <a:noFill/>
          <a:ln>
            <a:noFill/>
          </a:ln>
        </p:spPr>
      </p:pic>
      <p:pic>
        <p:nvPicPr>
          <p:cNvPr id="470" name="Google Shape;470;p48"/>
          <p:cNvPicPr preferRelativeResize="0"/>
          <p:nvPr/>
        </p:nvPicPr>
        <p:blipFill rotWithShape="1">
          <a:blip r:embed="rId4">
            <a:alphaModFix/>
          </a:blip>
          <a:srcRect b="0" l="0" r="0" t="0"/>
          <a:stretch/>
        </p:blipFill>
        <p:spPr>
          <a:xfrm>
            <a:off x="4813321" y="2193552"/>
            <a:ext cx="2921819" cy="2993963"/>
          </a:xfrm>
          <a:prstGeom prst="rect">
            <a:avLst/>
          </a:prstGeom>
          <a:noFill/>
          <a:ln>
            <a:noFill/>
          </a:ln>
        </p:spPr>
      </p:pic>
      <p:pic>
        <p:nvPicPr>
          <p:cNvPr id="471" name="Google Shape;471;p48"/>
          <p:cNvPicPr preferRelativeResize="0"/>
          <p:nvPr/>
        </p:nvPicPr>
        <p:blipFill rotWithShape="1">
          <a:blip r:embed="rId5">
            <a:alphaModFix/>
          </a:blip>
          <a:srcRect b="0" l="0" r="0" t="0"/>
          <a:stretch/>
        </p:blipFill>
        <p:spPr>
          <a:xfrm>
            <a:off x="2743016" y="5628468"/>
            <a:ext cx="3657967" cy="57412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Ví dụ - Quan sát 1 phần tử</a:t>
            </a:r>
            <a:endParaRPr/>
          </a:p>
        </p:txBody>
      </p:sp>
      <p:sp>
        <p:nvSpPr>
          <p:cNvPr id="477" name="Google Shape;477;p4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78" name="Google Shape;478;p49"/>
          <p:cNvPicPr preferRelativeResize="0"/>
          <p:nvPr/>
        </p:nvPicPr>
        <p:blipFill rotWithShape="1">
          <a:blip r:embed="rId3">
            <a:alphaModFix/>
          </a:blip>
          <a:srcRect b="0" l="0" r="0" t="0"/>
          <a:stretch/>
        </p:blipFill>
        <p:spPr>
          <a:xfrm>
            <a:off x="1020951" y="2109384"/>
            <a:ext cx="3086100" cy="3162300"/>
          </a:xfrm>
          <a:prstGeom prst="rect">
            <a:avLst/>
          </a:prstGeom>
          <a:noFill/>
          <a:ln>
            <a:noFill/>
          </a:ln>
        </p:spPr>
      </p:pic>
      <p:pic>
        <p:nvPicPr>
          <p:cNvPr id="479" name="Google Shape;479;p49"/>
          <p:cNvPicPr preferRelativeResize="0"/>
          <p:nvPr/>
        </p:nvPicPr>
        <p:blipFill rotWithShape="1">
          <a:blip r:embed="rId4">
            <a:alphaModFix/>
          </a:blip>
          <a:srcRect b="0" l="0" r="0" t="0"/>
          <a:stretch/>
        </p:blipFill>
        <p:spPr>
          <a:xfrm>
            <a:off x="4813321" y="2193552"/>
            <a:ext cx="2921819" cy="2993962"/>
          </a:xfrm>
          <a:prstGeom prst="rect">
            <a:avLst/>
          </a:prstGeom>
          <a:noFill/>
          <a:ln>
            <a:noFill/>
          </a:ln>
        </p:spPr>
      </p:pic>
      <p:pic>
        <p:nvPicPr>
          <p:cNvPr id="480" name="Google Shape;480;p49"/>
          <p:cNvPicPr preferRelativeResize="0"/>
          <p:nvPr/>
        </p:nvPicPr>
        <p:blipFill rotWithShape="1">
          <a:blip r:embed="rId5">
            <a:alphaModFix/>
          </a:blip>
          <a:srcRect b="0" l="0" r="0" t="0"/>
          <a:stretch/>
        </p:blipFill>
        <p:spPr>
          <a:xfrm>
            <a:off x="2743016" y="5628468"/>
            <a:ext cx="3657967" cy="5741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Simple Genetic Algorithm (sGA)</a:t>
            </a:r>
            <a:endParaRPr/>
          </a:p>
        </p:txBody>
      </p:sp>
      <p:sp>
        <p:nvSpPr>
          <p:cNvPr id="135" name="Google Shape;135;p5"/>
          <p:cNvSpPr txBox="1"/>
          <p:nvPr>
            <p:ph idx="1" type="body"/>
          </p:nvPr>
        </p:nvSpPr>
        <p:spPr>
          <a:xfrm>
            <a:off x="685800" y="1981200"/>
            <a:ext cx="7772400" cy="4114800"/>
          </a:xfrm>
          <a:prstGeom prst="rect">
            <a:avLst/>
          </a:prstGeom>
          <a:blipFill rotWithShape="1">
            <a:blip r:embed="rId3">
              <a:alphaModFix/>
            </a:blip>
            <a:stretch>
              <a:fillRect b="-3850" l="-1253" r="0" t="-1184"/>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136" name="Google Shape;136;p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7" name="Google Shape;137;p5"/>
          <p:cNvGraphicFramePr/>
          <p:nvPr/>
        </p:nvGraphicFramePr>
        <p:xfrm>
          <a:off x="3314700" y="3304540"/>
          <a:ext cx="3000000" cy="3000000"/>
        </p:xfrm>
        <a:graphic>
          <a:graphicData uri="http://schemas.openxmlformats.org/drawingml/2006/table">
            <a:tbl>
              <a:tblPr bandRow="1" firstRow="1">
                <a:noFill/>
                <a:tableStyleId>{30CBFEDF-6395-451B-AA03-933463635C40}</a:tableStyleId>
              </a:tblPr>
              <a:tblGrid>
                <a:gridCol w="1257300"/>
                <a:gridCol w="12573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0.25</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0.80</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0.40</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0.97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0.12</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0.34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0.67</a:t>
                      </a:r>
                      <a:endParaRPr sz="1800">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0.72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0"/>
          <p:cNvSpPr txBox="1"/>
          <p:nvPr>
            <p:ph type="title"/>
          </p:nvPr>
        </p:nvSpPr>
        <p:spPr>
          <a:xfrm>
            <a:off x="685800" y="609600"/>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Ví dụ - Quan sát cả bầy đàn</a:t>
            </a:r>
            <a:endParaRPr/>
          </a:p>
        </p:txBody>
      </p:sp>
      <p:sp>
        <p:nvSpPr>
          <p:cNvPr id="486" name="Google Shape;486;p50"/>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87" name="Google Shape;487;p50"/>
          <p:cNvPicPr preferRelativeResize="0"/>
          <p:nvPr/>
        </p:nvPicPr>
        <p:blipFill rotWithShape="1">
          <a:blip r:embed="rId3">
            <a:alphaModFix/>
          </a:blip>
          <a:srcRect b="0" l="0" r="0" t="0"/>
          <a:stretch/>
        </p:blipFill>
        <p:spPr>
          <a:xfrm>
            <a:off x="1020951" y="2109384"/>
            <a:ext cx="3086100" cy="3162300"/>
          </a:xfrm>
          <a:prstGeom prst="rect">
            <a:avLst/>
          </a:prstGeom>
          <a:noFill/>
          <a:ln>
            <a:noFill/>
          </a:ln>
        </p:spPr>
      </p:pic>
      <p:pic>
        <p:nvPicPr>
          <p:cNvPr id="488" name="Google Shape;488;p50"/>
          <p:cNvPicPr preferRelativeResize="0"/>
          <p:nvPr/>
        </p:nvPicPr>
        <p:blipFill rotWithShape="1">
          <a:blip r:embed="rId4">
            <a:alphaModFix/>
          </a:blip>
          <a:srcRect b="0" l="0" r="0" t="0"/>
          <a:stretch/>
        </p:blipFill>
        <p:spPr>
          <a:xfrm>
            <a:off x="4858797" y="2193552"/>
            <a:ext cx="2830866" cy="2993962"/>
          </a:xfrm>
          <a:prstGeom prst="rect">
            <a:avLst/>
          </a:prstGeom>
          <a:noFill/>
          <a:ln>
            <a:noFill/>
          </a:ln>
        </p:spPr>
      </p:pic>
      <p:pic>
        <p:nvPicPr>
          <p:cNvPr id="489" name="Google Shape;489;p50"/>
          <p:cNvPicPr preferRelativeResize="0"/>
          <p:nvPr/>
        </p:nvPicPr>
        <p:blipFill rotWithShape="1">
          <a:blip r:embed="rId5">
            <a:alphaModFix/>
          </a:blip>
          <a:srcRect b="0" l="0" r="0" t="0"/>
          <a:stretch/>
        </p:blipFill>
        <p:spPr>
          <a:xfrm>
            <a:off x="2743016" y="5628468"/>
            <a:ext cx="3657967" cy="57412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1"/>
          <p:cNvSpPr txBox="1"/>
          <p:nvPr>
            <p:ph type="title"/>
          </p:nvPr>
        </p:nvSpPr>
        <p:spPr>
          <a:xfrm>
            <a:off x="685800" y="609600"/>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Ví dụ - Quan sát cả bầy đàn</a:t>
            </a:r>
            <a:endParaRPr/>
          </a:p>
        </p:txBody>
      </p:sp>
      <p:sp>
        <p:nvSpPr>
          <p:cNvPr id="495" name="Google Shape;495;p51"/>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496" name="Google Shape;496;p51"/>
          <p:cNvPicPr preferRelativeResize="0"/>
          <p:nvPr/>
        </p:nvPicPr>
        <p:blipFill rotWithShape="1">
          <a:blip r:embed="rId3">
            <a:alphaModFix/>
          </a:blip>
          <a:srcRect b="0" l="0" r="0" t="0"/>
          <a:stretch/>
        </p:blipFill>
        <p:spPr>
          <a:xfrm>
            <a:off x="1020951" y="2109384"/>
            <a:ext cx="3086100" cy="3162300"/>
          </a:xfrm>
          <a:prstGeom prst="rect">
            <a:avLst/>
          </a:prstGeom>
          <a:noFill/>
          <a:ln>
            <a:noFill/>
          </a:ln>
        </p:spPr>
      </p:pic>
      <p:pic>
        <p:nvPicPr>
          <p:cNvPr id="497" name="Google Shape;497;p51"/>
          <p:cNvPicPr preferRelativeResize="0"/>
          <p:nvPr/>
        </p:nvPicPr>
        <p:blipFill rotWithShape="1">
          <a:blip r:embed="rId4">
            <a:alphaModFix/>
          </a:blip>
          <a:srcRect b="0" l="0" r="0" t="0"/>
          <a:stretch/>
        </p:blipFill>
        <p:spPr>
          <a:xfrm>
            <a:off x="4719313" y="2109384"/>
            <a:ext cx="4581580" cy="3213558"/>
          </a:xfrm>
          <a:prstGeom prst="rect">
            <a:avLst/>
          </a:prstGeom>
          <a:noFill/>
          <a:ln>
            <a:noFill/>
          </a:ln>
        </p:spPr>
      </p:pic>
      <p:pic>
        <p:nvPicPr>
          <p:cNvPr id="498" name="Google Shape;498;p51"/>
          <p:cNvPicPr preferRelativeResize="0"/>
          <p:nvPr/>
        </p:nvPicPr>
        <p:blipFill rotWithShape="1">
          <a:blip r:embed="rId5">
            <a:alphaModFix/>
          </a:blip>
          <a:srcRect b="0" l="0" r="0" t="0"/>
          <a:stretch/>
        </p:blipFill>
        <p:spPr>
          <a:xfrm>
            <a:off x="2743016" y="5628468"/>
            <a:ext cx="3657967" cy="57412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2"/>
          <p:cNvSpPr txBox="1"/>
          <p:nvPr>
            <p:ph type="title"/>
          </p:nvPr>
        </p:nvSpPr>
        <p:spPr>
          <a:xfrm>
            <a:off x="685800" y="609600"/>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Ví dụ - Quan sát cả bầy đàn</a:t>
            </a:r>
            <a:endParaRPr/>
          </a:p>
        </p:txBody>
      </p:sp>
      <p:sp>
        <p:nvSpPr>
          <p:cNvPr id="504" name="Google Shape;504;p52"/>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05" name="Google Shape;505;p52"/>
          <p:cNvPicPr preferRelativeResize="0"/>
          <p:nvPr/>
        </p:nvPicPr>
        <p:blipFill rotWithShape="1">
          <a:blip r:embed="rId3">
            <a:alphaModFix/>
          </a:blip>
          <a:srcRect b="0" l="0" r="0" t="0"/>
          <a:stretch/>
        </p:blipFill>
        <p:spPr>
          <a:xfrm>
            <a:off x="1020951" y="2109384"/>
            <a:ext cx="3086100" cy="3162300"/>
          </a:xfrm>
          <a:prstGeom prst="rect">
            <a:avLst/>
          </a:prstGeom>
          <a:noFill/>
          <a:ln>
            <a:noFill/>
          </a:ln>
        </p:spPr>
      </p:pic>
      <p:pic>
        <p:nvPicPr>
          <p:cNvPr id="506" name="Google Shape;506;p52"/>
          <p:cNvPicPr preferRelativeResize="0"/>
          <p:nvPr/>
        </p:nvPicPr>
        <p:blipFill rotWithShape="1">
          <a:blip r:embed="rId4">
            <a:alphaModFix/>
          </a:blip>
          <a:srcRect b="0" l="0" r="0" t="0"/>
          <a:stretch/>
        </p:blipFill>
        <p:spPr>
          <a:xfrm>
            <a:off x="4409345" y="2109384"/>
            <a:ext cx="3572281" cy="3132034"/>
          </a:xfrm>
          <a:prstGeom prst="rect">
            <a:avLst/>
          </a:prstGeom>
          <a:noFill/>
          <a:ln>
            <a:noFill/>
          </a:ln>
        </p:spPr>
      </p:pic>
      <p:pic>
        <p:nvPicPr>
          <p:cNvPr id="507" name="Google Shape;507;p52"/>
          <p:cNvPicPr preferRelativeResize="0"/>
          <p:nvPr/>
        </p:nvPicPr>
        <p:blipFill rotWithShape="1">
          <a:blip r:embed="rId5">
            <a:alphaModFix/>
          </a:blip>
          <a:srcRect b="0" l="0" r="0" t="0"/>
          <a:stretch/>
        </p:blipFill>
        <p:spPr>
          <a:xfrm>
            <a:off x="2743016" y="5628468"/>
            <a:ext cx="3657967" cy="57412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3"/>
          <p:cNvSpPr txBox="1"/>
          <p:nvPr>
            <p:ph type="title"/>
          </p:nvPr>
        </p:nvSpPr>
        <p:spPr>
          <a:xfrm>
            <a:off x="685800" y="609600"/>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Ví dụ - Quan sát cả bầy đàn</a:t>
            </a:r>
            <a:endParaRPr/>
          </a:p>
        </p:txBody>
      </p:sp>
      <p:sp>
        <p:nvSpPr>
          <p:cNvPr id="513" name="Google Shape;513;p53"/>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14" name="Google Shape;514;p53"/>
          <p:cNvPicPr preferRelativeResize="0"/>
          <p:nvPr/>
        </p:nvPicPr>
        <p:blipFill rotWithShape="1">
          <a:blip r:embed="rId3">
            <a:alphaModFix/>
          </a:blip>
          <a:srcRect b="0" l="0" r="0" t="0"/>
          <a:stretch/>
        </p:blipFill>
        <p:spPr>
          <a:xfrm>
            <a:off x="1020951" y="2109384"/>
            <a:ext cx="3086100" cy="3162300"/>
          </a:xfrm>
          <a:prstGeom prst="rect">
            <a:avLst/>
          </a:prstGeom>
          <a:noFill/>
          <a:ln>
            <a:noFill/>
          </a:ln>
        </p:spPr>
      </p:pic>
      <p:pic>
        <p:nvPicPr>
          <p:cNvPr id="515" name="Google Shape;515;p53"/>
          <p:cNvPicPr preferRelativeResize="0"/>
          <p:nvPr/>
        </p:nvPicPr>
        <p:blipFill rotWithShape="1">
          <a:blip r:embed="rId4">
            <a:alphaModFix/>
          </a:blip>
          <a:srcRect b="0" l="0" r="0" t="0"/>
          <a:stretch/>
        </p:blipFill>
        <p:spPr>
          <a:xfrm>
            <a:off x="4858797" y="2240151"/>
            <a:ext cx="2830866" cy="2900763"/>
          </a:xfrm>
          <a:prstGeom prst="rect">
            <a:avLst/>
          </a:prstGeom>
          <a:noFill/>
          <a:ln>
            <a:noFill/>
          </a:ln>
        </p:spPr>
      </p:pic>
      <p:pic>
        <p:nvPicPr>
          <p:cNvPr id="516" name="Google Shape;516;p53"/>
          <p:cNvPicPr preferRelativeResize="0"/>
          <p:nvPr/>
        </p:nvPicPr>
        <p:blipFill rotWithShape="1">
          <a:blip r:embed="rId5">
            <a:alphaModFix/>
          </a:blip>
          <a:srcRect b="0" l="0" r="0" t="0"/>
          <a:stretch/>
        </p:blipFill>
        <p:spPr>
          <a:xfrm>
            <a:off x="2743016" y="5628468"/>
            <a:ext cx="3657967" cy="57412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4"/>
          <p:cNvSpPr txBox="1"/>
          <p:nvPr>
            <p:ph type="title"/>
          </p:nvPr>
        </p:nvSpPr>
        <p:spPr>
          <a:xfrm>
            <a:off x="685800" y="609600"/>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Ví dụ - Quan sát cả bầy đàn</a:t>
            </a:r>
            <a:endParaRPr/>
          </a:p>
        </p:txBody>
      </p:sp>
      <p:sp>
        <p:nvSpPr>
          <p:cNvPr id="522" name="Google Shape;522;p54"/>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23" name="Google Shape;523;p54"/>
          <p:cNvPicPr preferRelativeResize="0"/>
          <p:nvPr/>
        </p:nvPicPr>
        <p:blipFill rotWithShape="1">
          <a:blip r:embed="rId3">
            <a:alphaModFix/>
          </a:blip>
          <a:srcRect b="0" l="0" r="0" t="0"/>
          <a:stretch/>
        </p:blipFill>
        <p:spPr>
          <a:xfrm>
            <a:off x="1020951" y="2109384"/>
            <a:ext cx="3086100" cy="3162300"/>
          </a:xfrm>
          <a:prstGeom prst="rect">
            <a:avLst/>
          </a:prstGeom>
          <a:noFill/>
          <a:ln>
            <a:noFill/>
          </a:ln>
        </p:spPr>
      </p:pic>
      <p:pic>
        <p:nvPicPr>
          <p:cNvPr id="524" name="Google Shape;524;p54"/>
          <p:cNvPicPr preferRelativeResize="0"/>
          <p:nvPr/>
        </p:nvPicPr>
        <p:blipFill rotWithShape="1">
          <a:blip r:embed="rId4">
            <a:alphaModFix/>
          </a:blip>
          <a:srcRect b="0" l="0" r="0" t="0"/>
          <a:stretch/>
        </p:blipFill>
        <p:spPr>
          <a:xfrm>
            <a:off x="4521199" y="2109384"/>
            <a:ext cx="4622801" cy="3162299"/>
          </a:xfrm>
          <a:prstGeom prst="rect">
            <a:avLst/>
          </a:prstGeom>
          <a:noFill/>
          <a:ln>
            <a:noFill/>
          </a:ln>
        </p:spPr>
      </p:pic>
      <p:pic>
        <p:nvPicPr>
          <p:cNvPr id="525" name="Google Shape;525;p54"/>
          <p:cNvPicPr preferRelativeResize="0"/>
          <p:nvPr/>
        </p:nvPicPr>
        <p:blipFill rotWithShape="1">
          <a:blip r:embed="rId5">
            <a:alphaModFix/>
          </a:blip>
          <a:srcRect b="0" l="0" r="0" t="0"/>
          <a:stretch/>
        </p:blipFill>
        <p:spPr>
          <a:xfrm>
            <a:off x="2743016" y="5628468"/>
            <a:ext cx="3657967" cy="57412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5"/>
          <p:cNvSpPr txBox="1"/>
          <p:nvPr>
            <p:ph type="title"/>
          </p:nvPr>
        </p:nvSpPr>
        <p:spPr>
          <a:xfrm>
            <a:off x="685800" y="609600"/>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Ví dụ - Quan sát cả bầy đàn</a:t>
            </a:r>
            <a:endParaRPr/>
          </a:p>
        </p:txBody>
      </p:sp>
      <p:sp>
        <p:nvSpPr>
          <p:cNvPr id="531" name="Google Shape;531;p55"/>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532" name="Google Shape;532;p55"/>
          <p:cNvPicPr preferRelativeResize="0"/>
          <p:nvPr/>
        </p:nvPicPr>
        <p:blipFill rotWithShape="1">
          <a:blip r:embed="rId3">
            <a:alphaModFix/>
          </a:blip>
          <a:srcRect b="0" l="0" r="0" t="0"/>
          <a:stretch/>
        </p:blipFill>
        <p:spPr>
          <a:xfrm>
            <a:off x="1020951" y="2109384"/>
            <a:ext cx="3086100" cy="3162300"/>
          </a:xfrm>
          <a:prstGeom prst="rect">
            <a:avLst/>
          </a:prstGeom>
          <a:noFill/>
          <a:ln>
            <a:noFill/>
          </a:ln>
        </p:spPr>
      </p:pic>
      <p:pic>
        <p:nvPicPr>
          <p:cNvPr id="533" name="Google Shape;533;p55"/>
          <p:cNvPicPr preferRelativeResize="0"/>
          <p:nvPr/>
        </p:nvPicPr>
        <p:blipFill rotWithShape="1">
          <a:blip r:embed="rId4">
            <a:alphaModFix/>
          </a:blip>
          <a:srcRect b="0" l="0" r="0" t="0"/>
          <a:stretch/>
        </p:blipFill>
        <p:spPr>
          <a:xfrm>
            <a:off x="4858797" y="2240151"/>
            <a:ext cx="2830865" cy="2900763"/>
          </a:xfrm>
          <a:prstGeom prst="rect">
            <a:avLst/>
          </a:prstGeom>
          <a:noFill/>
          <a:ln>
            <a:noFill/>
          </a:ln>
        </p:spPr>
      </p:pic>
      <p:pic>
        <p:nvPicPr>
          <p:cNvPr id="534" name="Google Shape;534;p55"/>
          <p:cNvPicPr preferRelativeResize="0"/>
          <p:nvPr/>
        </p:nvPicPr>
        <p:blipFill rotWithShape="1">
          <a:blip r:embed="rId5">
            <a:alphaModFix/>
          </a:blip>
          <a:srcRect b="0" l="0" r="0" t="0"/>
          <a:stretch/>
        </p:blipFill>
        <p:spPr>
          <a:xfrm>
            <a:off x="2743016" y="5628468"/>
            <a:ext cx="3657967" cy="57412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PSO – Tham số điều khiển</a:t>
            </a:r>
            <a:endParaRPr/>
          </a:p>
        </p:txBody>
      </p:sp>
      <p:sp>
        <p:nvSpPr>
          <p:cNvPr id="540" name="Google Shape;540;p56"/>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Open Sans Medium"/>
              <a:buChar char="•"/>
            </a:pPr>
            <a:r>
              <a:rPr lang="en-US"/>
              <a:t>Hiệu suất của PSO cũng bị ảnh hưởng lớn bởi các tham số điều khiển:</a:t>
            </a:r>
            <a:endParaRPr/>
          </a:p>
          <a:p>
            <a:pPr indent="-342900" lvl="0" marL="342900" rtl="0" algn="l">
              <a:spcBef>
                <a:spcPts val="480"/>
              </a:spcBef>
              <a:spcAft>
                <a:spcPts val="0"/>
              </a:spcAft>
              <a:buClr>
                <a:schemeClr val="dk1"/>
              </a:buClr>
              <a:buSzPts val="2400"/>
              <a:buFont typeface="Open Sans Medium"/>
              <a:buChar char="•"/>
            </a:pPr>
            <a:r>
              <a:rPr lang="en-US"/>
              <a:t>Kích thước bầy đàn.</a:t>
            </a:r>
            <a:endParaRPr/>
          </a:p>
          <a:p>
            <a:pPr indent="-342900" lvl="0" marL="342900" rtl="0" algn="l">
              <a:spcBef>
                <a:spcPts val="480"/>
              </a:spcBef>
              <a:spcAft>
                <a:spcPts val="0"/>
              </a:spcAft>
              <a:buClr>
                <a:schemeClr val="dk1"/>
              </a:buClr>
              <a:buSzPts val="2400"/>
              <a:buFont typeface="Open Sans Medium"/>
              <a:buChar char="•"/>
            </a:pPr>
            <a:r>
              <a:rPr lang="en-US"/>
              <a:t>Định nghĩa về kiểu lân cận.</a:t>
            </a:r>
            <a:endParaRPr/>
          </a:p>
          <a:p>
            <a:pPr indent="-342900" lvl="0" marL="342900" rtl="0" algn="l">
              <a:spcBef>
                <a:spcPts val="480"/>
              </a:spcBef>
              <a:spcAft>
                <a:spcPts val="0"/>
              </a:spcAft>
              <a:buClr>
                <a:schemeClr val="dk1"/>
              </a:buClr>
              <a:buSzPts val="2400"/>
              <a:buFont typeface="Open Sans Medium"/>
              <a:buChar char="•"/>
            </a:pPr>
            <a:r>
              <a:rPr lang="en-US"/>
              <a:t>Các hệ số: quán tính, gia tốc, …</a:t>
            </a:r>
            <a:endParaRPr/>
          </a:p>
        </p:txBody>
      </p:sp>
      <p:sp>
        <p:nvSpPr>
          <p:cNvPr id="541" name="Google Shape;541;p5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Câu hỏi thảo luận</a:t>
            </a:r>
            <a:endParaRPr/>
          </a:p>
        </p:txBody>
      </p:sp>
      <p:sp>
        <p:nvSpPr>
          <p:cNvPr id="547" name="Google Shape;547;p57"/>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Open Sans Medium"/>
              <a:buChar char="•"/>
            </a:pPr>
            <a:r>
              <a:rPr lang="en-US"/>
              <a:t>Cách so sánh DE và PSO? Làm sao để so sánh các thuật toán tiến hoá khác nhau?</a:t>
            </a:r>
            <a:endParaRPr/>
          </a:p>
          <a:p>
            <a:pPr indent="-342900" lvl="0" marL="342900" rtl="0" algn="l">
              <a:spcBef>
                <a:spcPts val="480"/>
              </a:spcBef>
              <a:spcAft>
                <a:spcPts val="0"/>
              </a:spcAft>
              <a:buClr>
                <a:schemeClr val="dk1"/>
              </a:buClr>
              <a:buSzPts val="2400"/>
              <a:buFont typeface="Open Sans Medium"/>
              <a:buChar char="•"/>
            </a:pPr>
            <a:r>
              <a:rPr lang="en-US"/>
              <a:t>Làm sao để cài đặt, điều chỉnh, và tinh chỉnh các tham số điều khiển của các thuật toán tiến hoá?</a:t>
            </a:r>
            <a:endParaRPr/>
          </a:p>
          <a:p>
            <a:pPr indent="-342900" lvl="0" marL="342900" rtl="0" algn="l">
              <a:spcBef>
                <a:spcPts val="480"/>
              </a:spcBef>
              <a:spcAft>
                <a:spcPts val="0"/>
              </a:spcAft>
              <a:buClr>
                <a:schemeClr val="dk1"/>
              </a:buClr>
              <a:buSzPts val="2400"/>
              <a:buFont typeface="Open Sans Medium"/>
              <a:buChar char="•"/>
            </a:pPr>
            <a:r>
              <a:rPr lang="en-US"/>
              <a:t>Xét từng bài toán tối ưu hoá cụ thể mà ta cần giải, làm sao để chọn ra thuật toán tối ưu hoá thích hợp? Cách cấu hình riêng (customize) thuật toán cho từng trường hợp cụ thể?</a:t>
            </a:r>
            <a:endParaRPr/>
          </a:p>
          <a:p>
            <a:pPr indent="-342900" lvl="0" marL="342900" rtl="0" algn="l">
              <a:spcBef>
                <a:spcPts val="480"/>
              </a:spcBef>
              <a:spcAft>
                <a:spcPts val="0"/>
              </a:spcAft>
              <a:buClr>
                <a:schemeClr val="dk1"/>
              </a:buClr>
              <a:buSzPts val="2400"/>
              <a:buFont typeface="Open Sans Medium"/>
              <a:buChar char="•"/>
            </a:pPr>
            <a:r>
              <a:rPr lang="en-US"/>
              <a:t>…</a:t>
            </a:r>
            <a:endParaRPr/>
          </a:p>
        </p:txBody>
      </p:sp>
      <p:sp>
        <p:nvSpPr>
          <p:cNvPr id="548" name="Google Shape;548;p5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5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Tài liệu tham khảo</a:t>
            </a:r>
            <a:endParaRPr/>
          </a:p>
        </p:txBody>
      </p:sp>
      <p:sp>
        <p:nvSpPr>
          <p:cNvPr id="554" name="Google Shape;554;p58"/>
          <p:cNvSpPr txBox="1"/>
          <p:nvPr>
            <p:ph idx="1" type="body"/>
          </p:nvPr>
        </p:nvSpPr>
        <p:spPr>
          <a:xfrm>
            <a:off x="685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Open Sans Medium"/>
              <a:buChar char="•"/>
            </a:pPr>
            <a:r>
              <a:rPr lang="en-US"/>
              <a:t>Price K.V., Storn R.M., Lampinen J.A. (2005). The Differential Evolution Algorithm. Differential Evolution: A Practical Approach to Global Optimization, 37-134 </a:t>
            </a:r>
            <a:endParaRPr/>
          </a:p>
          <a:p>
            <a:pPr indent="-342900" lvl="0" marL="342900" rtl="0" algn="l">
              <a:spcBef>
                <a:spcPts val="480"/>
              </a:spcBef>
              <a:spcAft>
                <a:spcPts val="0"/>
              </a:spcAft>
              <a:buClr>
                <a:schemeClr val="dk1"/>
              </a:buClr>
              <a:buSzPts val="2400"/>
              <a:buFont typeface="Open Sans Medium"/>
              <a:buChar char="•"/>
            </a:pPr>
            <a:r>
              <a:rPr lang="en-US"/>
              <a:t>Riccardo P., Kennedy J., Blackwell T. (2007). Particle swarm optimization: An overview. Swarm intelligence 1 (1), 33-57 </a:t>
            </a:r>
            <a:endParaRPr/>
          </a:p>
        </p:txBody>
      </p:sp>
      <p:sp>
        <p:nvSpPr>
          <p:cNvPr id="555" name="Google Shape;555;p5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Simple Genetic Algorithm (sGA)</a:t>
            </a:r>
            <a:endParaRPr/>
          </a:p>
        </p:txBody>
      </p:sp>
      <p:sp>
        <p:nvSpPr>
          <p:cNvPr id="143" name="Google Shape;143;p6"/>
          <p:cNvSpPr txBox="1"/>
          <p:nvPr>
            <p:ph idx="1" type="body"/>
          </p:nvPr>
        </p:nvSpPr>
        <p:spPr>
          <a:xfrm>
            <a:off x="685800" y="1778000"/>
            <a:ext cx="7772400" cy="4114800"/>
          </a:xfrm>
          <a:prstGeom prst="rect">
            <a:avLst/>
          </a:prstGeom>
          <a:blipFill rotWithShape="1">
            <a:blip r:embed="rId3">
              <a:alphaModFix/>
            </a:blip>
            <a:stretch>
              <a:fillRect b="-25183" l="-1253" r="0" t="-1184"/>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144" name="Google Shape;144;p6"/>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5" name="Google Shape;145;p6"/>
          <p:cNvGraphicFramePr/>
          <p:nvPr/>
        </p:nvGraphicFramePr>
        <p:xfrm>
          <a:off x="3314700" y="2971576"/>
          <a:ext cx="3000000" cy="3000000"/>
        </p:xfrm>
        <a:graphic>
          <a:graphicData uri="http://schemas.openxmlformats.org/drawingml/2006/table">
            <a:tbl>
              <a:tblPr bandRow="1" firstRow="1">
                <a:noFill/>
                <a:tableStyleId>{30CBFEDF-6395-451B-AA03-933463635C40}</a:tableStyleId>
              </a:tblPr>
              <a:tblGrid>
                <a:gridCol w="1257300"/>
                <a:gridCol w="1257300"/>
              </a:tblGrid>
              <a:tr h="370850">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0.25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0.40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0.97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0.34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0.67</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0.72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0.55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0.81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0.52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0.04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0.85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0.23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ctr">
                        <a:spcBef>
                          <a:spcPts val="0"/>
                        </a:spcBef>
                        <a:spcAft>
                          <a:spcPts val="0"/>
                        </a:spcAft>
                        <a:buNone/>
                      </a:pPr>
                      <a:r>
                        <a:rPr lang="en-US" sz="1800">
                          <a:solidFill>
                            <a:schemeClr val="dk1"/>
                          </a:solidFill>
                        </a:rPr>
                        <a:t>0.76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solidFill>
                            <a:schemeClr val="dk1"/>
                          </a:solidFill>
                        </a:rPr>
                        <a:t>0.65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Simple Genetic Algorithm (sGA)</a:t>
            </a:r>
            <a:endParaRPr/>
          </a:p>
        </p:txBody>
      </p:sp>
      <p:sp>
        <p:nvSpPr>
          <p:cNvPr id="151" name="Google Shape;151;p7"/>
          <p:cNvSpPr txBox="1"/>
          <p:nvPr>
            <p:ph idx="1" type="body"/>
          </p:nvPr>
        </p:nvSpPr>
        <p:spPr>
          <a:xfrm>
            <a:off x="685800" y="1981200"/>
            <a:ext cx="79629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Font typeface="Open Sans Medium"/>
              <a:buNone/>
            </a:pPr>
            <a:r>
              <a:t/>
            </a:r>
            <a:endParaRPr/>
          </a:p>
          <a:p>
            <a:pPr indent="0" lvl="0" marL="0" rtl="0" algn="l">
              <a:spcBef>
                <a:spcPts val="480"/>
              </a:spcBef>
              <a:spcAft>
                <a:spcPts val="0"/>
              </a:spcAft>
              <a:buClr>
                <a:schemeClr val="dk1"/>
              </a:buClr>
              <a:buSzPts val="2400"/>
              <a:buFont typeface="Open Sans Medium"/>
              <a:buNone/>
            </a:pPr>
            <a:r>
              <a:t/>
            </a:r>
            <a:endParaRPr/>
          </a:p>
          <a:p>
            <a:pPr indent="0" lvl="0" marL="0" rtl="0" algn="l">
              <a:spcBef>
                <a:spcPts val="480"/>
              </a:spcBef>
              <a:spcAft>
                <a:spcPts val="0"/>
              </a:spcAft>
              <a:buClr>
                <a:schemeClr val="dk1"/>
              </a:buClr>
              <a:buSzPts val="2400"/>
              <a:buFont typeface="Open Sans Medium"/>
              <a:buNone/>
            </a:pPr>
            <a:r>
              <a:t/>
            </a:r>
            <a:endParaRPr/>
          </a:p>
          <a:p>
            <a:pPr indent="0" lvl="0" marL="0" rtl="0" algn="l">
              <a:spcBef>
                <a:spcPts val="480"/>
              </a:spcBef>
              <a:spcAft>
                <a:spcPts val="0"/>
              </a:spcAft>
              <a:buClr>
                <a:schemeClr val="dk1"/>
              </a:buClr>
              <a:buSzPts val="2400"/>
              <a:buFont typeface="Open Sans Medium"/>
              <a:buNone/>
            </a:pPr>
            <a:r>
              <a:rPr lang="en-US"/>
              <a:t>sGA có thể giải quyết các bài toán với các biến số thực không?</a:t>
            </a:r>
            <a:endParaRPr/>
          </a:p>
        </p:txBody>
      </p:sp>
      <p:sp>
        <p:nvSpPr>
          <p:cNvPr id="152" name="Google Shape;152;p7"/>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sGA – Simple Binary Encoding</a:t>
            </a:r>
            <a:endParaRPr/>
          </a:p>
        </p:txBody>
      </p:sp>
      <p:sp>
        <p:nvSpPr>
          <p:cNvPr id="158" name="Google Shape;158;p8"/>
          <p:cNvSpPr txBox="1"/>
          <p:nvPr>
            <p:ph idx="1" type="body"/>
          </p:nvPr>
        </p:nvSpPr>
        <p:spPr>
          <a:xfrm>
            <a:off x="685800" y="1981200"/>
            <a:ext cx="8153400" cy="4114800"/>
          </a:xfrm>
          <a:prstGeom prst="rect">
            <a:avLst/>
          </a:prstGeom>
          <a:blipFill rotWithShape="1">
            <a:blip r:embed="rId3">
              <a:alphaModFix/>
            </a:blip>
            <a:stretch>
              <a:fillRect b="0" l="-1195" r="-73" t="-1183"/>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159" name="Google Shape;159;p8"/>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sGA – Simple Binary Encoding</a:t>
            </a:r>
            <a:endParaRPr/>
          </a:p>
        </p:txBody>
      </p:sp>
      <p:sp>
        <p:nvSpPr>
          <p:cNvPr id="165" name="Google Shape;165;p9"/>
          <p:cNvSpPr txBox="1"/>
          <p:nvPr>
            <p:ph idx="1" type="body"/>
          </p:nvPr>
        </p:nvSpPr>
        <p:spPr>
          <a:xfrm>
            <a:off x="355600" y="1981200"/>
            <a:ext cx="8597900" cy="4114800"/>
          </a:xfrm>
          <a:prstGeom prst="rect">
            <a:avLst/>
          </a:prstGeom>
          <a:blipFill rotWithShape="1">
            <a:blip r:embed="rId3">
              <a:alphaModFix/>
            </a:blip>
            <a:stretch>
              <a:fillRect b="0" l="-1062" r="0" t="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400"/>
              <a:buFont typeface="Open Sans Medium"/>
              <a:buChar char="•"/>
            </a:pPr>
            <a:r>
              <a:rPr lang="en-US"/>
              <a:t> </a:t>
            </a:r>
            <a:endParaRPr/>
          </a:p>
        </p:txBody>
      </p:sp>
      <p:sp>
        <p:nvSpPr>
          <p:cNvPr id="166" name="Google Shape;166;p9"/>
          <p:cNvSpPr txBox="1"/>
          <p:nvPr>
            <p:ph idx="12" type="sldNum"/>
          </p:nvPr>
        </p:nvSpPr>
        <p:spPr>
          <a:xfrm>
            <a:off x="6553200" y="6248400"/>
            <a:ext cx="1905000" cy="4572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7" name="Google Shape;167;p9"/>
          <p:cNvPicPr preferRelativeResize="0"/>
          <p:nvPr/>
        </p:nvPicPr>
        <p:blipFill rotWithShape="1">
          <a:blip r:embed="rId4">
            <a:alphaModFix/>
          </a:blip>
          <a:srcRect b="0" l="0" r="0" t="0"/>
          <a:stretch/>
        </p:blipFill>
        <p:spPr>
          <a:xfrm>
            <a:off x="1509268" y="4813300"/>
            <a:ext cx="6589776" cy="1168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
      <a:dk1>
        <a:srgbClr val="000000"/>
      </a:dk1>
      <a:lt1>
        <a:srgbClr val="FFFFFF"/>
      </a:lt1>
      <a:dk2>
        <a:srgbClr val="000000"/>
      </a:dk2>
      <a:lt2>
        <a:srgbClr val="FF3300"/>
      </a:lt2>
      <a:accent1>
        <a:srgbClr val="0000FF"/>
      </a:accent1>
      <a:accent2>
        <a:srgbClr val="66FF33"/>
      </a:accent2>
      <a:accent3>
        <a:srgbClr val="FFFFFF"/>
      </a:accent3>
      <a:accent4>
        <a:srgbClr val="000000"/>
      </a:accent4>
      <a:accent5>
        <a:srgbClr val="AAAAFF"/>
      </a:accent5>
      <a:accent6>
        <a:srgbClr val="5CE72D"/>
      </a:accent6>
      <a:hlink>
        <a:srgbClr val="00FFFF"/>
      </a:hlink>
      <a:folHlink>
        <a:srgbClr val="9900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2019-08-29T04:16:09Z</dcterms:created>
  <dc:creator>Hoang Luong</dc:creator>
</cp:coreProperties>
</file>