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15200" cy="3200400"/>
  <p:notesSz cx="6858000" cy="9144000"/>
  <p:defaultTextStyle>
    <a:defPPr>
      <a:defRPr lang="ja-JP"/>
    </a:defPPr>
    <a:lvl1pPr marL="0" algn="l" defTabSz="725211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1pPr>
    <a:lvl2pPr marL="362605" algn="l" defTabSz="725211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2pPr>
    <a:lvl3pPr marL="725211" algn="l" defTabSz="725211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3pPr>
    <a:lvl4pPr marL="1087816" algn="l" defTabSz="725211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4pPr>
    <a:lvl5pPr marL="1450421" algn="l" defTabSz="725211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5pPr>
    <a:lvl6pPr marL="1813027" algn="l" defTabSz="725211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6pPr>
    <a:lvl7pPr marL="2175632" algn="l" defTabSz="725211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7pPr>
    <a:lvl8pPr marL="2538237" algn="l" defTabSz="725211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8pPr>
    <a:lvl9pPr marL="2900843" algn="l" defTabSz="725211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80" d="100"/>
          <a:sy n="180" d="100"/>
        </p:scale>
        <p:origin x="-912" y="-996"/>
      </p:cViewPr>
      <p:guideLst>
        <p:guide orient="horz" pos="1008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48640" y="994199"/>
            <a:ext cx="6217920" cy="686012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97280" y="1813560"/>
            <a:ext cx="5120640" cy="817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2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5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7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50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13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75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3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00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2017/6/16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2017/6/16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303520" y="128165"/>
            <a:ext cx="1645920" cy="2730712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65760" y="128165"/>
            <a:ext cx="4815840" cy="273071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2017/6/16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2017/6/16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7850" y="2056554"/>
            <a:ext cx="6217920" cy="63563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77850" y="1356466"/>
            <a:ext cx="6217920" cy="700087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26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2521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8781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5042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1302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7563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3823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0084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2017/6/16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65760" y="746760"/>
            <a:ext cx="3230880" cy="211211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718560" y="746760"/>
            <a:ext cx="3230880" cy="211211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2017/6/16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65760" y="716387"/>
            <a:ext cx="3232150" cy="298555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2605" indent="0">
              <a:buNone/>
              <a:defRPr sz="1600" b="1"/>
            </a:lvl2pPr>
            <a:lvl3pPr marL="725211" indent="0">
              <a:buNone/>
              <a:defRPr sz="1400" b="1"/>
            </a:lvl3pPr>
            <a:lvl4pPr marL="1087816" indent="0">
              <a:buNone/>
              <a:defRPr sz="1300" b="1"/>
            </a:lvl4pPr>
            <a:lvl5pPr marL="1450421" indent="0">
              <a:buNone/>
              <a:defRPr sz="1300" b="1"/>
            </a:lvl5pPr>
            <a:lvl6pPr marL="1813027" indent="0">
              <a:buNone/>
              <a:defRPr sz="1300" b="1"/>
            </a:lvl6pPr>
            <a:lvl7pPr marL="2175632" indent="0">
              <a:buNone/>
              <a:defRPr sz="1300" b="1"/>
            </a:lvl7pPr>
            <a:lvl8pPr marL="2538237" indent="0">
              <a:buNone/>
              <a:defRPr sz="1300" b="1"/>
            </a:lvl8pPr>
            <a:lvl9pPr marL="2900843" indent="0">
              <a:buNone/>
              <a:defRPr sz="13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65760" y="1014942"/>
            <a:ext cx="3232150" cy="1843935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716021" y="716387"/>
            <a:ext cx="3233420" cy="298555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2605" indent="0">
              <a:buNone/>
              <a:defRPr sz="1600" b="1"/>
            </a:lvl2pPr>
            <a:lvl3pPr marL="725211" indent="0">
              <a:buNone/>
              <a:defRPr sz="1400" b="1"/>
            </a:lvl3pPr>
            <a:lvl4pPr marL="1087816" indent="0">
              <a:buNone/>
              <a:defRPr sz="1300" b="1"/>
            </a:lvl4pPr>
            <a:lvl5pPr marL="1450421" indent="0">
              <a:buNone/>
              <a:defRPr sz="1300" b="1"/>
            </a:lvl5pPr>
            <a:lvl6pPr marL="1813027" indent="0">
              <a:buNone/>
              <a:defRPr sz="1300" b="1"/>
            </a:lvl6pPr>
            <a:lvl7pPr marL="2175632" indent="0">
              <a:buNone/>
              <a:defRPr sz="1300" b="1"/>
            </a:lvl7pPr>
            <a:lvl8pPr marL="2538237" indent="0">
              <a:buNone/>
              <a:defRPr sz="1300" b="1"/>
            </a:lvl8pPr>
            <a:lvl9pPr marL="2900843" indent="0">
              <a:buNone/>
              <a:defRPr sz="13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716021" y="1014942"/>
            <a:ext cx="3233420" cy="1843935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2017/6/16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2017/6/16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2017/6/16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5761" y="127423"/>
            <a:ext cx="2406650" cy="54229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860040" y="127423"/>
            <a:ext cx="4089400" cy="273145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65761" y="669713"/>
            <a:ext cx="2406650" cy="2189163"/>
          </a:xfrm>
        </p:spPr>
        <p:txBody>
          <a:bodyPr/>
          <a:lstStyle>
            <a:lvl1pPr marL="0" indent="0">
              <a:buNone/>
              <a:defRPr sz="1100"/>
            </a:lvl1pPr>
            <a:lvl2pPr marL="362605" indent="0">
              <a:buNone/>
              <a:defRPr sz="1000"/>
            </a:lvl2pPr>
            <a:lvl3pPr marL="725211" indent="0">
              <a:buNone/>
              <a:defRPr sz="800"/>
            </a:lvl3pPr>
            <a:lvl4pPr marL="1087816" indent="0">
              <a:buNone/>
              <a:defRPr sz="700"/>
            </a:lvl4pPr>
            <a:lvl5pPr marL="1450421" indent="0">
              <a:buNone/>
              <a:defRPr sz="700"/>
            </a:lvl5pPr>
            <a:lvl6pPr marL="1813027" indent="0">
              <a:buNone/>
              <a:defRPr sz="700"/>
            </a:lvl6pPr>
            <a:lvl7pPr marL="2175632" indent="0">
              <a:buNone/>
              <a:defRPr sz="700"/>
            </a:lvl7pPr>
            <a:lvl8pPr marL="2538237" indent="0">
              <a:buNone/>
              <a:defRPr sz="700"/>
            </a:lvl8pPr>
            <a:lvl9pPr marL="2900843" indent="0">
              <a:buNone/>
              <a:defRPr sz="7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2017/6/16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3830" y="2240280"/>
            <a:ext cx="4389120" cy="264478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433830" y="285962"/>
            <a:ext cx="4389120" cy="1920240"/>
          </a:xfrm>
        </p:spPr>
        <p:txBody>
          <a:bodyPr/>
          <a:lstStyle>
            <a:lvl1pPr marL="0" indent="0">
              <a:buNone/>
              <a:defRPr sz="2500"/>
            </a:lvl1pPr>
            <a:lvl2pPr marL="362605" indent="0">
              <a:buNone/>
              <a:defRPr sz="2200"/>
            </a:lvl2pPr>
            <a:lvl3pPr marL="725211" indent="0">
              <a:buNone/>
              <a:defRPr sz="1900"/>
            </a:lvl3pPr>
            <a:lvl4pPr marL="1087816" indent="0">
              <a:buNone/>
              <a:defRPr sz="1600"/>
            </a:lvl4pPr>
            <a:lvl5pPr marL="1450421" indent="0">
              <a:buNone/>
              <a:defRPr sz="1600"/>
            </a:lvl5pPr>
            <a:lvl6pPr marL="1813027" indent="0">
              <a:buNone/>
              <a:defRPr sz="1600"/>
            </a:lvl6pPr>
            <a:lvl7pPr marL="2175632" indent="0">
              <a:buNone/>
              <a:defRPr sz="1600"/>
            </a:lvl7pPr>
            <a:lvl8pPr marL="2538237" indent="0">
              <a:buNone/>
              <a:defRPr sz="1600"/>
            </a:lvl8pPr>
            <a:lvl9pPr marL="2900843" indent="0">
              <a:buNone/>
              <a:defRPr sz="16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433830" y="2504758"/>
            <a:ext cx="4389120" cy="375602"/>
          </a:xfrm>
        </p:spPr>
        <p:txBody>
          <a:bodyPr/>
          <a:lstStyle>
            <a:lvl1pPr marL="0" indent="0">
              <a:buNone/>
              <a:defRPr sz="1100"/>
            </a:lvl1pPr>
            <a:lvl2pPr marL="362605" indent="0">
              <a:buNone/>
              <a:defRPr sz="1000"/>
            </a:lvl2pPr>
            <a:lvl3pPr marL="725211" indent="0">
              <a:buNone/>
              <a:defRPr sz="800"/>
            </a:lvl3pPr>
            <a:lvl4pPr marL="1087816" indent="0">
              <a:buNone/>
              <a:defRPr sz="700"/>
            </a:lvl4pPr>
            <a:lvl5pPr marL="1450421" indent="0">
              <a:buNone/>
              <a:defRPr sz="700"/>
            </a:lvl5pPr>
            <a:lvl6pPr marL="1813027" indent="0">
              <a:buNone/>
              <a:defRPr sz="700"/>
            </a:lvl6pPr>
            <a:lvl7pPr marL="2175632" indent="0">
              <a:buNone/>
              <a:defRPr sz="700"/>
            </a:lvl7pPr>
            <a:lvl8pPr marL="2538237" indent="0">
              <a:buNone/>
              <a:defRPr sz="700"/>
            </a:lvl8pPr>
            <a:lvl9pPr marL="2900843" indent="0">
              <a:buNone/>
              <a:defRPr sz="7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2017/6/16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65760" y="128165"/>
            <a:ext cx="6583680" cy="533400"/>
          </a:xfrm>
          <a:prstGeom prst="rect">
            <a:avLst/>
          </a:prstGeom>
        </p:spPr>
        <p:txBody>
          <a:bodyPr vert="horz" lIns="72521" tIns="36261" rIns="72521" bIns="36261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65760" y="746760"/>
            <a:ext cx="6583680" cy="2112116"/>
          </a:xfrm>
          <a:prstGeom prst="rect">
            <a:avLst/>
          </a:prstGeom>
        </p:spPr>
        <p:txBody>
          <a:bodyPr vert="horz" lIns="72521" tIns="36261" rIns="72521" bIns="36261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65760" y="2966297"/>
            <a:ext cx="1706880" cy="170392"/>
          </a:xfrm>
          <a:prstGeom prst="rect">
            <a:avLst/>
          </a:prstGeom>
        </p:spPr>
        <p:txBody>
          <a:bodyPr vert="horz" lIns="72521" tIns="36261" rIns="72521" bIns="36261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2017/6/16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499360" y="2966297"/>
            <a:ext cx="2316480" cy="170392"/>
          </a:xfrm>
          <a:prstGeom prst="rect">
            <a:avLst/>
          </a:prstGeom>
        </p:spPr>
        <p:txBody>
          <a:bodyPr vert="horz" lIns="72521" tIns="36261" rIns="72521" bIns="36261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5242560" y="2966297"/>
            <a:ext cx="1706880" cy="170392"/>
          </a:xfrm>
          <a:prstGeom prst="rect">
            <a:avLst/>
          </a:prstGeom>
        </p:spPr>
        <p:txBody>
          <a:bodyPr vert="horz" lIns="72521" tIns="36261" rIns="72521" bIns="36261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25211" rtl="0" eaLnBrk="1" latinLnBrk="0" hangingPunct="1">
        <a:spcBef>
          <a:spcPct val="0"/>
        </a:spcBef>
        <a:buNone/>
        <a:defRPr kumimoji="1"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1954" indent="-271954" algn="l" defTabSz="725211" rtl="0" eaLnBrk="1" latinLnBrk="0" hangingPunct="1">
        <a:spcBef>
          <a:spcPct val="20000"/>
        </a:spcBef>
        <a:buFont typeface="Arial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9234" indent="-226628" algn="l" defTabSz="725211" rtl="0" eaLnBrk="1" latinLnBrk="0" hangingPunct="1">
        <a:spcBef>
          <a:spcPct val="20000"/>
        </a:spcBef>
        <a:buFont typeface="Arial" pitchFamily="34" charset="0"/>
        <a:buChar char="–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06513" indent="-181303" algn="l" defTabSz="725211" rtl="0" eaLnBrk="1" latinLnBrk="0" hangingPunct="1">
        <a:spcBef>
          <a:spcPct val="20000"/>
        </a:spcBef>
        <a:buFont typeface="Arial" pitchFamily="34" charset="0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69119" indent="-181303" algn="l" defTabSz="725211" rtl="0" eaLnBrk="1" latinLnBrk="0" hangingPunct="1">
        <a:spcBef>
          <a:spcPct val="20000"/>
        </a:spcBef>
        <a:buFont typeface="Arial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24" indent="-181303" algn="l" defTabSz="725211" rtl="0" eaLnBrk="1" latinLnBrk="0" hangingPunct="1">
        <a:spcBef>
          <a:spcPct val="20000"/>
        </a:spcBef>
        <a:buFont typeface="Arial" pitchFamily="34" charset="0"/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4329" indent="-181303" algn="l" defTabSz="725211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56935" indent="-181303" algn="l" defTabSz="725211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19540" indent="-181303" algn="l" defTabSz="725211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82145" indent="-181303" algn="l" defTabSz="725211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25211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2605" algn="l" defTabSz="725211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5211" algn="l" defTabSz="725211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7816" algn="l" defTabSz="725211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0421" algn="l" defTabSz="725211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3027" algn="l" defTabSz="725211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75632" algn="l" defTabSz="725211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38237" algn="l" defTabSz="725211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0843" algn="l" defTabSz="725211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/>
          <p:cNvGrpSpPr/>
          <p:nvPr/>
        </p:nvGrpSpPr>
        <p:grpSpPr>
          <a:xfrm>
            <a:off x="51914" y="81479"/>
            <a:ext cx="7601132" cy="3180191"/>
            <a:chOff x="683568" y="1051331"/>
            <a:chExt cx="7601132" cy="3180191"/>
          </a:xfrm>
        </p:grpSpPr>
        <p:pic>
          <p:nvPicPr>
            <p:cNvPr id="36" name="図 35" descr="App Ic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7904" y="1051331"/>
              <a:ext cx="870649" cy="870649"/>
            </a:xfrm>
            <a:prstGeom prst="rect">
              <a:avLst/>
            </a:prstGeom>
          </p:spPr>
        </p:pic>
        <p:sp>
          <p:nvSpPr>
            <p:cNvPr id="37" name="テキスト ボックス 36"/>
            <p:cNvSpPr txBox="1"/>
            <p:nvPr/>
          </p:nvSpPr>
          <p:spPr>
            <a:xfrm>
              <a:off x="4572000" y="1237973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>
                  <a:solidFill>
                    <a:srgbClr val="FF0000"/>
                  </a:solidFill>
                </a:rPr>
                <a:t>ツール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683568" y="3110181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新しい</a:t>
              </a:r>
              <a:r>
                <a:rPr kumimoji="1" lang="en-US" altLang="ja-JP" dirty="0" smtClean="0"/>
                <a:t>API</a:t>
              </a:r>
              <a:r>
                <a:rPr kumimoji="1" lang="ja-JP" altLang="en-US" dirty="0" smtClean="0"/>
                <a:t>の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ja-JP" altLang="en-US" dirty="0" smtClean="0"/>
                <a:t>追加・更新</a:t>
              </a:r>
              <a:endParaRPr kumimoji="1" lang="ja-JP" altLang="en-US" dirty="0"/>
            </a:p>
          </p:txBody>
        </p:sp>
        <p:pic>
          <p:nvPicPr>
            <p:cNvPr id="39" name="図 38" descr="Excel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7784" y="2894157"/>
              <a:ext cx="1121341" cy="1121341"/>
            </a:xfrm>
            <a:prstGeom prst="rect">
              <a:avLst/>
            </a:prstGeom>
          </p:spPr>
        </p:pic>
        <p:pic>
          <p:nvPicPr>
            <p:cNvPr id="40" name="図 39" descr="SQL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0" y="2678133"/>
              <a:ext cx="1553389" cy="1553389"/>
            </a:xfrm>
            <a:prstGeom prst="rect">
              <a:avLst/>
            </a:prstGeom>
          </p:spPr>
        </p:pic>
        <p:sp>
          <p:nvSpPr>
            <p:cNvPr id="41" name="右矢印 40"/>
            <p:cNvSpPr/>
            <p:nvPr/>
          </p:nvSpPr>
          <p:spPr>
            <a:xfrm>
              <a:off x="1835696" y="3326205"/>
              <a:ext cx="648072" cy="36004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右矢印 41"/>
            <p:cNvSpPr/>
            <p:nvPr/>
          </p:nvSpPr>
          <p:spPr>
            <a:xfrm>
              <a:off x="3973076" y="3326205"/>
              <a:ext cx="648072" cy="36004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右矢印 42"/>
            <p:cNvSpPr/>
            <p:nvPr/>
          </p:nvSpPr>
          <p:spPr>
            <a:xfrm>
              <a:off x="6133316" y="3356992"/>
              <a:ext cx="648072" cy="36004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6772532" y="3393856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データベース</a:t>
              </a:r>
              <a:endParaRPr kumimoji="1" lang="ja-JP" altLang="en-US" dirty="0"/>
            </a:p>
          </p:txBody>
        </p:sp>
        <p:cxnSp>
          <p:nvCxnSpPr>
            <p:cNvPr id="45" name="直線矢印コネクタ 44"/>
            <p:cNvCxnSpPr/>
            <p:nvPr/>
          </p:nvCxnSpPr>
          <p:spPr>
            <a:xfrm>
              <a:off x="4139952" y="1958053"/>
              <a:ext cx="144016" cy="103889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/>
            <p:cNvCxnSpPr>
              <a:endCxn id="48" idx="0"/>
            </p:cNvCxnSpPr>
            <p:nvPr/>
          </p:nvCxnSpPr>
          <p:spPr>
            <a:xfrm>
              <a:off x="4139952" y="1958053"/>
              <a:ext cx="2304256" cy="100811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/>
            <p:cNvSpPr txBox="1"/>
            <p:nvPr/>
          </p:nvSpPr>
          <p:spPr>
            <a:xfrm>
              <a:off x="3779912" y="2966165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>
                  <a:solidFill>
                    <a:srgbClr val="FF0000"/>
                  </a:solidFill>
                </a:rPr>
                <a:t>SQL</a:t>
              </a:r>
              <a:r>
                <a:rPr kumimoji="1" lang="ja-JP" altLang="en-US" dirty="0" smtClean="0">
                  <a:solidFill>
                    <a:srgbClr val="FF0000"/>
                  </a:solidFill>
                </a:rPr>
                <a:t>作成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5940152" y="2966165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>
                  <a:solidFill>
                    <a:srgbClr val="FF0000"/>
                  </a:solidFill>
                </a:rPr>
                <a:t>SQL</a:t>
              </a:r>
              <a:r>
                <a:rPr kumimoji="1" lang="ja-JP" altLang="en-US" dirty="0" smtClean="0">
                  <a:solidFill>
                    <a:srgbClr val="FF0000"/>
                  </a:solidFill>
                </a:rPr>
                <a:t>実行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ユーザー設定</PresentationFormat>
  <Paragraphs>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Tran Xuan Hoang</dc:creator>
  <cp:lastModifiedBy>Hoang Letung</cp:lastModifiedBy>
  <cp:revision>3</cp:revision>
  <dcterms:created xsi:type="dcterms:W3CDTF">2016-11-28T00:26:57Z</dcterms:created>
  <dcterms:modified xsi:type="dcterms:W3CDTF">2017-06-16T05:38:04Z</dcterms:modified>
</cp:coreProperties>
</file>