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5" r:id="rId17"/>
    <p:sldId id="276" r:id="rId18"/>
    <p:sldId id="274" r:id="rId19"/>
    <p:sldId id="272" r:id="rId20"/>
    <p:sldId id="270" r:id="rId21"/>
  </p:sldIdLst>
  <p:sldSz cx="17335500" cy="9753600"/>
  <p:notesSz cx="6858000" cy="9144000"/>
  <p:embeddedFontLst>
    <p:embeddedFont>
      <p:font typeface="Helvetica Neue Light" panose="020B0604020202020204" charset="0"/>
      <p:regular r:id="rId23"/>
      <p:bold r:id="rId24"/>
      <p:italic r:id="rId25"/>
      <p:boldItalic r:id="rId26"/>
    </p:embeddedFont>
    <p:embeddedFont>
      <p:font typeface="Gill Sans" panose="020B0604020202020204" charset="0"/>
      <p:regular r:id="rId27"/>
      <p:bold r:id="rId28"/>
    </p:embeddedFont>
    <p:embeddedFont>
      <p:font typeface="Helvetica Neue"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1" autoAdjust="0"/>
  </p:normalViewPr>
  <p:slideViewPr>
    <p:cSldViewPr snapToGrid="0">
      <p:cViewPr varScale="1">
        <p:scale>
          <a:sx n="53" d="100"/>
          <a:sy n="53" d="100"/>
        </p:scale>
        <p:origin x="55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92759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9" name="Shape 6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76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33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9" name="Shape 13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65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6" name="Shape 14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19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7245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74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18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718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15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404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33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 name="Shape 7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11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7" name="Shape 1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926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3" name="Shape 8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29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0" name="Shape 9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64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7" name="Shape 9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51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4" name="Shape 10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23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919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89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54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ullets">
  <p:cSld name="Title &amp; Bullets 2">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270039" y="254000"/>
            <a:ext cx="14800186"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body" idx="1"/>
          </p:nvPr>
        </p:nvSpPr>
        <p:spPr>
          <a:xfrm>
            <a:off x="1270039" y="2590800"/>
            <a:ext cx="14800186" cy="6286500"/>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46" name="Shape 46"/>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47"/>
        <p:cNvGrpSpPr/>
        <p:nvPr/>
      </p:nvGrpSpPr>
      <p:grpSpPr>
        <a:xfrm>
          <a:off x="0" y="0"/>
          <a:ext cx="0" cy="0"/>
          <a:chOff x="0" y="0"/>
          <a:chExt cx="0" cy="0"/>
        </a:xfrm>
      </p:grpSpPr>
      <p:sp>
        <p:nvSpPr>
          <p:cNvPr id="48" name="Shape 48"/>
          <p:cNvSpPr>
            <a:spLocks noGrp="1"/>
          </p:cNvSpPr>
          <p:nvPr>
            <p:ph type="pic" idx="2"/>
          </p:nvPr>
        </p:nvSpPr>
        <p:spPr>
          <a:xfrm>
            <a:off x="8958006" y="2590800"/>
            <a:ext cx="7112218" cy="62865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title"/>
          </p:nvPr>
        </p:nvSpPr>
        <p:spPr>
          <a:xfrm>
            <a:off x="1270039" y="254000"/>
            <a:ext cx="14800186"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50" name="Shape 50"/>
          <p:cNvSpPr txBox="1">
            <a:spLocks noGrp="1"/>
          </p:cNvSpPr>
          <p:nvPr>
            <p:ph type="body" idx="1"/>
          </p:nvPr>
        </p:nvSpPr>
        <p:spPr>
          <a:xfrm>
            <a:off x="1270039" y="2590800"/>
            <a:ext cx="7112218" cy="6286500"/>
          </a:xfrm>
          <a:prstGeom prst="rect">
            <a:avLst/>
          </a:prstGeom>
          <a:noFill/>
          <a:ln>
            <a:noFill/>
          </a:ln>
        </p:spPr>
        <p:txBody>
          <a:bodyPr spcFirstLastPara="1" wrap="square" lIns="50800" tIns="50800" rIns="50800" bIns="50800" anchor="ctr" anchorCtr="0"/>
          <a:lstStyle>
            <a:lvl1pPr marL="457200" marR="0" lvl="0" indent="-486410" algn="l" rtl="0">
              <a:lnSpc>
                <a:spcPct val="100000"/>
              </a:lnSpc>
              <a:spcBef>
                <a:spcPts val="3200"/>
              </a:spcBef>
              <a:spcAft>
                <a:spcPts val="0"/>
              </a:spcAft>
              <a:buClr>
                <a:srgbClr val="FFFFFF"/>
              </a:buClr>
              <a:buSzPts val="4060"/>
              <a:buFont typeface="Helvetica Neue"/>
              <a:buChar char="•"/>
              <a:defRPr sz="2800" b="0" i="0" u="none" strike="noStrike" cap="none">
                <a:solidFill>
                  <a:srgbClr val="FFFFFF"/>
                </a:solidFill>
                <a:latin typeface="Helvetica Neue"/>
                <a:ea typeface="Helvetica Neue"/>
                <a:cs typeface="Helvetica Neue"/>
                <a:sym typeface="Helvetica Neue"/>
              </a:defRPr>
            </a:lvl1pPr>
            <a:lvl2pPr marL="914400" marR="0" lvl="1" indent="-486410" algn="l" rtl="0">
              <a:lnSpc>
                <a:spcPct val="100000"/>
              </a:lnSpc>
              <a:spcBef>
                <a:spcPts val="3200"/>
              </a:spcBef>
              <a:spcAft>
                <a:spcPts val="0"/>
              </a:spcAft>
              <a:buClr>
                <a:srgbClr val="FFFFFF"/>
              </a:buClr>
              <a:buSzPts val="406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371600" marR="0" lvl="2" indent="-486410" algn="l" rtl="0">
              <a:lnSpc>
                <a:spcPct val="100000"/>
              </a:lnSpc>
              <a:spcBef>
                <a:spcPts val="3200"/>
              </a:spcBef>
              <a:spcAft>
                <a:spcPts val="0"/>
              </a:spcAft>
              <a:buClr>
                <a:srgbClr val="FFFFFF"/>
              </a:buClr>
              <a:buSzPts val="406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828800" marR="0" lvl="3" indent="-486410" algn="l" rtl="0">
              <a:lnSpc>
                <a:spcPct val="100000"/>
              </a:lnSpc>
              <a:spcBef>
                <a:spcPts val="3200"/>
              </a:spcBef>
              <a:spcAft>
                <a:spcPts val="0"/>
              </a:spcAft>
              <a:buClr>
                <a:srgbClr val="FFFFFF"/>
              </a:buClr>
              <a:buSzPts val="406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286000" marR="0" lvl="4" indent="-486410" algn="l" rtl="0">
              <a:lnSpc>
                <a:spcPct val="100000"/>
              </a:lnSpc>
              <a:spcBef>
                <a:spcPts val="3200"/>
              </a:spcBef>
              <a:spcAft>
                <a:spcPts val="0"/>
              </a:spcAft>
              <a:buClr>
                <a:srgbClr val="FFFFFF"/>
              </a:buClr>
              <a:buSzPts val="406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51" name="Shape 51"/>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1270039" y="1270000"/>
            <a:ext cx="14800186" cy="7213600"/>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54" name="Shape 54"/>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55"/>
        <p:cNvGrpSpPr/>
        <p:nvPr/>
      </p:nvGrpSpPr>
      <p:grpSpPr>
        <a:xfrm>
          <a:off x="0" y="0"/>
          <a:ext cx="0" cy="0"/>
          <a:chOff x="0" y="0"/>
          <a:chExt cx="0" cy="0"/>
        </a:xfrm>
      </p:grpSpPr>
      <p:sp>
        <p:nvSpPr>
          <p:cNvPr id="56" name="Shape 56"/>
          <p:cNvSpPr>
            <a:spLocks noGrp="1"/>
          </p:cNvSpPr>
          <p:nvPr>
            <p:ph type="pic" idx="2"/>
          </p:nvPr>
        </p:nvSpPr>
        <p:spPr>
          <a:xfrm>
            <a:off x="8974941" y="4965700"/>
            <a:ext cx="7112218" cy="38989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57" name="Shape 57"/>
          <p:cNvSpPr>
            <a:spLocks noGrp="1"/>
          </p:cNvSpPr>
          <p:nvPr>
            <p:ph type="pic" idx="3"/>
          </p:nvPr>
        </p:nvSpPr>
        <p:spPr>
          <a:xfrm>
            <a:off x="8974941" y="635000"/>
            <a:ext cx="7112218" cy="38989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58" name="Shape 58"/>
          <p:cNvSpPr>
            <a:spLocks noGrp="1"/>
          </p:cNvSpPr>
          <p:nvPr>
            <p:ph type="pic" idx="4"/>
          </p:nvPr>
        </p:nvSpPr>
        <p:spPr>
          <a:xfrm>
            <a:off x="1270039" y="635000"/>
            <a:ext cx="7112218" cy="82296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59" name="Shape 59"/>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1693385" y="6362700"/>
            <a:ext cx="13953494" cy="471925"/>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2400"/>
              <a:buFont typeface="Helvetica Neue"/>
              <a:buNone/>
              <a:defRPr sz="2400" b="0" i="1" u="none" strike="noStrike" cap="none">
                <a:solidFill>
                  <a:srgbClr val="FFFFFF"/>
                </a:solidFill>
                <a:latin typeface="Helvetica Neue"/>
                <a:ea typeface="Helvetica Neue"/>
                <a:cs typeface="Helvetica Neue"/>
                <a:sym typeface="Helvetica Neue"/>
              </a:defRPr>
            </a:lvl1pPr>
            <a:lvl2pPr marL="914400" marR="0" lvl="1" indent="-449580" algn="ctr" rtl="0">
              <a:lnSpc>
                <a:spcPct val="100000"/>
              </a:lnSpc>
              <a:spcBef>
                <a:spcPts val="0"/>
              </a:spcBef>
              <a:spcAft>
                <a:spcPts val="0"/>
              </a:spcAft>
              <a:buClr>
                <a:srgbClr val="FFFFFF"/>
              </a:buClr>
              <a:buSzPts val="3480"/>
              <a:buFont typeface="Helvetica Neue"/>
              <a:buChar char="•"/>
              <a:defRPr sz="2400" b="0" i="1" u="none" strike="noStrike" cap="none">
                <a:solidFill>
                  <a:srgbClr val="FFFFFF"/>
                </a:solidFill>
                <a:latin typeface="Helvetica Neue"/>
                <a:ea typeface="Helvetica Neue"/>
                <a:cs typeface="Helvetica Neue"/>
                <a:sym typeface="Helvetica Neue"/>
              </a:defRPr>
            </a:lvl2pPr>
            <a:lvl3pPr marL="1371600" marR="0" lvl="2" indent="-449580" algn="ctr" rtl="0">
              <a:lnSpc>
                <a:spcPct val="100000"/>
              </a:lnSpc>
              <a:spcBef>
                <a:spcPts val="0"/>
              </a:spcBef>
              <a:spcAft>
                <a:spcPts val="0"/>
              </a:spcAft>
              <a:buClr>
                <a:srgbClr val="FFFFFF"/>
              </a:buClr>
              <a:buSzPts val="3480"/>
              <a:buFont typeface="Helvetica Neue"/>
              <a:buChar char="•"/>
              <a:defRPr sz="2400" b="0" i="1" u="none" strike="noStrike" cap="none">
                <a:solidFill>
                  <a:srgbClr val="FFFFFF"/>
                </a:solidFill>
                <a:latin typeface="Helvetica Neue"/>
                <a:ea typeface="Helvetica Neue"/>
                <a:cs typeface="Helvetica Neue"/>
                <a:sym typeface="Helvetica Neue"/>
              </a:defRPr>
            </a:lvl3pPr>
            <a:lvl4pPr marL="1828800" marR="0" lvl="3" indent="-449580" algn="ctr" rtl="0">
              <a:lnSpc>
                <a:spcPct val="100000"/>
              </a:lnSpc>
              <a:spcBef>
                <a:spcPts val="0"/>
              </a:spcBef>
              <a:spcAft>
                <a:spcPts val="0"/>
              </a:spcAft>
              <a:buClr>
                <a:srgbClr val="FFFFFF"/>
              </a:buClr>
              <a:buSzPts val="3480"/>
              <a:buFont typeface="Helvetica Neue"/>
              <a:buChar char="•"/>
              <a:defRPr sz="2400" b="0" i="1" u="none" strike="noStrike" cap="none">
                <a:solidFill>
                  <a:srgbClr val="FFFFFF"/>
                </a:solidFill>
                <a:latin typeface="Helvetica Neue"/>
                <a:ea typeface="Helvetica Neue"/>
                <a:cs typeface="Helvetica Neue"/>
                <a:sym typeface="Helvetica Neue"/>
              </a:defRPr>
            </a:lvl4pPr>
            <a:lvl5pPr marL="2286000" marR="0" lvl="4" indent="-449579" algn="ctr" rtl="0">
              <a:lnSpc>
                <a:spcPct val="100000"/>
              </a:lnSpc>
              <a:spcBef>
                <a:spcPts val="0"/>
              </a:spcBef>
              <a:spcAft>
                <a:spcPts val="0"/>
              </a:spcAft>
              <a:buClr>
                <a:srgbClr val="FFFFFF"/>
              </a:buClr>
              <a:buSzPts val="3480"/>
              <a:buFont typeface="Helvetica Neue"/>
              <a:buChar char="•"/>
              <a:defRPr sz="2400" b="0" i="1"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62" name="Shape 62"/>
          <p:cNvSpPr txBox="1">
            <a:spLocks noGrp="1"/>
          </p:cNvSpPr>
          <p:nvPr>
            <p:ph type="body" idx="2"/>
          </p:nvPr>
        </p:nvSpPr>
        <p:spPr>
          <a:xfrm>
            <a:off x="1693384" y="4300580"/>
            <a:ext cx="13953494" cy="625813"/>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63" name="Shape 63"/>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4"/>
        <p:cNvGrpSpPr/>
        <p:nvPr/>
      </p:nvGrpSpPr>
      <p:grpSpPr>
        <a:xfrm>
          <a:off x="0" y="0"/>
          <a:ext cx="0" cy="0"/>
          <a:chOff x="0" y="0"/>
          <a:chExt cx="0" cy="0"/>
        </a:xfrm>
      </p:grpSpPr>
      <p:sp>
        <p:nvSpPr>
          <p:cNvPr id="65" name="Shape 65"/>
          <p:cNvSpPr>
            <a:spLocks noGrp="1"/>
          </p:cNvSpPr>
          <p:nvPr>
            <p:ph type="pic" idx="2"/>
          </p:nvPr>
        </p:nvSpPr>
        <p:spPr>
          <a:xfrm>
            <a:off x="0" y="0"/>
            <a:ext cx="17340262" cy="97536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66" name="Shape 66"/>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693385" y="1638300"/>
            <a:ext cx="13953494" cy="33020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8400"/>
              <a:buFont typeface="Gill Sans"/>
              <a:buNone/>
              <a:defRPr sz="8400" b="0" i="0" u="none" strike="noStrike" cap="none">
                <a:solidFill>
                  <a:srgbClr val="FFFFFF"/>
                </a:solidFill>
                <a:latin typeface="Gill Sans"/>
                <a:ea typeface="Gill Sans"/>
                <a:cs typeface="Gill Sans"/>
                <a:sym typeface="Gill Sans"/>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3" name="Shape 13"/>
          <p:cNvSpPr txBox="1">
            <a:spLocks noGrp="1"/>
          </p:cNvSpPr>
          <p:nvPr>
            <p:ph type="body" idx="1"/>
          </p:nvPr>
        </p:nvSpPr>
        <p:spPr>
          <a:xfrm>
            <a:off x="1693385" y="5029200"/>
            <a:ext cx="13953494" cy="11303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2pPr>
            <a:lvl3pPr marL="1371600" marR="0" lvl="2"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3pPr>
            <a:lvl4pPr marL="1828800" marR="0" lvl="3"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4pPr>
            <a:lvl5pPr marL="2286000" marR="0" lvl="4"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14" name="Shape 14"/>
          <p:cNvSpPr txBox="1">
            <a:spLocks noGrp="1"/>
          </p:cNvSpPr>
          <p:nvPr>
            <p:ph type="sldNum" idx="12"/>
          </p:nvPr>
        </p:nvSpPr>
        <p:spPr>
          <a:xfrm>
            <a:off x="8490215" y="9258300"/>
            <a:ext cx="342901" cy="3683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1pPr>
            <a:lvl2pPr marL="0" marR="0" lvl="1"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2pPr>
            <a:lvl3pPr marL="0" marR="0" lvl="2"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3pPr>
            <a:lvl4pPr marL="0" marR="0" lvl="3"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4pPr>
            <a:lvl5pPr marL="0" marR="0" lvl="4"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5pPr>
            <a:lvl6pPr marL="0" marR="0" lvl="5"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6pPr>
            <a:lvl7pPr marL="0" marR="0" lvl="6"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7pPr>
            <a:lvl8pPr marL="0" marR="0" lvl="7"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8pPr>
            <a:lvl9pPr marL="0" marR="0" lvl="8"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693385" y="254000"/>
            <a:ext cx="13953494" cy="24384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400"/>
              <a:buFont typeface="Gill Sans"/>
              <a:buNone/>
              <a:defRPr sz="8400" b="0" i="0" u="none" strike="noStrike" cap="none">
                <a:solidFill>
                  <a:srgbClr val="FFFFFF"/>
                </a:solidFill>
                <a:latin typeface="Gill Sans"/>
                <a:ea typeface="Gill Sans"/>
                <a:cs typeface="Gill Sans"/>
                <a:sym typeface="Gill Sans"/>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7" name="Shape 17"/>
          <p:cNvSpPr txBox="1">
            <a:spLocks noGrp="1"/>
          </p:cNvSpPr>
          <p:nvPr>
            <p:ph type="body" idx="1"/>
          </p:nvPr>
        </p:nvSpPr>
        <p:spPr>
          <a:xfrm>
            <a:off x="1693385" y="2768600"/>
            <a:ext cx="13953494" cy="5715000"/>
          </a:xfrm>
          <a:prstGeom prst="rect">
            <a:avLst/>
          </a:prstGeom>
          <a:noFill/>
          <a:ln>
            <a:noFill/>
          </a:ln>
        </p:spPr>
        <p:txBody>
          <a:bodyPr spcFirstLastPara="1" wrap="square" lIns="50800" tIns="50800" rIns="50800" bIns="50800" anchor="ctr" anchorCtr="0"/>
          <a:lstStyle>
            <a:lvl1pPr marL="457200" marR="0" lvl="0" indent="-684657" algn="l" rtl="0">
              <a:lnSpc>
                <a:spcPct val="100000"/>
              </a:lnSpc>
              <a:spcBef>
                <a:spcPts val="2400"/>
              </a:spcBef>
              <a:spcAft>
                <a:spcPts val="0"/>
              </a:spcAft>
              <a:buClr>
                <a:srgbClr val="FFFFFF"/>
              </a:buClr>
              <a:buSzPts val="7182"/>
              <a:buFont typeface="Gill Sans"/>
              <a:buChar char="•"/>
              <a:defRPr sz="4200" b="0" i="0" u="none" strike="noStrike" cap="none">
                <a:solidFill>
                  <a:srgbClr val="FFFFFF"/>
                </a:solidFill>
                <a:latin typeface="Gill Sans"/>
                <a:ea typeface="Gill Sans"/>
                <a:cs typeface="Gill Sans"/>
                <a:sym typeface="Gill Sans"/>
              </a:defRPr>
            </a:lvl1pPr>
            <a:lvl2pPr marL="914400" marR="0" lvl="1" indent="-684657" algn="l" rtl="0">
              <a:lnSpc>
                <a:spcPct val="100000"/>
              </a:lnSpc>
              <a:spcBef>
                <a:spcPts val="2400"/>
              </a:spcBef>
              <a:spcAft>
                <a:spcPts val="0"/>
              </a:spcAft>
              <a:buClr>
                <a:srgbClr val="FFFFFF"/>
              </a:buClr>
              <a:buSzPts val="7182"/>
              <a:buFont typeface="Gill Sans"/>
              <a:buChar char="•"/>
              <a:defRPr sz="4200" b="0" i="0" u="none" strike="noStrike" cap="none">
                <a:solidFill>
                  <a:srgbClr val="FFFFFF"/>
                </a:solidFill>
                <a:latin typeface="Gill Sans"/>
                <a:ea typeface="Gill Sans"/>
                <a:cs typeface="Gill Sans"/>
                <a:sym typeface="Gill Sans"/>
              </a:defRPr>
            </a:lvl2pPr>
            <a:lvl3pPr marL="1371600" marR="0" lvl="2" indent="-684657" algn="l" rtl="0">
              <a:lnSpc>
                <a:spcPct val="100000"/>
              </a:lnSpc>
              <a:spcBef>
                <a:spcPts val="2400"/>
              </a:spcBef>
              <a:spcAft>
                <a:spcPts val="0"/>
              </a:spcAft>
              <a:buClr>
                <a:srgbClr val="FFFFFF"/>
              </a:buClr>
              <a:buSzPts val="7182"/>
              <a:buFont typeface="Gill Sans"/>
              <a:buChar char="•"/>
              <a:defRPr sz="4200" b="0" i="0" u="none" strike="noStrike" cap="none">
                <a:solidFill>
                  <a:srgbClr val="FFFFFF"/>
                </a:solidFill>
                <a:latin typeface="Gill Sans"/>
                <a:ea typeface="Gill Sans"/>
                <a:cs typeface="Gill Sans"/>
                <a:sym typeface="Gill Sans"/>
              </a:defRPr>
            </a:lvl3pPr>
            <a:lvl4pPr marL="1828800" marR="0" lvl="3" indent="-684657" algn="l" rtl="0">
              <a:lnSpc>
                <a:spcPct val="100000"/>
              </a:lnSpc>
              <a:spcBef>
                <a:spcPts val="2400"/>
              </a:spcBef>
              <a:spcAft>
                <a:spcPts val="0"/>
              </a:spcAft>
              <a:buClr>
                <a:srgbClr val="FFFFFF"/>
              </a:buClr>
              <a:buSzPts val="7182"/>
              <a:buFont typeface="Gill Sans"/>
              <a:buChar char="•"/>
              <a:defRPr sz="4200" b="0" i="0" u="none" strike="noStrike" cap="none">
                <a:solidFill>
                  <a:srgbClr val="FFFFFF"/>
                </a:solidFill>
                <a:latin typeface="Gill Sans"/>
                <a:ea typeface="Gill Sans"/>
                <a:cs typeface="Gill Sans"/>
                <a:sym typeface="Gill Sans"/>
              </a:defRPr>
            </a:lvl4pPr>
            <a:lvl5pPr marL="2286000" marR="0" lvl="4" indent="-684657" algn="l" rtl="0">
              <a:lnSpc>
                <a:spcPct val="100000"/>
              </a:lnSpc>
              <a:spcBef>
                <a:spcPts val="2400"/>
              </a:spcBef>
              <a:spcAft>
                <a:spcPts val="0"/>
              </a:spcAft>
              <a:buClr>
                <a:srgbClr val="FFFFFF"/>
              </a:buClr>
              <a:buSzPts val="7182"/>
              <a:buFont typeface="Gill Sans"/>
              <a:buChar char="•"/>
              <a:defRPr sz="4200" b="0" i="0" u="none" strike="noStrike" cap="none">
                <a:solidFill>
                  <a:srgbClr val="FFFFFF"/>
                </a:solidFill>
                <a:latin typeface="Gill Sans"/>
                <a:ea typeface="Gill Sans"/>
                <a:cs typeface="Gill Sans"/>
                <a:sym typeface="Gill Sans"/>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18" name="Shape 18"/>
          <p:cNvSpPr txBox="1">
            <a:spLocks noGrp="1"/>
          </p:cNvSpPr>
          <p:nvPr>
            <p:ph type="sldNum" idx="12"/>
          </p:nvPr>
        </p:nvSpPr>
        <p:spPr>
          <a:xfrm>
            <a:off x="8490215" y="9258300"/>
            <a:ext cx="342901" cy="3683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1pPr>
            <a:lvl2pPr marL="0" marR="0" lvl="1"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2pPr>
            <a:lvl3pPr marL="0" marR="0" lvl="2"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3pPr>
            <a:lvl4pPr marL="0" marR="0" lvl="3"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4pPr>
            <a:lvl5pPr marL="0" marR="0" lvl="4"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5pPr>
            <a:lvl6pPr marL="0" marR="0" lvl="5"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6pPr>
            <a:lvl7pPr marL="0" marR="0" lvl="6"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7pPr>
            <a:lvl8pPr marL="0" marR="0" lvl="7"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8pPr>
            <a:lvl9pPr marL="0" marR="0" lvl="8" indent="0" algn="ctr" rtl="0">
              <a:lnSpc>
                <a:spcPct val="100000"/>
              </a:lnSpc>
              <a:spcBef>
                <a:spcPts val="0"/>
              </a:spcBef>
              <a:spcAft>
                <a:spcPts val="0"/>
              </a:spcAft>
              <a:buClr>
                <a:srgbClr val="FFFFFF"/>
              </a:buClr>
              <a:buSzPts val="1800"/>
              <a:buFont typeface="Gill Sans"/>
              <a:buNone/>
              <a:defRPr sz="1800" b="0" i="0" u="none" strike="noStrike" cap="none">
                <a:solidFill>
                  <a:srgbClr val="FFFFFF"/>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Subtitle">
  <p:cSld name="Title &amp; Subtitle 2">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693385" y="1638300"/>
            <a:ext cx="13953494" cy="3302000"/>
          </a:xfrm>
          <a:prstGeom prst="rect">
            <a:avLst/>
          </a:prstGeom>
          <a:noFill/>
          <a:ln>
            <a:noFill/>
          </a:ln>
        </p:spPr>
        <p:txBody>
          <a:bodyPr spcFirstLastPara="1" wrap="square" lIns="0" tIns="0" rIns="0" bIns="0" anchor="b" anchorCtr="0"/>
          <a:lstStyle>
            <a:lvl1pPr marR="0" lvl="0" algn="ctr" rtl="0">
              <a:lnSpc>
                <a:spcPct val="100000"/>
              </a:lnSpc>
              <a:spcBef>
                <a:spcPts val="0"/>
              </a:spcBef>
              <a:spcAft>
                <a:spcPts val="0"/>
              </a:spcAft>
              <a:buClr>
                <a:srgbClr val="FFFFFF"/>
              </a:buClr>
              <a:buSzPts val="8400"/>
              <a:buFont typeface="Gill Sans"/>
              <a:buNone/>
              <a:defRPr sz="8400" b="0" i="0" u="none" strike="noStrike" cap="none">
                <a:solidFill>
                  <a:srgbClr val="FFFFFF"/>
                </a:solidFill>
                <a:latin typeface="Gill Sans"/>
                <a:ea typeface="Gill Sans"/>
                <a:cs typeface="Gill Sans"/>
                <a:sym typeface="Gill Sans"/>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body" idx="1"/>
          </p:nvPr>
        </p:nvSpPr>
        <p:spPr>
          <a:xfrm>
            <a:off x="1693385" y="5029200"/>
            <a:ext cx="13953494" cy="1130300"/>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2pPr>
            <a:lvl3pPr marL="1371600" marR="0" lvl="2"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3pPr>
            <a:lvl4pPr marL="1828800" marR="0" lvl="3"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4pPr>
            <a:lvl5pPr marL="2286000" marR="0" lvl="4" indent="-228600" algn="ctr" rtl="0">
              <a:lnSpc>
                <a:spcPct val="100000"/>
              </a:lnSpc>
              <a:spcBef>
                <a:spcPts val="0"/>
              </a:spcBef>
              <a:spcAft>
                <a:spcPts val="0"/>
              </a:spcAft>
              <a:buClr>
                <a:srgbClr val="FFFFFF"/>
              </a:buClr>
              <a:buSzPts val="3600"/>
              <a:buFont typeface="Gill Sans"/>
              <a:buNone/>
              <a:defRPr sz="3600" b="0" i="0" u="none" strike="noStrike" cap="none">
                <a:solidFill>
                  <a:srgbClr val="FFFFFF"/>
                </a:solidFill>
                <a:latin typeface="Gill Sans"/>
                <a:ea typeface="Gill Sans"/>
                <a:cs typeface="Gill Sans"/>
                <a:sym typeface="Gill Sans"/>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22" name="Shape 22"/>
          <p:cNvSpPr txBox="1">
            <a:spLocks noGrp="1"/>
          </p:cNvSpPr>
          <p:nvPr>
            <p:ph type="sldNum" idx="12"/>
          </p:nvPr>
        </p:nvSpPr>
        <p:spPr>
          <a:xfrm>
            <a:off x="12153583" y="8905523"/>
            <a:ext cx="273608" cy="269239"/>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FFFFFF"/>
              </a:buClr>
              <a:buSzPts val="1200"/>
              <a:buFont typeface="Helvetica Neue Light"/>
              <a:buNone/>
              <a:defRPr sz="12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693385" y="1638300"/>
            <a:ext cx="13953494" cy="33020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5" name="Shape 25"/>
          <p:cNvSpPr txBox="1">
            <a:spLocks noGrp="1"/>
          </p:cNvSpPr>
          <p:nvPr>
            <p:ph type="body" idx="1"/>
          </p:nvPr>
        </p:nvSpPr>
        <p:spPr>
          <a:xfrm>
            <a:off x="1693385" y="5029200"/>
            <a:ext cx="13953494" cy="11303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26" name="Shape 26"/>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27"/>
        <p:cNvGrpSpPr/>
        <p:nvPr/>
      </p:nvGrpSpPr>
      <p:grpSpPr>
        <a:xfrm>
          <a:off x="0" y="0"/>
          <a:ext cx="0" cy="0"/>
          <a:chOff x="0" y="0"/>
          <a:chExt cx="0" cy="0"/>
        </a:xfrm>
      </p:grpSpPr>
      <p:sp>
        <p:nvSpPr>
          <p:cNvPr id="28" name="Shape 28"/>
          <p:cNvSpPr>
            <a:spLocks noGrp="1"/>
          </p:cNvSpPr>
          <p:nvPr>
            <p:ph type="pic" idx="2"/>
          </p:nvPr>
        </p:nvSpPr>
        <p:spPr>
          <a:xfrm>
            <a:off x="2159066" y="673100"/>
            <a:ext cx="13011086" cy="59055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title"/>
          </p:nvPr>
        </p:nvSpPr>
        <p:spPr>
          <a:xfrm>
            <a:off x="1693385" y="6718300"/>
            <a:ext cx="13953494" cy="14224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1"/>
          </p:nvPr>
        </p:nvSpPr>
        <p:spPr>
          <a:xfrm>
            <a:off x="1693385" y="8153400"/>
            <a:ext cx="13953494" cy="11303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31" name="Shape 31"/>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693385" y="3225800"/>
            <a:ext cx="13953494" cy="3302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4" name="Shape 34"/>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35"/>
        <p:cNvGrpSpPr/>
        <p:nvPr/>
      </p:nvGrpSpPr>
      <p:grpSpPr>
        <a:xfrm>
          <a:off x="0" y="0"/>
          <a:ext cx="0" cy="0"/>
          <a:chOff x="0" y="0"/>
          <a:chExt cx="0" cy="0"/>
        </a:xfrm>
      </p:grpSpPr>
      <p:sp>
        <p:nvSpPr>
          <p:cNvPr id="36" name="Shape 36"/>
          <p:cNvSpPr>
            <a:spLocks noGrp="1"/>
          </p:cNvSpPr>
          <p:nvPr>
            <p:ph type="pic" idx="2"/>
          </p:nvPr>
        </p:nvSpPr>
        <p:spPr>
          <a:xfrm>
            <a:off x="8958006" y="638920"/>
            <a:ext cx="7112221" cy="8216901"/>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title"/>
          </p:nvPr>
        </p:nvSpPr>
        <p:spPr>
          <a:xfrm>
            <a:off x="1270039" y="635000"/>
            <a:ext cx="7112218" cy="39878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6000"/>
              <a:buFont typeface="Helvetica Neue"/>
              <a:buNone/>
              <a:defRPr sz="6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8" name="Shape 38"/>
          <p:cNvSpPr txBox="1">
            <a:spLocks noGrp="1"/>
          </p:cNvSpPr>
          <p:nvPr>
            <p:ph type="body" idx="1"/>
          </p:nvPr>
        </p:nvSpPr>
        <p:spPr>
          <a:xfrm>
            <a:off x="1270039" y="4724400"/>
            <a:ext cx="7112218" cy="41148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3700"/>
              <a:buFont typeface="Helvetica Neue"/>
              <a:buNone/>
              <a:defRPr sz="37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39" name="Shape 39"/>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270039" y="254000"/>
            <a:ext cx="14800186"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42" name="Shape 42"/>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70039" y="254000"/>
            <a:ext cx="14800186"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8000"/>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1270039" y="2590800"/>
            <a:ext cx="14800186" cy="6286500"/>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FFFFFF"/>
              </a:buClr>
              <a:buSzPts val="4640"/>
              <a:buFont typeface="Helvetica Neue"/>
              <a:buChar char="•"/>
              <a:defRPr sz="32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8495486" y="9296400"/>
            <a:ext cx="340260"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600"/>
              <a:buFont typeface="Helvetica Neue Light"/>
              <a:buNone/>
              <a:defRPr sz="1600" b="0" i="0" u="none" strike="noStrike" cap="none">
                <a:solidFill>
                  <a:srgbClr val="FFFFFF"/>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Shape 71" descr="template slide-5.png"/>
          <p:cNvPicPr preferRelativeResize="0"/>
          <p:nvPr/>
        </p:nvPicPr>
        <p:blipFill rotWithShape="1">
          <a:blip r:embed="rId3">
            <a:alphaModFix/>
          </a:blip>
          <a:srcRect/>
          <a:stretch/>
        </p:blipFill>
        <p:spPr>
          <a:xfrm>
            <a:off x="36576" y="3910"/>
            <a:ext cx="17365292" cy="9767978"/>
          </a:xfrm>
          <a:prstGeom prst="rect">
            <a:avLst/>
          </a:prstGeom>
          <a:noFill/>
          <a:ln>
            <a:noFill/>
          </a:ln>
        </p:spPr>
      </p:pic>
      <p:sp>
        <p:nvSpPr>
          <p:cNvPr id="72" name="Shape 72"/>
          <p:cNvSpPr txBox="1"/>
          <p:nvPr/>
        </p:nvSpPr>
        <p:spPr>
          <a:xfrm>
            <a:off x="1094132" y="1818547"/>
            <a:ext cx="15147235" cy="92333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6000"/>
              <a:buFont typeface="Helvetica Neue Light"/>
              <a:buNone/>
            </a:pPr>
            <a:r>
              <a:rPr lang="en-US" sz="6000" b="1" err="1" smtClean="0">
                <a:solidFill>
                  <a:srgbClr val="FFFFFF"/>
                </a:solidFill>
                <a:latin typeface="Helvetica Neue Light"/>
                <a:ea typeface="Helvetica Neue Light"/>
                <a:cs typeface="Helvetica Neue Light"/>
                <a:sym typeface="Helvetica Neue Light"/>
              </a:rPr>
              <a:t>Báo</a:t>
            </a:r>
            <a:r>
              <a:rPr lang="en-US" sz="6000" b="1" smtClean="0">
                <a:solidFill>
                  <a:srgbClr val="FFFFFF"/>
                </a:solidFill>
                <a:latin typeface="Helvetica Neue Light"/>
                <a:ea typeface="Helvetica Neue Light"/>
                <a:cs typeface="Helvetica Neue Light"/>
                <a:sym typeface="Helvetica Neue Light"/>
              </a:rPr>
              <a:t> </a:t>
            </a:r>
            <a:r>
              <a:rPr lang="en-US" sz="6000" b="1" err="1">
                <a:solidFill>
                  <a:srgbClr val="FFFFFF"/>
                </a:solidFill>
                <a:latin typeface="Helvetica Neue Light"/>
                <a:ea typeface="Helvetica Neue Light"/>
                <a:cs typeface="Helvetica Neue Light"/>
                <a:sym typeface="Helvetica Neue Light"/>
              </a:rPr>
              <a:t>C</a:t>
            </a:r>
            <a:r>
              <a:rPr lang="en-US" sz="6000" b="1" err="1" smtClean="0">
                <a:solidFill>
                  <a:srgbClr val="FFFFFF"/>
                </a:solidFill>
                <a:latin typeface="Helvetica Neue Light"/>
                <a:ea typeface="Helvetica Neue Light"/>
                <a:cs typeface="Helvetica Neue Light"/>
                <a:sym typeface="Helvetica Neue Light"/>
              </a:rPr>
              <a:t>áo</a:t>
            </a:r>
            <a:r>
              <a:rPr lang="en-US" sz="6000" b="1" smtClean="0">
                <a:solidFill>
                  <a:srgbClr val="FFFFFF"/>
                </a:solidFill>
                <a:latin typeface="Helvetica Neue Light"/>
                <a:ea typeface="Helvetica Neue Light"/>
                <a:cs typeface="Helvetica Neue Light"/>
                <a:sym typeface="Helvetica Neue Light"/>
              </a:rPr>
              <a:t> </a:t>
            </a:r>
            <a:r>
              <a:rPr lang="en-US" sz="6000" b="1" err="1">
                <a:solidFill>
                  <a:srgbClr val="FFFFFF"/>
                </a:solidFill>
                <a:latin typeface="Helvetica Neue Light"/>
                <a:ea typeface="Helvetica Neue Light"/>
                <a:cs typeface="Helvetica Neue Light"/>
                <a:sym typeface="Helvetica Neue Light"/>
              </a:rPr>
              <a:t>D</a:t>
            </a:r>
            <a:r>
              <a:rPr lang="en-US" sz="6000" b="1" err="1" smtClean="0">
                <a:solidFill>
                  <a:srgbClr val="FFFFFF"/>
                </a:solidFill>
                <a:latin typeface="Helvetica Neue Light"/>
                <a:ea typeface="Helvetica Neue Light"/>
                <a:cs typeface="Helvetica Neue Light"/>
                <a:sym typeface="Helvetica Neue Light"/>
              </a:rPr>
              <a:t>ự</a:t>
            </a:r>
            <a:r>
              <a:rPr lang="en-US" sz="6000" b="1" smtClean="0">
                <a:solidFill>
                  <a:srgbClr val="FFFFFF"/>
                </a:solidFill>
                <a:latin typeface="Helvetica Neue Light"/>
                <a:ea typeface="Helvetica Neue Light"/>
                <a:cs typeface="Helvetica Neue Light"/>
                <a:sym typeface="Helvetica Neue Light"/>
              </a:rPr>
              <a:t> </a:t>
            </a:r>
            <a:r>
              <a:rPr lang="en-US" sz="6000" b="1" err="1" smtClean="0">
                <a:solidFill>
                  <a:srgbClr val="FFFFFF"/>
                </a:solidFill>
                <a:latin typeface="Helvetica Neue Light"/>
                <a:ea typeface="Helvetica Neue Light"/>
                <a:cs typeface="Helvetica Neue Light"/>
                <a:sym typeface="Helvetica Neue Light"/>
              </a:rPr>
              <a:t>Án</a:t>
            </a:r>
            <a:endParaRPr sz="6000" b="1" i="0" u="none" strike="noStrike" cap="none">
              <a:solidFill>
                <a:srgbClr val="FFFFFF"/>
              </a:solidFill>
              <a:latin typeface="Helvetica Neue Light"/>
              <a:ea typeface="Helvetica Neue Light"/>
              <a:cs typeface="Helvetica Neue Light"/>
              <a:sym typeface="Helvetica Neue Light"/>
            </a:endParaRPr>
          </a:p>
        </p:txBody>
      </p:sp>
      <p:pic>
        <p:nvPicPr>
          <p:cNvPr id="73" name="Shape 73" descr="logo_03.png"/>
          <p:cNvPicPr preferRelativeResize="0"/>
          <p:nvPr/>
        </p:nvPicPr>
        <p:blipFill rotWithShape="1">
          <a:blip r:embed="rId4">
            <a:alphaModFix/>
          </a:blip>
          <a:srcRect/>
          <a:stretch/>
        </p:blipFill>
        <p:spPr>
          <a:xfrm>
            <a:off x="571674" y="565150"/>
            <a:ext cx="3790216" cy="71601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Shape 134"/>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Test Case</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35" name="Shape 135"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36" name="Shape 136"/>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
        <p:cNvGrpSpPr/>
        <p:nvPr/>
      </p:nvGrpSpPr>
      <p:grpSpPr>
        <a:xfrm>
          <a:off x="0" y="0"/>
          <a:ext cx="0" cy="0"/>
          <a:chOff x="0" y="0"/>
          <a:chExt cx="0" cy="0"/>
        </a:xfrm>
      </p:grpSpPr>
      <p:sp>
        <p:nvSpPr>
          <p:cNvPr id="141" name="Shape 141"/>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GUI</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42" name="Shape 142"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43" name="Shape 143"/>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
        <p:cNvGrpSpPr/>
        <p:nvPr/>
      </p:nvGrpSpPr>
      <p:grpSpPr>
        <a:xfrm>
          <a:off x="0" y="0"/>
          <a:ext cx="0" cy="0"/>
          <a:chOff x="0" y="0"/>
          <a:chExt cx="0" cy="0"/>
        </a:xfrm>
      </p:grpSpPr>
      <p:sp>
        <p:nvSpPr>
          <p:cNvPr id="148" name="Shape 148"/>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Deployment Diagram </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49" name="Shape 149"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50" name="Shape 150"/>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
        <p:cNvGrpSpPr/>
        <p:nvPr/>
      </p:nvGrpSpPr>
      <p:grpSpPr>
        <a:xfrm>
          <a:off x="0" y="0"/>
          <a:ext cx="0" cy="0"/>
          <a:chOff x="0" y="0"/>
          <a:chExt cx="0" cy="0"/>
        </a:xfrm>
      </p:grpSpPr>
      <p:sp>
        <p:nvSpPr>
          <p:cNvPr id="155" name="Shape 155"/>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Summary</a:t>
            </a:r>
            <a:endParaRPr/>
          </a:p>
        </p:txBody>
      </p:sp>
      <p:pic>
        <p:nvPicPr>
          <p:cNvPr id="156" name="Shape 156"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57" name="Shape 157"/>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References</a:t>
            </a:r>
            <a:endParaRPr/>
          </a:p>
        </p:txBody>
      </p:sp>
      <p:pic>
        <p:nvPicPr>
          <p:cNvPr id="163" name="Shape 16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64" name="Shape 16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indent="381000">
              <a:buClr>
                <a:srgbClr val="FFFFFF"/>
              </a:buClr>
              <a:buSzPts val="4800"/>
              <a:buFont typeface="Helvetica Neue Light"/>
              <a:buNone/>
            </a:pPr>
            <a:r>
              <a:rPr lang="en-US" sz="4800">
                <a:solidFill>
                  <a:srgbClr val="FFFFFF"/>
                </a:solidFill>
                <a:latin typeface="Helvetica Neue Light"/>
                <a:ea typeface="Helvetica Neue Light"/>
                <a:cs typeface="Helvetica Neue Light"/>
                <a:sym typeface="Helvetica Neue Light"/>
              </a:rPr>
              <a:t>References</a:t>
            </a:r>
            <a:endParaRPr/>
          </a:p>
        </p:txBody>
      </p:sp>
      <p:pic>
        <p:nvPicPr>
          <p:cNvPr id="163" name="Shape 16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64" name="Shape 16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05206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indent="381000">
              <a:buClr>
                <a:srgbClr val="FFFFFF"/>
              </a:buClr>
              <a:buSzPts val="4800"/>
              <a:buFont typeface="Helvetica Neue Light"/>
              <a:buNone/>
            </a:pPr>
            <a:r>
              <a:rPr lang="en-US" sz="4800">
                <a:solidFill>
                  <a:srgbClr val="FFFFFF"/>
                </a:solidFill>
                <a:latin typeface="Helvetica Neue Light"/>
                <a:ea typeface="Helvetica Neue Light"/>
                <a:cs typeface="Helvetica Neue Light"/>
                <a:sym typeface="Helvetica Neue Light"/>
              </a:rPr>
              <a:t>References</a:t>
            </a:r>
            <a:endParaRPr/>
          </a:p>
        </p:txBody>
      </p:sp>
      <p:pic>
        <p:nvPicPr>
          <p:cNvPr id="163" name="Shape 16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64" name="Shape 16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0107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indent="381000">
              <a:buClr>
                <a:srgbClr val="FFFFFF"/>
              </a:buClr>
              <a:buSzPts val="4800"/>
              <a:buFont typeface="Helvetica Neue Light"/>
              <a:buNone/>
            </a:pPr>
            <a:r>
              <a:rPr lang="en-US" sz="4800">
                <a:solidFill>
                  <a:srgbClr val="FFFFFF"/>
                </a:solidFill>
                <a:latin typeface="Helvetica Neue Light"/>
                <a:ea typeface="Helvetica Neue Light"/>
                <a:cs typeface="Helvetica Neue Light"/>
                <a:sym typeface="Helvetica Neue Light"/>
              </a:rPr>
              <a:t>References</a:t>
            </a:r>
            <a:endParaRPr/>
          </a:p>
        </p:txBody>
      </p:sp>
      <p:pic>
        <p:nvPicPr>
          <p:cNvPr id="163" name="Shape 16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64" name="Shape 16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8646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indent="381000">
              <a:buClr>
                <a:srgbClr val="FFFFFF"/>
              </a:buClr>
              <a:buSzPts val="4800"/>
              <a:buFont typeface="Helvetica Neue Light"/>
              <a:buNone/>
            </a:pPr>
            <a:r>
              <a:rPr lang="en-US" sz="4800">
                <a:solidFill>
                  <a:srgbClr val="FFFFFF"/>
                </a:solidFill>
                <a:latin typeface="Helvetica Neue Light"/>
                <a:ea typeface="Helvetica Neue Light"/>
                <a:cs typeface="Helvetica Neue Light"/>
                <a:sym typeface="Helvetica Neue Light"/>
              </a:rPr>
              <a:t>References</a:t>
            </a:r>
            <a:endParaRPr/>
          </a:p>
        </p:txBody>
      </p:sp>
      <p:pic>
        <p:nvPicPr>
          <p:cNvPr id="163" name="Shape 16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64" name="Shape 16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2901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Shape 16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indent="381000">
              <a:buClr>
                <a:srgbClr val="FFFFFF"/>
              </a:buClr>
              <a:buSzPts val="4800"/>
              <a:buFont typeface="Helvetica Neue Light"/>
              <a:buNone/>
            </a:pPr>
            <a:r>
              <a:rPr lang="en-US" sz="4800">
                <a:solidFill>
                  <a:srgbClr val="FFFFFF"/>
                </a:solidFill>
                <a:latin typeface="Helvetica Neue Light"/>
                <a:ea typeface="Helvetica Neue Light"/>
                <a:cs typeface="Helvetica Neue Light"/>
                <a:sym typeface="Helvetica Neue Light"/>
              </a:rPr>
              <a:t>References</a:t>
            </a:r>
            <a:endParaRPr/>
          </a:p>
        </p:txBody>
      </p:sp>
      <p:pic>
        <p:nvPicPr>
          <p:cNvPr id="163" name="Shape 16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64" name="Shape 16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8613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
        <p:cNvGrpSpPr/>
        <p:nvPr/>
      </p:nvGrpSpPr>
      <p:grpSpPr>
        <a:xfrm>
          <a:off x="0" y="0"/>
          <a:ext cx="0" cy="0"/>
          <a:chOff x="0" y="0"/>
          <a:chExt cx="0" cy="0"/>
        </a:xfrm>
      </p:grpSpPr>
      <p:pic>
        <p:nvPicPr>
          <p:cNvPr id="78" name="Shape 78" descr="Group"/>
          <p:cNvPicPr preferRelativeResize="0"/>
          <p:nvPr/>
        </p:nvPicPr>
        <p:blipFill rotWithShape="1">
          <a:blip r:embed="rId3">
            <a:alphaModFix/>
          </a:blip>
          <a:srcRect/>
          <a:stretch/>
        </p:blipFill>
        <p:spPr>
          <a:xfrm>
            <a:off x="0" y="5205"/>
            <a:ext cx="17340264" cy="9742190"/>
          </a:xfrm>
          <a:prstGeom prst="rect">
            <a:avLst/>
          </a:prstGeom>
          <a:noFill/>
          <a:ln>
            <a:noFill/>
          </a:ln>
        </p:spPr>
      </p:pic>
      <p:sp>
        <p:nvSpPr>
          <p:cNvPr id="79" name="Shape 79"/>
          <p:cNvSpPr txBox="1"/>
          <p:nvPr/>
        </p:nvSpPr>
        <p:spPr>
          <a:xfrm>
            <a:off x="508000" y="1883664"/>
            <a:ext cx="15751091" cy="1579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6000"/>
              <a:buFont typeface="Helvetica Neue Light"/>
              <a:buNone/>
            </a:pPr>
            <a:r>
              <a:rPr lang="en-US" sz="6000" b="1" err="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Báo</a:t>
            </a:r>
            <a:r>
              <a:rPr lang="en-US" sz="6000" b="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 </a:t>
            </a:r>
            <a:r>
              <a:rPr lang="en-US" sz="6000" b="1" err="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Cáo</a:t>
            </a:r>
            <a:r>
              <a:rPr lang="en-US" sz="6000" b="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 </a:t>
            </a:r>
            <a:r>
              <a:rPr lang="en-US" sz="6000" b="1" err="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Dự</a:t>
            </a:r>
            <a:r>
              <a:rPr lang="en-US" sz="6000" b="1">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 </a:t>
            </a:r>
            <a:r>
              <a:rPr lang="en-US" sz="6000" b="1" err="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rPr>
              <a:t>Án</a:t>
            </a:r>
            <a:endParaRPr lang="en-US" sz="6000" b="1" smtClean="0">
              <a:solidFill>
                <a:srgbClr val="FFFFFF"/>
              </a:solidFill>
              <a:effectLst>
                <a:outerShdw blurRad="38100" dist="38100" dir="2700000" algn="tl">
                  <a:srgbClr val="000000">
                    <a:alpha val="43137"/>
                  </a:srgbClr>
                </a:outerShdw>
              </a:effectLst>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6000"/>
              <a:buFont typeface="Helvetica Neue Light"/>
              <a:buNone/>
            </a:pPr>
            <a:r>
              <a:rPr lang="en-US" sz="4000" err="1" smtClean="0">
                <a:solidFill>
                  <a:srgbClr val="FFFFFF"/>
                </a:solidFill>
                <a:latin typeface="Helvetica Neue Light"/>
                <a:ea typeface="Helvetica Neue Light"/>
                <a:cs typeface="Helvetica Neue Light"/>
                <a:sym typeface="Helvetica Neue Light"/>
              </a:rPr>
              <a:t>MilkTea</a:t>
            </a:r>
            <a:r>
              <a:rPr lang="en-US" sz="4000" smtClean="0">
                <a:solidFill>
                  <a:srgbClr val="FFFFFF"/>
                </a:solidFill>
                <a:latin typeface="Helvetica Neue Light"/>
                <a:ea typeface="Helvetica Neue Light"/>
                <a:cs typeface="Helvetica Neue Light"/>
                <a:sym typeface="Helvetica Neue Light"/>
              </a:rPr>
              <a:t> Order</a:t>
            </a:r>
          </a:p>
          <a:p>
            <a:pPr marL="0" marR="0" lvl="0" indent="0" algn="l" rtl="0">
              <a:lnSpc>
                <a:spcPct val="100000"/>
              </a:lnSpc>
              <a:spcBef>
                <a:spcPts val="0"/>
              </a:spcBef>
              <a:spcAft>
                <a:spcPts val="0"/>
              </a:spcAft>
              <a:buClr>
                <a:srgbClr val="FFFFFF"/>
              </a:buClr>
              <a:buSzPts val="6000"/>
              <a:buFont typeface="Helvetica Neue Light"/>
              <a:buNone/>
            </a:pPr>
            <a:endParaRPr sz="6000" b="0" i="0" u="none" strike="noStrike" cap="none">
              <a:solidFill>
                <a:srgbClr val="FFFFFF"/>
              </a:solidFill>
              <a:latin typeface="Helvetica Neue Light"/>
              <a:ea typeface="Helvetica Neue Light"/>
              <a:cs typeface="Helvetica Neue Light"/>
              <a:sym typeface="Helvetica Neue Light"/>
            </a:endParaRPr>
          </a:p>
        </p:txBody>
      </p:sp>
      <p:sp>
        <p:nvSpPr>
          <p:cNvPr id="80" name="Shape 80"/>
          <p:cNvSpPr txBox="1"/>
          <p:nvPr/>
        </p:nvSpPr>
        <p:spPr>
          <a:xfrm>
            <a:off x="508000" y="5041901"/>
            <a:ext cx="16152368" cy="377291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A1B6CB"/>
              </a:buClr>
              <a:buSzPts val="4000"/>
              <a:buFont typeface="Helvetica Neue Light"/>
              <a:buNone/>
            </a:pPr>
            <a:r>
              <a:rPr lang="en-US" sz="3200" b="0" i="0" u="none" strike="noStrike" cap="none" smtClean="0">
                <a:solidFill>
                  <a:srgbClr val="A1B6CB"/>
                </a:solidFill>
                <a:latin typeface="Helvetica Neue Light"/>
                <a:ea typeface="Helvetica Neue Light"/>
                <a:cs typeface="Helvetica Neue Light"/>
                <a:sym typeface="Helvetica Neue Light"/>
              </a:rPr>
              <a:t>	</a:t>
            </a:r>
            <a:r>
              <a:rPr lang="en-US" sz="3200" b="0" i="0" u="none" strike="noStrike" cap="none" err="1" smtClean="0">
                <a:solidFill>
                  <a:srgbClr val="A1B6CB"/>
                </a:solidFill>
                <a:latin typeface="Helvetica Neue Light"/>
                <a:ea typeface="Helvetica Neue Light"/>
                <a:cs typeface="Helvetica Neue Light"/>
                <a:sym typeface="Helvetica Neue Light"/>
              </a:rPr>
              <a:t>Học</a:t>
            </a:r>
            <a:r>
              <a:rPr lang="en-US" sz="3200" b="0" i="0" u="none" strike="noStrike" cap="none" smtClean="0">
                <a:solidFill>
                  <a:srgbClr val="A1B6CB"/>
                </a:solidFill>
                <a:latin typeface="Helvetica Neue Light"/>
                <a:ea typeface="Helvetica Neue Light"/>
                <a:cs typeface="Helvetica Neue Light"/>
                <a:sym typeface="Helvetica Neue Light"/>
              </a:rPr>
              <a:t> </a:t>
            </a:r>
            <a:r>
              <a:rPr lang="en-US" sz="3200" b="0" i="0" u="none" strike="noStrike" cap="none" err="1" smtClean="0">
                <a:solidFill>
                  <a:srgbClr val="A1B6CB"/>
                </a:solidFill>
                <a:latin typeface="Helvetica Neue Light"/>
                <a:ea typeface="Helvetica Neue Light"/>
                <a:cs typeface="Helvetica Neue Light"/>
                <a:sym typeface="Helvetica Neue Light"/>
              </a:rPr>
              <a:t>kì</a:t>
            </a:r>
            <a:r>
              <a:rPr lang="en-US" sz="3200" b="0" i="0" u="none" strike="noStrike" cap="none" smtClean="0">
                <a:solidFill>
                  <a:srgbClr val="A1B6CB"/>
                </a:solidFill>
                <a:latin typeface="Helvetica Neue Light"/>
                <a:ea typeface="Helvetica Neue Light"/>
                <a:cs typeface="Helvetica Neue Light"/>
                <a:sym typeface="Helvetica Neue Light"/>
              </a:rPr>
              <a:t>:						SEM 1</a:t>
            </a:r>
          </a:p>
          <a:p>
            <a:pPr marL="0" marR="0" lvl="0" indent="0" algn="l" rtl="0">
              <a:lnSpc>
                <a:spcPct val="100000"/>
              </a:lnSpc>
              <a:spcBef>
                <a:spcPts val="0"/>
              </a:spcBef>
              <a:spcAft>
                <a:spcPts val="0"/>
              </a:spcAft>
              <a:buClr>
                <a:srgbClr val="A1B6CB"/>
              </a:buClr>
              <a:buSzPts val="4000"/>
              <a:buFont typeface="Helvetica Neue Light"/>
              <a:buNone/>
            </a:pP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Lớp</a:t>
            </a:r>
            <a:r>
              <a:rPr lang="en-US" sz="3200" smtClean="0">
                <a:solidFill>
                  <a:srgbClr val="A1B6CB"/>
                </a:solidFill>
                <a:latin typeface="Helvetica Neue Light"/>
                <a:ea typeface="Helvetica Neue Light"/>
                <a:cs typeface="Helvetica Neue Light"/>
                <a:sym typeface="Helvetica Neue Light"/>
              </a:rPr>
              <a:t>:							PF06</a:t>
            </a:r>
          </a:p>
          <a:p>
            <a:pPr marL="0" marR="0" lvl="0" indent="0" algn="l" rtl="0">
              <a:lnSpc>
                <a:spcPct val="100000"/>
              </a:lnSpc>
              <a:spcBef>
                <a:spcPts val="0"/>
              </a:spcBef>
              <a:spcAft>
                <a:spcPts val="0"/>
              </a:spcAft>
              <a:buClr>
                <a:srgbClr val="A1B6CB"/>
              </a:buClr>
              <a:buSzPts val="4000"/>
              <a:buFont typeface="Helvetica Neue Light"/>
              <a:buNone/>
            </a:pPr>
            <a:r>
              <a:rPr lang="en-US" sz="3200" b="0" i="0" u="none" strike="noStrike" cap="none" smtClean="0">
                <a:solidFill>
                  <a:srgbClr val="A1B6CB"/>
                </a:solidFill>
                <a:latin typeface="Helvetica Neue Light"/>
                <a:ea typeface="Helvetica Neue Light"/>
                <a:cs typeface="Helvetica Neue Light"/>
                <a:sym typeface="Helvetica Neue Light"/>
              </a:rPr>
              <a:t>	</a:t>
            </a:r>
            <a:r>
              <a:rPr lang="en-US" sz="3200" b="0" i="0" u="none" strike="noStrike" cap="none" err="1" smtClean="0">
                <a:solidFill>
                  <a:srgbClr val="A1B6CB"/>
                </a:solidFill>
                <a:latin typeface="Helvetica Neue Light"/>
                <a:ea typeface="Helvetica Neue Light"/>
                <a:cs typeface="Helvetica Neue Light"/>
                <a:sym typeface="Helvetica Neue Light"/>
              </a:rPr>
              <a:t>Nhóm</a:t>
            </a:r>
            <a:r>
              <a:rPr lang="en-US" sz="3200" b="0" i="0" u="none" strike="noStrike" cap="none" smtClean="0">
                <a:solidFill>
                  <a:srgbClr val="A1B6CB"/>
                </a:solidFill>
                <a:latin typeface="Helvetica Neue Light"/>
                <a:ea typeface="Helvetica Neue Light"/>
                <a:cs typeface="Helvetica Neue Light"/>
                <a:sym typeface="Helvetica Neue Light"/>
              </a:rPr>
              <a:t>:						Group 1</a:t>
            </a:r>
          </a:p>
          <a:p>
            <a:pPr marL="0" marR="0" lvl="0" indent="0" algn="l" rtl="0">
              <a:lnSpc>
                <a:spcPct val="100000"/>
              </a:lnSpc>
              <a:spcBef>
                <a:spcPts val="0"/>
              </a:spcBef>
              <a:spcAft>
                <a:spcPts val="0"/>
              </a:spcAft>
              <a:buClr>
                <a:srgbClr val="A1B6CB"/>
              </a:buClr>
              <a:buSzPts val="4000"/>
              <a:buFont typeface="Helvetica Neue Light"/>
              <a:buNone/>
            </a:pP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Giảng</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viên</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hướng</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dẫn</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Đào</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Văn</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Đức</a:t>
            </a:r>
            <a:endParaRPr lang="en-US" sz="3200" smtClean="0">
              <a:solidFill>
                <a:srgbClr val="A1B6CB"/>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rgbClr val="A1B6CB"/>
              </a:buClr>
              <a:buSzPts val="4000"/>
              <a:buFont typeface="Helvetica Neue Light"/>
              <a:buNone/>
            </a:pPr>
            <a:r>
              <a:rPr lang="en-US" sz="3200" b="0" i="0" u="none" strike="noStrike" cap="none" smtClean="0">
                <a:solidFill>
                  <a:srgbClr val="A1B6CB"/>
                </a:solidFill>
                <a:latin typeface="Helvetica Neue Light"/>
                <a:ea typeface="Helvetica Neue Light"/>
                <a:cs typeface="Helvetica Neue Light"/>
                <a:sym typeface="Helvetica Neue Light"/>
              </a:rPr>
              <a:t>	</a:t>
            </a:r>
            <a:r>
              <a:rPr lang="en-US" sz="3200" b="0" i="0" u="none" strike="noStrike" cap="none" err="1" smtClean="0">
                <a:solidFill>
                  <a:srgbClr val="A1B6CB"/>
                </a:solidFill>
                <a:latin typeface="Helvetica Neue Light"/>
                <a:ea typeface="Helvetica Neue Light"/>
                <a:cs typeface="Helvetica Neue Light"/>
                <a:sym typeface="Helvetica Neue Light"/>
              </a:rPr>
              <a:t>Thành</a:t>
            </a:r>
            <a:r>
              <a:rPr lang="en-US" sz="3200" b="0" i="0" u="none" strike="noStrike" cap="none" smtClean="0">
                <a:solidFill>
                  <a:srgbClr val="A1B6CB"/>
                </a:solidFill>
                <a:latin typeface="Helvetica Neue Light"/>
                <a:ea typeface="Helvetica Neue Light"/>
                <a:cs typeface="Helvetica Neue Light"/>
                <a:sym typeface="Helvetica Neue Light"/>
              </a:rPr>
              <a:t> </a:t>
            </a:r>
            <a:r>
              <a:rPr lang="en-US" sz="3200" b="0" i="0" u="none" strike="noStrike" cap="none" err="1" smtClean="0">
                <a:solidFill>
                  <a:srgbClr val="A1B6CB"/>
                </a:solidFill>
                <a:latin typeface="Helvetica Neue Light"/>
                <a:ea typeface="Helvetica Neue Light"/>
                <a:cs typeface="Helvetica Neue Light"/>
                <a:sym typeface="Helvetica Neue Light"/>
              </a:rPr>
              <a:t>viên</a:t>
            </a:r>
            <a:r>
              <a:rPr lang="en-US" sz="3200" b="0" i="0" u="none" strike="noStrike" cap="none" smtClean="0">
                <a:solidFill>
                  <a:srgbClr val="A1B6CB"/>
                </a:solidFill>
                <a:latin typeface="Helvetica Neue Light"/>
                <a:ea typeface="Helvetica Neue Light"/>
                <a:cs typeface="Helvetica Neue Light"/>
                <a:sym typeface="Helvetica Neue Light"/>
              </a:rPr>
              <a:t>:					NDE 19003 – </a:t>
            </a:r>
            <a:r>
              <a:rPr lang="en-US" sz="3200" b="0" i="0" u="none" strike="noStrike" cap="none" err="1" smtClean="0">
                <a:solidFill>
                  <a:srgbClr val="A1B6CB"/>
                </a:solidFill>
                <a:latin typeface="Helvetica Neue Light"/>
                <a:ea typeface="Helvetica Neue Light"/>
                <a:cs typeface="Helvetica Neue Light"/>
                <a:sym typeface="Helvetica Neue Light"/>
              </a:rPr>
              <a:t>Nguyễn</a:t>
            </a:r>
            <a:r>
              <a:rPr lang="en-US" sz="3200" b="0" i="0" u="none" strike="noStrike" cap="none" smtClean="0">
                <a:solidFill>
                  <a:srgbClr val="A1B6CB"/>
                </a:solidFill>
                <a:latin typeface="Helvetica Neue Light"/>
                <a:ea typeface="Helvetica Neue Light"/>
                <a:cs typeface="Helvetica Neue Light"/>
                <a:sym typeface="Helvetica Neue Light"/>
              </a:rPr>
              <a:t> Anh </a:t>
            </a:r>
            <a:r>
              <a:rPr lang="en-US" sz="3200" b="0" i="0" u="none" strike="noStrike" cap="none" err="1" smtClean="0">
                <a:solidFill>
                  <a:srgbClr val="A1B6CB"/>
                </a:solidFill>
                <a:latin typeface="Helvetica Neue Light"/>
                <a:ea typeface="Helvetica Neue Light"/>
                <a:cs typeface="Helvetica Neue Light"/>
                <a:sym typeface="Helvetica Neue Light"/>
              </a:rPr>
              <a:t>Quân</a:t>
            </a:r>
            <a:endParaRPr lang="en-US" sz="3200" b="0" i="0" u="none" strike="noStrike" cap="none" smtClean="0">
              <a:solidFill>
                <a:srgbClr val="A1B6CB"/>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rgbClr val="A1B6CB"/>
              </a:buClr>
              <a:buSzPts val="4000"/>
              <a:buFont typeface="Helvetica Neue Light"/>
              <a:buNone/>
            </a:pPr>
            <a:r>
              <a:rPr lang="en-US" sz="3200">
                <a:solidFill>
                  <a:srgbClr val="A1B6CB"/>
                </a:solidFill>
                <a:latin typeface="Helvetica Neue Light"/>
                <a:ea typeface="Helvetica Neue Light"/>
                <a:cs typeface="Helvetica Neue Light"/>
                <a:sym typeface="Helvetica Neue Light"/>
              </a:rPr>
              <a:t>	</a:t>
            </a:r>
            <a:r>
              <a:rPr lang="en-US" sz="3200" smtClean="0">
                <a:solidFill>
                  <a:srgbClr val="A1B6CB"/>
                </a:solidFill>
                <a:latin typeface="Helvetica Neue Light"/>
                <a:ea typeface="Helvetica Neue Light"/>
                <a:cs typeface="Helvetica Neue Light"/>
                <a:sym typeface="Helvetica Neue Light"/>
              </a:rPr>
              <a:t>							NDE 18051 – </a:t>
            </a:r>
            <a:r>
              <a:rPr lang="en-US" sz="3200" err="1" smtClean="0">
                <a:solidFill>
                  <a:srgbClr val="A1B6CB"/>
                </a:solidFill>
                <a:latin typeface="Helvetica Neue Light"/>
                <a:ea typeface="Helvetica Neue Light"/>
                <a:cs typeface="Helvetica Neue Light"/>
                <a:sym typeface="Helvetica Neue Light"/>
              </a:rPr>
              <a:t>Trần</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Xuân</a:t>
            </a:r>
            <a:r>
              <a:rPr lang="en-US" sz="3200" smtClean="0">
                <a:solidFill>
                  <a:srgbClr val="A1B6CB"/>
                </a:solidFill>
                <a:latin typeface="Helvetica Neue Light"/>
                <a:ea typeface="Helvetica Neue Light"/>
                <a:cs typeface="Helvetica Neue Light"/>
                <a:sym typeface="Helvetica Neue Light"/>
              </a:rPr>
              <a:t> </a:t>
            </a:r>
            <a:r>
              <a:rPr lang="en-US" sz="3200" err="1" smtClean="0">
                <a:solidFill>
                  <a:srgbClr val="A1B6CB"/>
                </a:solidFill>
                <a:latin typeface="Helvetica Neue Light"/>
                <a:ea typeface="Helvetica Neue Light"/>
                <a:cs typeface="Helvetica Neue Light"/>
                <a:sym typeface="Helvetica Neue Light"/>
              </a:rPr>
              <a:t>Tú</a:t>
            </a:r>
            <a:endParaRPr sz="3200" b="0" i="0" u="none" strike="noStrike" cap="none">
              <a:solidFill>
                <a:srgbClr val="A1B6CB"/>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p:cNvGrpSpPr/>
        <p:nvPr/>
      </p:nvGrpSpPr>
      <p:grpSpPr>
        <a:xfrm>
          <a:off x="0" y="0"/>
          <a:ext cx="0" cy="0"/>
          <a:chOff x="0" y="0"/>
          <a:chExt cx="0" cy="0"/>
        </a:xfrm>
      </p:grpSpPr>
      <p:pic>
        <p:nvPicPr>
          <p:cNvPr id="169" name="Shape 169" descr="Group"/>
          <p:cNvPicPr preferRelativeResize="0"/>
          <p:nvPr/>
        </p:nvPicPr>
        <p:blipFill rotWithShape="1">
          <a:blip r:embed="rId3">
            <a:alphaModFix/>
          </a:blip>
          <a:srcRect/>
          <a:stretch/>
        </p:blipFill>
        <p:spPr>
          <a:xfrm>
            <a:off x="0" y="0"/>
            <a:ext cx="17340264" cy="9753600"/>
          </a:xfrm>
          <a:prstGeom prst="rect">
            <a:avLst/>
          </a:prstGeom>
          <a:noFill/>
          <a:ln>
            <a:noFill/>
          </a:ln>
        </p:spPr>
      </p:pic>
      <p:sp>
        <p:nvSpPr>
          <p:cNvPr id="170" name="Shape 170"/>
          <p:cNvSpPr txBox="1"/>
          <p:nvPr/>
        </p:nvSpPr>
        <p:spPr>
          <a:xfrm>
            <a:off x="2488950" y="4351500"/>
            <a:ext cx="12357600" cy="1050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6000"/>
              <a:buFont typeface="Helvetica Neue Light"/>
              <a:buNone/>
            </a:pPr>
            <a:r>
              <a:rPr lang="en-US" sz="7200" b="0" i="0" u="none" strike="noStrike" cap="none">
                <a:solidFill>
                  <a:srgbClr val="FFFFFF"/>
                </a:solidFill>
                <a:latin typeface="Helvetica Neue Light"/>
                <a:ea typeface="Helvetica Neue Light"/>
                <a:cs typeface="Helvetica Neue Light"/>
                <a:sym typeface="Helvetica Neue Light"/>
              </a:rPr>
              <a:t>Q &amp; A</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381000" y="1651000"/>
            <a:ext cx="16573500" cy="7745611"/>
          </a:xfrm>
          <a:prstGeom prst="rect">
            <a:avLst/>
          </a:prstGeom>
          <a:noFill/>
          <a:ln>
            <a:noFill/>
          </a:ln>
        </p:spPr>
        <p:txBody>
          <a:bodyPr spcFirstLastPara="1" wrap="square" lIns="50800" tIns="50800" rIns="50800" bIns="50800" anchor="t" anchorCtr="0">
            <a:noAutofit/>
          </a:bodyPr>
          <a:lstStyle/>
          <a:p>
            <a:pPr marL="25400" marR="0" lvl="0" indent="0" algn="l" rtl="0">
              <a:lnSpc>
                <a:spcPct val="100000"/>
              </a:lnSpc>
              <a:spcBef>
                <a:spcPts val="0"/>
              </a:spcBef>
              <a:spcAft>
                <a:spcPts val="0"/>
              </a:spcAft>
              <a:buClr>
                <a:srgbClr val="000000"/>
              </a:buClr>
              <a:buSzPts val="3200"/>
              <a:buNone/>
            </a:pPr>
            <a:r>
              <a:rPr lang="en-US" sz="3200" smtClean="0">
                <a:solidFill>
                  <a:srgbClr val="000000"/>
                </a:solidFill>
                <a:latin typeface="Helvetica Neue Light"/>
                <a:ea typeface="Helvetica Neue Light"/>
                <a:cs typeface="Helvetica Neue Light"/>
                <a:sym typeface="Helvetica Neue Light"/>
              </a:rPr>
              <a:t>	</a:t>
            </a:r>
            <a:r>
              <a:rPr lang="en-US" sz="3200" b="1" smtClean="0">
                <a:solidFill>
                  <a:srgbClr val="000000"/>
                </a:solidFill>
                <a:latin typeface="Helvetica Neue Light"/>
                <a:ea typeface="Helvetica Neue Light"/>
                <a:cs typeface="Helvetica Neue Light"/>
                <a:sym typeface="Helvetica Neue Light"/>
              </a:rPr>
              <a:t>1. Hệ thống dự định sẽ làm</a:t>
            </a:r>
            <a:r>
              <a:rPr lang="en-US" sz="3200" smtClean="0">
                <a:solidFill>
                  <a:srgbClr val="000000"/>
                </a:solidFill>
                <a:latin typeface="Helvetica Neue Light"/>
                <a:ea typeface="Helvetica Neue Light"/>
                <a:cs typeface="Helvetica Neue Light"/>
                <a:sym typeface="Helvetica Neue Light"/>
              </a:rPr>
              <a:t/>
            </a:r>
            <a:br>
              <a:rPr lang="en-US" sz="3200" smtClean="0">
                <a:solidFill>
                  <a:srgbClr val="000000"/>
                </a:solidFill>
                <a:latin typeface="Helvetica Neue Light"/>
                <a:ea typeface="Helvetica Neue Light"/>
                <a:cs typeface="Helvetica Neue Light"/>
                <a:sym typeface="Helvetica Neue Light"/>
              </a:rPr>
            </a:br>
            <a:r>
              <a:rPr lang="en-US" sz="3200" smtClean="0">
                <a:solidFill>
                  <a:srgbClr val="000000"/>
                </a:solidFill>
                <a:latin typeface="Helvetica Neue Light"/>
                <a:ea typeface="Helvetica Neue Light"/>
                <a:cs typeface="Helvetica Neue Light"/>
                <a:sym typeface="Helvetica Neue Light"/>
              </a:rPr>
              <a:t>	    - Bán trà sữa online</a:t>
            </a:r>
          </a:p>
          <a:p>
            <a:pPr marL="25400" marR="0" lvl="0" indent="0" algn="l" rtl="0">
              <a:lnSpc>
                <a:spcPct val="100000"/>
              </a:lnSpc>
              <a:spcBef>
                <a:spcPts val="0"/>
              </a:spcBef>
              <a:spcAft>
                <a:spcPts val="0"/>
              </a:spcAft>
              <a:buClr>
                <a:srgbClr val="000000"/>
              </a:buClr>
              <a:buSzPts val="3200"/>
              <a:buNone/>
            </a:pPr>
            <a:r>
              <a:rPr lang="en-US" sz="3200" b="1" smtClean="0">
                <a:solidFill>
                  <a:srgbClr val="000000"/>
                </a:solidFill>
                <a:latin typeface="Helvetica Neue Light"/>
                <a:ea typeface="Helvetica Neue Light"/>
                <a:cs typeface="Helvetica Neue Light"/>
                <a:sym typeface="Helvetica Neue Light"/>
              </a:rPr>
              <a:t>	2. Mục đích</a:t>
            </a:r>
          </a:p>
          <a:p>
            <a:pPr marL="25400" marR="0" lvl="0" indent="0" algn="l" rtl="0">
              <a:lnSpc>
                <a:spcPct val="100000"/>
              </a:lnSpc>
              <a:spcBef>
                <a:spcPts val="0"/>
              </a:spcBef>
              <a:spcAft>
                <a:spcPts val="0"/>
              </a:spcAft>
              <a:buClr>
                <a:srgbClr val="000000"/>
              </a:buClr>
              <a:buSzPts val="3200"/>
              <a:buNone/>
            </a:pPr>
            <a:r>
              <a:rPr lang="en-US" sz="3200" i="0" u="none" strike="noStrike" cap="none">
                <a:solidFill>
                  <a:srgbClr val="000000"/>
                </a:solidFill>
                <a:latin typeface="Helvetica Neue Light"/>
                <a:ea typeface="Helvetica Neue Light"/>
                <a:cs typeface="Helvetica Neue Light"/>
                <a:sym typeface="Helvetica Neue Light"/>
              </a:rPr>
              <a:t>	</a:t>
            </a:r>
            <a:r>
              <a:rPr lang="en-US" sz="3200">
                <a:solidFill>
                  <a:srgbClr val="000000"/>
                </a:solidFill>
                <a:latin typeface="Helvetica Neue Light"/>
                <a:ea typeface="Helvetica Neue Light"/>
                <a:cs typeface="Helvetica Neue Light"/>
                <a:sym typeface="Helvetica Neue Light"/>
              </a:rPr>
              <a:t> </a:t>
            </a:r>
            <a:r>
              <a:rPr lang="en-US" sz="3200" smtClean="0">
                <a:solidFill>
                  <a:srgbClr val="000000"/>
                </a:solidFill>
                <a:latin typeface="Helvetica Neue Light"/>
                <a:ea typeface="Helvetica Neue Light"/>
                <a:cs typeface="Helvetica Neue Light"/>
                <a:sym typeface="Helvetica Neue Light"/>
              </a:rPr>
              <a:t>   </a:t>
            </a:r>
            <a:r>
              <a:rPr lang="en-US" sz="3200" i="0" u="none" strike="noStrike" cap="none" smtClean="0">
                <a:solidFill>
                  <a:srgbClr val="000000"/>
                </a:solidFill>
                <a:latin typeface="Helvetica Neue Light"/>
                <a:ea typeface="Helvetica Neue Light"/>
                <a:cs typeface="Helvetica Neue Light"/>
                <a:sym typeface="Helvetica Neue Light"/>
              </a:rPr>
              <a:t>- Tạo một hệ thống bán trà sữa online, giúp cho người dung có thể đặt hang một</a:t>
            </a:r>
          </a:p>
          <a:p>
            <a:pPr marL="25400" marR="0" lvl="0" indent="0" algn="l" rtl="0">
              <a:lnSpc>
                <a:spcPct val="100000"/>
              </a:lnSpc>
              <a:spcBef>
                <a:spcPts val="0"/>
              </a:spcBef>
              <a:spcAft>
                <a:spcPts val="0"/>
              </a:spcAft>
              <a:buClr>
                <a:srgbClr val="000000"/>
              </a:buClr>
              <a:buSzPts val="3200"/>
              <a:buNone/>
            </a:pPr>
            <a:r>
              <a:rPr lang="en-US" sz="3200">
                <a:solidFill>
                  <a:srgbClr val="000000"/>
                </a:solidFill>
                <a:latin typeface="Helvetica Neue Light"/>
                <a:ea typeface="Helvetica Neue Light"/>
                <a:cs typeface="Helvetica Neue Light"/>
                <a:sym typeface="Helvetica Neue Light"/>
              </a:rPr>
              <a:t> </a:t>
            </a:r>
            <a:r>
              <a:rPr lang="en-US" sz="3200" smtClean="0">
                <a:solidFill>
                  <a:srgbClr val="000000"/>
                </a:solidFill>
                <a:latin typeface="Helvetica Neue Light"/>
                <a:ea typeface="Helvetica Neue Light"/>
                <a:cs typeface="Helvetica Neue Light"/>
                <a:sym typeface="Helvetica Neue Light"/>
              </a:rPr>
              <a:t>    	cách thuận tiện nhất mà không cần phải mua trực tiếp tại cửa </a:t>
            </a:r>
            <a:r>
              <a:rPr lang="en-US" sz="3200"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hàng, đồng thời cũng giúp</a:t>
            </a:r>
          </a:p>
          <a:p>
            <a:pPr marL="25400" marR="0" lvl="0" indent="0" algn="l" rtl="0">
              <a:lnSpc>
                <a:spcPct val="100000"/>
              </a:lnSpc>
              <a:spcBef>
                <a:spcPts val="0"/>
              </a:spcBef>
              <a:spcAft>
                <a:spcPts val="0"/>
              </a:spcAft>
              <a:buClr>
                <a:srgbClr val="000000"/>
              </a:buClr>
              <a:buSzPts val="3200"/>
              <a:buNone/>
            </a:pPr>
            <a:r>
              <a:rPr lang="en-US" sz="3200"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      	tiết kiệm thời gian cũng như chi phí đi lại.</a:t>
            </a:r>
          </a:p>
          <a:p>
            <a:pPr marL="482600" lvl="1" indent="0">
              <a:spcBef>
                <a:spcPts val="0"/>
              </a:spcBef>
              <a:buClr>
                <a:srgbClr val="000000"/>
              </a:buClr>
              <a:buSzPts val="3200"/>
              <a:buNone/>
            </a:pPr>
            <a:r>
              <a:rPr lang="en-US" sz="3200" b="1" i="0" u="none" strike="noStrike" cap="none"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	3. Phạm vi sử dụng</a:t>
            </a:r>
          </a:p>
          <a:p>
            <a:pPr marL="25400" marR="0" lvl="0" indent="0" algn="l" rtl="0">
              <a:lnSpc>
                <a:spcPct val="100000"/>
              </a:lnSpc>
              <a:spcBef>
                <a:spcPts val="0"/>
              </a:spcBef>
              <a:spcAft>
                <a:spcPts val="0"/>
              </a:spcAft>
              <a:buClr>
                <a:srgbClr val="000000"/>
              </a:buClr>
              <a:buSzPts val="3200"/>
              <a:buNone/>
            </a:pPr>
            <a:r>
              <a:rPr lang="en-US" sz="3200">
                <a:solidFill>
                  <a:srgbClr val="000000"/>
                </a:solidFill>
                <a:latin typeface="Times New Roman" panose="02020603050405020304" pitchFamily="18" charset="0"/>
                <a:ea typeface="Helvetica Neue Light"/>
                <a:cs typeface="Times New Roman" panose="02020603050405020304" pitchFamily="18" charset="0"/>
                <a:sym typeface="Helvetica Neue Light"/>
              </a:rPr>
              <a:t>	 </a:t>
            </a:r>
            <a:r>
              <a:rPr lang="en-US" sz="3200"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   - Trên các web bán trà sữa</a:t>
            </a:r>
          </a:p>
          <a:p>
            <a:pPr marL="482600" lvl="1" indent="0">
              <a:spcBef>
                <a:spcPts val="0"/>
              </a:spcBef>
              <a:buClr>
                <a:srgbClr val="000000"/>
              </a:buClr>
              <a:buSzPts val="3200"/>
              <a:buNone/>
            </a:pPr>
            <a:r>
              <a:rPr lang="en-US" sz="3200" b="1"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	4. Tên hệ thống</a:t>
            </a:r>
          </a:p>
          <a:p>
            <a:pPr marL="25400" marR="0" lvl="0" indent="0" algn="l" rtl="0">
              <a:lnSpc>
                <a:spcPct val="100000"/>
              </a:lnSpc>
              <a:spcBef>
                <a:spcPts val="0"/>
              </a:spcBef>
              <a:spcAft>
                <a:spcPts val="0"/>
              </a:spcAft>
              <a:buClr>
                <a:srgbClr val="000000"/>
              </a:buClr>
              <a:buSzPts val="3200"/>
              <a:buNone/>
            </a:pPr>
            <a:r>
              <a:rPr lang="en-US" sz="3200" i="0" u="none" strike="noStrike" cap="none">
                <a:solidFill>
                  <a:srgbClr val="000000"/>
                </a:solidFill>
                <a:latin typeface="Times New Roman" panose="02020603050405020304" pitchFamily="18" charset="0"/>
                <a:ea typeface="Helvetica Neue Light"/>
                <a:cs typeface="Times New Roman" panose="02020603050405020304" pitchFamily="18" charset="0"/>
                <a:sym typeface="Helvetica Neue Light"/>
              </a:rPr>
              <a:t>	</a:t>
            </a:r>
            <a:r>
              <a:rPr lang="en-US" sz="3200">
                <a:solidFill>
                  <a:srgbClr val="000000"/>
                </a:solidFill>
                <a:latin typeface="Times New Roman" panose="02020603050405020304" pitchFamily="18" charset="0"/>
                <a:ea typeface="Helvetica Neue Light"/>
                <a:cs typeface="Times New Roman" panose="02020603050405020304" pitchFamily="18" charset="0"/>
                <a:sym typeface="Helvetica Neue Light"/>
              </a:rPr>
              <a:t> </a:t>
            </a:r>
            <a:r>
              <a:rPr lang="en-US" sz="3200"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   </a:t>
            </a:r>
            <a:r>
              <a:rPr lang="en-US" sz="3200" i="0" u="none" strike="noStrike" cap="none" smtClean="0">
                <a:solidFill>
                  <a:srgbClr val="000000"/>
                </a:solidFill>
                <a:latin typeface="Times New Roman" panose="02020603050405020304" pitchFamily="18" charset="0"/>
                <a:ea typeface="Helvetica Neue Light"/>
                <a:cs typeface="Times New Roman" panose="02020603050405020304" pitchFamily="18" charset="0"/>
                <a:sym typeface="Helvetica Neue Light"/>
              </a:rPr>
              <a:t>- MilkTea Order</a:t>
            </a:r>
            <a:endParaRPr lang="en-US" sz="3200" i="0" u="none" strike="noStrike" cap="none" smtClean="0">
              <a:solidFill>
                <a:srgbClr val="000000"/>
              </a:solidFill>
              <a:latin typeface="Helvetica Neue Light"/>
              <a:ea typeface="Helvetica Neue Light"/>
              <a:cs typeface="Helvetica Neue Light"/>
              <a:sym typeface="Helvetica Neue Light"/>
            </a:endParaRPr>
          </a:p>
        </p:txBody>
      </p:sp>
      <p:sp>
        <p:nvSpPr>
          <p:cNvPr id="86" name="Shape 86"/>
          <p:cNvSpPr txBox="1"/>
          <p:nvPr/>
        </p:nvSpPr>
        <p:spPr>
          <a:xfrm>
            <a:off x="-4764" y="4513"/>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smtClean="0">
                <a:solidFill>
                  <a:srgbClr val="FFFFFF"/>
                </a:solidFill>
                <a:latin typeface="Helvetica Neue Light"/>
                <a:sym typeface="Helvetica Neue Light"/>
              </a:rPr>
              <a:t>Giới thiệu về dự án</a:t>
            </a:r>
            <a:endParaRPr/>
          </a:p>
        </p:txBody>
      </p:sp>
      <p:pic>
        <p:nvPicPr>
          <p:cNvPr id="87" name="Shape 87" descr="logo_03.png"/>
          <p:cNvPicPr preferRelativeResize="0"/>
          <p:nvPr/>
        </p:nvPicPr>
        <p:blipFill rotWithShape="1">
          <a:blip r:embed="rId3">
            <a:alphaModFix/>
          </a:blip>
          <a:srcRect/>
          <a:stretch/>
        </p:blipFill>
        <p:spPr>
          <a:xfrm>
            <a:off x="14677877" y="412750"/>
            <a:ext cx="2409143" cy="45511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Shape 92"/>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indent="381000">
              <a:buClr>
                <a:srgbClr val="FFFFFF"/>
              </a:buClr>
              <a:buSzPts val="4800"/>
            </a:pPr>
            <a:r>
              <a:rPr lang="en-US" sz="4800">
                <a:solidFill>
                  <a:srgbClr val="FFFFFF"/>
                </a:solidFill>
                <a:latin typeface="Helvetica Neue Light"/>
                <a:ea typeface="Helvetica Neue Light"/>
                <a:cs typeface="Helvetica Neue Light"/>
                <a:sym typeface="Helvetica Neue Light"/>
              </a:rPr>
              <a:t>Giới thiệu về dự </a:t>
            </a:r>
            <a:r>
              <a:rPr lang="en-US" sz="4800" smtClean="0">
                <a:solidFill>
                  <a:srgbClr val="FFFFFF"/>
                </a:solidFill>
                <a:latin typeface="Helvetica Neue Light"/>
                <a:ea typeface="Helvetica Neue Light"/>
                <a:cs typeface="Helvetica Neue Light"/>
                <a:sym typeface="Helvetica Neue Light"/>
              </a:rPr>
              <a:t>án</a:t>
            </a:r>
            <a:endParaRPr lang="en-US" sz="4800">
              <a:solidFill>
                <a:srgbClr val="FFFFFF"/>
              </a:solidFill>
              <a:latin typeface="Helvetica Neue Light"/>
              <a:ea typeface="Helvetica Neue Light"/>
              <a:cs typeface="Helvetica Neue Light"/>
              <a:sym typeface="Helvetica Neue Light"/>
            </a:endParaRPr>
          </a:p>
        </p:txBody>
      </p:sp>
      <p:pic>
        <p:nvPicPr>
          <p:cNvPr id="93" name="Shape 93"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94" name="Shape 94"/>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25400" marR="0" lvl="0" indent="0" algn="l" rtl="0">
              <a:lnSpc>
                <a:spcPct val="100000"/>
              </a:lnSpc>
              <a:spcBef>
                <a:spcPts val="0"/>
              </a:spcBef>
              <a:spcAft>
                <a:spcPts val="0"/>
              </a:spcAft>
              <a:buClr>
                <a:srgbClr val="000000"/>
              </a:buClr>
              <a:buSzPts val="3200"/>
              <a:buNone/>
            </a:pPr>
            <a:r>
              <a:rPr lang="en-US" sz="3200">
                <a:solidFill>
                  <a:srgbClr val="000000"/>
                </a:solidFill>
                <a:latin typeface="Helvetica Neue Light"/>
                <a:ea typeface="Helvetica Neue Light"/>
                <a:cs typeface="Helvetica Neue Light"/>
                <a:sym typeface="Helvetica Neue Light"/>
              </a:rPr>
              <a:t>	</a:t>
            </a:r>
            <a:r>
              <a:rPr lang="en-US" sz="3200" b="1" smtClean="0">
                <a:solidFill>
                  <a:srgbClr val="000000"/>
                </a:solidFill>
                <a:latin typeface="Helvetica Neue Light"/>
                <a:ea typeface="Helvetica Neue Light"/>
                <a:cs typeface="Helvetica Neue Light"/>
                <a:sym typeface="Helvetica Neue Light"/>
              </a:rPr>
              <a:t>5. Phân tích yêu cầu hệ thống</a:t>
            </a:r>
          </a:p>
          <a:p>
            <a:pPr marL="25400" indent="0">
              <a:spcBef>
                <a:spcPts val="0"/>
              </a:spcBef>
              <a:buClr>
                <a:srgbClr val="000000"/>
              </a:buClr>
              <a:buSzPts val="3200"/>
              <a:buNone/>
            </a:pPr>
            <a:r>
              <a:rPr lang="en-US" sz="3200" i="0" u="none" strike="noStrike" cap="none">
                <a:solidFill>
                  <a:srgbClr val="000000"/>
                </a:solidFill>
                <a:latin typeface="Helvetica Neue Light"/>
                <a:ea typeface="Helvetica Neue Light"/>
                <a:cs typeface="Helvetica Neue Light"/>
                <a:sym typeface="Helvetica Neue Light"/>
              </a:rPr>
              <a:t>	</a:t>
            </a:r>
            <a:r>
              <a:rPr lang="en-US" sz="3200" i="0" u="none" strike="noStrike" cap="none" smtClean="0">
                <a:solidFill>
                  <a:srgbClr val="000000"/>
                </a:solidFill>
                <a:latin typeface="Helvetica Neue Light"/>
                <a:ea typeface="Helvetica Neue Light"/>
                <a:cs typeface="Helvetica Neue Light"/>
                <a:sym typeface="Helvetica Neue Light"/>
              </a:rPr>
              <a:t>      *Hệ thống bán trà sữa online nhằm mục đích đem đến cho người sử </a:t>
            </a:r>
            <a:r>
              <a:rPr lang="en-US" sz="3200" smtClean="0">
                <a:solidFill>
                  <a:srgbClr val="000000"/>
                </a:solidFill>
                <a:latin typeface="Helvetica Neue Light"/>
                <a:ea typeface="Helvetica Neue Light"/>
                <a:cs typeface="Helvetica Neue Light"/>
                <a:sym typeface="Helvetica Neue Light"/>
              </a:rPr>
              <a:t>dụng</a:t>
            </a:r>
            <a:r>
              <a:rPr lang="en-US" sz="3200" smtClean="0"/>
              <a:t>HệHệ </a:t>
            </a:r>
            <a:r>
              <a:rPr lang="en-US" sz="3200"/>
              <a:t>thống bán trà sữa online được xây dựng nhằm mục đích đem đến cho người sử dụng một cách thức đặt hàng trực tuyến khi không thể mua trực tiếp tại cửa hàng. Hệ thống có chức năng xem các loại trà sữa có trong cửa hàng để khách hàng có thể dễ dàng chọn lựa đồng thời cũng có chức năng xem chi tiết các sản phẩm để khách hàng có thể biết loại trà sữa mình uống sẽ có những nguyên liệu gì đem đến sự yên tâm cho mọi khách hàng sử dụng. Chức năng đặt hàng  giúp người mua có thể lựa chọn kĩ càng hơn cho sản phẩm của mình để có được cốc trà sữa phù hợp nhất.</a:t>
            </a:r>
          </a:p>
          <a:p>
            <a:pPr marL="25400" indent="0">
              <a:spcBef>
                <a:spcPts val="0"/>
              </a:spcBef>
              <a:buClr>
                <a:srgbClr val="000000"/>
              </a:buClr>
              <a:buSzPts val="3200"/>
              <a:buNone/>
            </a:pPr>
            <a:r>
              <a:rPr lang="en-US" sz="3200" smtClean="0"/>
              <a:t> </a:t>
            </a:r>
            <a:r>
              <a:rPr lang="en-US" sz="3200"/>
              <a:t>thống bán trà sữa online được xây dựng nhằm mục đích đem đến cho người sử dụng một cách thức đặt hàng trực tuyến khi không thể mua trực tiếp tại cửa hàng. Hệ thống có chức năng xem các loại trà sữa có trong cửa hàng để khách hàng có thể dễ dàng chọn lựa đồng thời cũng có chức năng xem chi tiết các sản phẩm để khách hàng có thể biết loại trà sữa mình uống sẽ có những nguyên liệu gì đem đến sự yên tâm cho mọi khách hàng sử dụng. Chức năng đặt hàng  giúp người mua có thể lựa chọn kĩ càng hơn cho sản phẩm của mình để có được cốc trà sữa phù hợp nhất.</a:t>
            </a:r>
          </a:p>
          <a:p>
            <a:pPr marL="25400" indent="0">
              <a:spcBef>
                <a:spcPts val="0"/>
              </a:spcBef>
              <a:buClr>
                <a:srgbClr val="000000"/>
              </a:buClr>
              <a:buSzPts val="3200"/>
              <a:buNone/>
            </a:pPr>
            <a:r>
              <a:rPr lang="en-US" sz="3200" smtClean="0"/>
              <a:t>Hệ </a:t>
            </a:r>
            <a:r>
              <a:rPr lang="en-US" sz="3200"/>
              <a:t>thống bán trà sữa online được xây dựng nhằm mục đích đem đến cho người sử dụng một cách thức đặt hàng trực tuyến khi không thể mua trực tiếp tại cửa hàng. Hệ thống có chức năng xem các loại trà sữa có trong cửa hàng để khách hàng có thể dễ dàng chọn lựa đồng thời cũng có chức năng xem chi tiết các sản phẩm để khách hàng có thể biết loại trà sữa mình uống sẽ có những nguyên liệu gì đem đến sự yên tâm cho mọi khách hàng sử dụng. Chức năng đặt hàng  giúp người mua có thể lựa chọn kĩ càng hơn cho sản phẩm của mình để có được cốc trà sữa phù hợp nhất.</a:t>
            </a:r>
          </a:p>
          <a:p>
            <a:pPr marL="25400" marR="0" lvl="0" indent="0" algn="l" rtl="0">
              <a:lnSpc>
                <a:spcPct val="100000"/>
              </a:lnSpc>
              <a:spcBef>
                <a:spcPts val="0"/>
              </a:spcBef>
              <a:spcAft>
                <a:spcPts val="0"/>
              </a:spcAft>
              <a:buClr>
                <a:srgbClr val="000000"/>
              </a:buClr>
              <a:buSzPts val="3200"/>
              <a:buNone/>
            </a:pP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Shape 99"/>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Use Case</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00" name="Shape 100"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01" name="Shape 101"/>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625" y="1472550"/>
            <a:ext cx="11952252" cy="8102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
        <p:cNvGrpSpPr/>
        <p:nvPr/>
      </p:nvGrpSpPr>
      <p:grpSpPr>
        <a:xfrm>
          <a:off x="0" y="0"/>
          <a:ext cx="0" cy="0"/>
          <a:chOff x="0" y="0"/>
          <a:chExt cx="0" cy="0"/>
        </a:xfrm>
      </p:grpSpPr>
      <p:sp>
        <p:nvSpPr>
          <p:cNvPr id="106" name="Shape 106"/>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Class Diagram</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07" name="Shape 107"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08" name="Shape 108"/>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Shape 113"/>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Entity Relationship Diagram</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14" name="Shape 114"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15" name="Shape 115"/>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Shape 120"/>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Activity Diagram</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21" name="Shape 121"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22" name="Shape 122"/>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Shape 127"/>
          <p:cNvSpPr txBox="1"/>
          <p:nvPr/>
        </p:nvSpPr>
        <p:spPr>
          <a:xfrm>
            <a:off x="-2382" y="0"/>
            <a:ext cx="17340264" cy="1271588"/>
          </a:xfrm>
          <a:prstGeom prst="rect">
            <a:avLst/>
          </a:prstGeom>
          <a:solidFill>
            <a:srgbClr val="06427B"/>
          </a:solidFill>
          <a:ln>
            <a:noFill/>
          </a:ln>
        </p:spPr>
        <p:txBody>
          <a:bodyPr spcFirstLastPara="1" wrap="square" lIns="0" tIns="0" rIns="0" bIns="0" anchor="ctr" anchorCtr="0">
            <a:noAutofit/>
          </a:bodyPr>
          <a:lstStyle/>
          <a:p>
            <a:pPr marL="0" marR="0" lvl="0" indent="381000" algn="l" rtl="0">
              <a:lnSpc>
                <a:spcPct val="100000"/>
              </a:lnSpc>
              <a:spcBef>
                <a:spcPts val="0"/>
              </a:spcBef>
              <a:spcAft>
                <a:spcPts val="0"/>
              </a:spcAft>
              <a:buClr>
                <a:srgbClr val="FFFFFF"/>
              </a:buClr>
              <a:buSzPts val="4800"/>
              <a:buFont typeface="Helvetica Neue Light"/>
              <a:buNone/>
            </a:pPr>
            <a:r>
              <a:rPr lang="en-US" sz="4800" b="0" i="0" u="none" strike="noStrike" cap="none">
                <a:solidFill>
                  <a:srgbClr val="FFFFFF"/>
                </a:solidFill>
                <a:latin typeface="Helvetica Neue Light"/>
                <a:ea typeface="Helvetica Neue Light"/>
                <a:cs typeface="Helvetica Neue Light"/>
                <a:sym typeface="Helvetica Neue Light"/>
              </a:rPr>
              <a:t>Sequence Diagram</a:t>
            </a:r>
            <a:endParaRPr sz="4800" b="0" i="0" u="none" strike="noStrike" cap="none">
              <a:solidFill>
                <a:srgbClr val="FFFFFF"/>
              </a:solidFill>
              <a:latin typeface="Helvetica Neue Light"/>
              <a:ea typeface="Helvetica Neue Light"/>
              <a:cs typeface="Helvetica Neue Light"/>
              <a:sym typeface="Helvetica Neue Light"/>
            </a:endParaRPr>
          </a:p>
        </p:txBody>
      </p:sp>
      <p:pic>
        <p:nvPicPr>
          <p:cNvPr id="128" name="Shape 128" descr="logo_03.png"/>
          <p:cNvPicPr preferRelativeResize="0"/>
          <p:nvPr/>
        </p:nvPicPr>
        <p:blipFill rotWithShape="1">
          <a:blip r:embed="rId3">
            <a:alphaModFix/>
          </a:blip>
          <a:srcRect/>
          <a:stretch/>
        </p:blipFill>
        <p:spPr>
          <a:xfrm>
            <a:off x="14677877" y="412750"/>
            <a:ext cx="2409143" cy="455116"/>
          </a:xfrm>
          <a:prstGeom prst="rect">
            <a:avLst/>
          </a:prstGeom>
          <a:noFill/>
          <a:ln>
            <a:noFill/>
          </a:ln>
        </p:spPr>
      </p:pic>
      <p:sp>
        <p:nvSpPr>
          <p:cNvPr id="129" name="Shape 129"/>
          <p:cNvSpPr txBox="1">
            <a:spLocks noGrp="1"/>
          </p:cNvSpPr>
          <p:nvPr>
            <p:ph type="body" idx="1"/>
          </p:nvPr>
        </p:nvSpPr>
        <p:spPr>
          <a:xfrm>
            <a:off x="381000" y="1651000"/>
            <a:ext cx="16573500" cy="7745700"/>
          </a:xfrm>
          <a:prstGeom prst="rect">
            <a:avLst/>
          </a:prstGeom>
          <a:noFill/>
          <a:ln>
            <a:noFill/>
          </a:ln>
        </p:spPr>
        <p:txBody>
          <a:bodyPr spcFirstLastPara="1" wrap="square" lIns="50800" tIns="50800" rIns="50800" bIns="50800" anchor="t" anchorCtr="0">
            <a:noAutofit/>
          </a:bodyPr>
          <a:lstStyle/>
          <a:p>
            <a:pPr marL="457200" marR="0" lvl="0" indent="-431800" algn="l" rtl="0">
              <a:lnSpc>
                <a:spcPct val="100000"/>
              </a:lnSpc>
              <a:spcBef>
                <a:spcPts val="0"/>
              </a:spcBef>
              <a:spcAft>
                <a:spcPts val="0"/>
              </a:spcAft>
              <a:buClr>
                <a:srgbClr val="000000"/>
              </a:buClr>
              <a:buSzPts val="3200"/>
              <a:buFont typeface="Helvetica Neue Light"/>
              <a:buChar char="●"/>
            </a:pPr>
            <a:r>
              <a:rPr lang="en-US" sz="3200">
                <a:solidFill>
                  <a:srgbClr val="000000"/>
                </a:solidFill>
                <a:latin typeface="Helvetica Neue Light"/>
                <a:ea typeface="Helvetica Neue Light"/>
                <a:cs typeface="Helvetica Neue Light"/>
                <a:sym typeface="Helvetica Neue Light"/>
              </a:rPr>
              <a:t>Content</a:t>
            </a:r>
            <a:endParaRPr sz="320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61</Words>
  <Application>Microsoft Office PowerPoint</Application>
  <PresentationFormat>Custom</PresentationFormat>
  <Paragraphs>55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Helvetica Neue Light</vt:lpstr>
      <vt:lpstr>Times New Roman</vt:lpstr>
      <vt:lpstr>Gill Sans</vt:lpstr>
      <vt:lpstr>Arial</vt:lpstr>
      <vt:lpstr>Helvetica Neue</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17</cp:revision>
  <dcterms:modified xsi:type="dcterms:W3CDTF">2020-01-08T08:45:12Z</dcterms:modified>
</cp:coreProperties>
</file>