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257" r:id="rId6"/>
    <p:sldId id="260" r:id="rId7"/>
    <p:sldId id="265" r:id="rId8"/>
    <p:sldId id="266" r:id="rId9"/>
    <p:sldId id="258" r:id="rId10"/>
    <p:sldId id="284" r:id="rId11"/>
    <p:sldId id="277" r:id="rId12"/>
    <p:sldId id="278" r:id="rId13"/>
    <p:sldId id="279" r:id="rId14"/>
    <p:sldId id="280" r:id="rId15"/>
    <p:sldId id="282" r:id="rId16"/>
    <p:sldId id="283" r:id="rId17"/>
    <p:sldId id="270" r:id="rId18"/>
    <p:sldId id="271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184F7-A4BC-446B-B085-A25DD72535FB}" v="4" dt="2022-01-06T13:27:44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56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1783B-49B3-48C9-88AA-9412D1035EC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067FF0-AF8B-41E6-A7A4-21CE9BA105BA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1. GIỚI THIỆU VỀ TOÁN HỌC VEDIC </a:t>
          </a:r>
        </a:p>
      </dgm:t>
    </dgm:pt>
    <dgm:pt modelId="{7CFD2E35-EBEC-4E47-8C7B-23FD4074EA9A}" type="parTrans" cxnId="{CB0AED52-AB41-49F9-85D7-D8983884FAF0}">
      <dgm:prSet/>
      <dgm:spPr/>
      <dgm:t>
        <a:bodyPr/>
        <a:lstStyle/>
        <a:p>
          <a:endParaRPr lang="en-US"/>
        </a:p>
      </dgm:t>
    </dgm:pt>
    <dgm:pt modelId="{4DD81332-591A-465E-93B4-DBB91D4C7167}" type="sibTrans" cxnId="{CB0AED52-AB41-49F9-85D7-D8983884FAF0}">
      <dgm:prSet/>
      <dgm:spPr/>
      <dgm:t>
        <a:bodyPr/>
        <a:lstStyle/>
        <a:p>
          <a:endParaRPr lang="en-US"/>
        </a:p>
      </dgm:t>
    </dgm:pt>
    <dgm:pt modelId="{22860D8F-CC33-4C8E-A110-C0C571A3EA0C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2. TỔNG QUAN VỀ CÁC KHỐI</a:t>
          </a:r>
        </a:p>
      </dgm:t>
    </dgm:pt>
    <dgm:pt modelId="{06422501-E246-420A-842D-8A483339E91B}" type="parTrans" cxnId="{81A04DBF-A70C-4447-A525-A7B0123D3620}">
      <dgm:prSet/>
      <dgm:spPr/>
      <dgm:t>
        <a:bodyPr/>
        <a:lstStyle/>
        <a:p>
          <a:endParaRPr lang="en-US"/>
        </a:p>
      </dgm:t>
    </dgm:pt>
    <dgm:pt modelId="{AFA50C84-2432-4C9F-A034-E809BF70B5A7}" type="sibTrans" cxnId="{81A04DBF-A70C-4447-A525-A7B0123D3620}">
      <dgm:prSet/>
      <dgm:spPr/>
      <dgm:t>
        <a:bodyPr/>
        <a:lstStyle/>
        <a:p>
          <a:endParaRPr lang="en-US"/>
        </a:p>
      </dgm:t>
    </dgm:pt>
    <dgm:pt modelId="{CD590B3C-97ED-41CF-BD1B-347FB7305972}">
      <dgm:prSet phldrT="[Text]" custT="1"/>
      <dgm:spPr/>
      <dgm:t>
        <a:bodyPr/>
        <a:lstStyle/>
        <a:p>
          <a:r>
            <a:rPr lang="en-US" sz="2800" b="1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3. MÔ PHỎNG VÀ KẾT QUẢ</a:t>
          </a:r>
        </a:p>
      </dgm:t>
    </dgm:pt>
    <dgm:pt modelId="{E2C43B94-D816-40AD-B4EC-437A2341F65D}" type="parTrans" cxnId="{66551BB3-DF06-40D2-A33B-1169BB07FDB6}">
      <dgm:prSet/>
      <dgm:spPr/>
      <dgm:t>
        <a:bodyPr/>
        <a:lstStyle/>
        <a:p>
          <a:endParaRPr lang="en-US"/>
        </a:p>
      </dgm:t>
    </dgm:pt>
    <dgm:pt modelId="{3ECC57A8-2487-4732-8853-E6DB4E4A5FD6}" type="sibTrans" cxnId="{66551BB3-DF06-40D2-A33B-1169BB07FDB6}">
      <dgm:prSet/>
      <dgm:spPr/>
      <dgm:t>
        <a:bodyPr/>
        <a:lstStyle/>
        <a:p>
          <a:endParaRPr lang="en-US"/>
        </a:p>
      </dgm:t>
    </dgm:pt>
    <dgm:pt modelId="{478A91E0-5E4B-401A-92DE-648259D87B06}">
      <dgm:prSet phldrT="[Text]" custT="1"/>
      <dgm:spPr/>
      <dgm:t>
        <a:bodyPr/>
        <a:lstStyle/>
        <a:p>
          <a:r>
            <a:rPr lang="en-US" sz="2800" b="1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4. KẾT LUẬN</a:t>
          </a:r>
        </a:p>
      </dgm:t>
    </dgm:pt>
    <dgm:pt modelId="{BEC7E803-AB42-4EAD-B50B-F2F7386C5C97}" type="parTrans" cxnId="{A2BB2F4A-AC0E-473A-BB57-24C44A417A53}">
      <dgm:prSet/>
      <dgm:spPr/>
      <dgm:t>
        <a:bodyPr/>
        <a:lstStyle/>
        <a:p>
          <a:endParaRPr lang="en-US"/>
        </a:p>
      </dgm:t>
    </dgm:pt>
    <dgm:pt modelId="{7981DA06-7619-42A7-96DF-B42F352A7EA0}" type="sibTrans" cxnId="{A2BB2F4A-AC0E-473A-BB57-24C44A417A53}">
      <dgm:prSet/>
      <dgm:spPr/>
      <dgm:t>
        <a:bodyPr/>
        <a:lstStyle/>
        <a:p>
          <a:endParaRPr lang="en-US"/>
        </a:p>
      </dgm:t>
    </dgm:pt>
    <dgm:pt modelId="{03461EC1-4FAB-4457-B7EE-B3F528342572}" type="pres">
      <dgm:prSet presAssocID="{F891783B-49B3-48C9-88AA-9412D1035EC2}" presName="linear" presStyleCnt="0">
        <dgm:presLayoutVars>
          <dgm:dir/>
          <dgm:animLvl val="lvl"/>
          <dgm:resizeHandles val="exact"/>
        </dgm:presLayoutVars>
      </dgm:prSet>
      <dgm:spPr/>
    </dgm:pt>
    <dgm:pt modelId="{3CFEC715-C17C-420E-888F-84822DE62826}" type="pres">
      <dgm:prSet presAssocID="{B2067FF0-AF8B-41E6-A7A4-21CE9BA105BA}" presName="parentLin" presStyleCnt="0"/>
      <dgm:spPr/>
    </dgm:pt>
    <dgm:pt modelId="{D7CDF5BA-7A84-4B18-922E-622101C6ED2E}" type="pres">
      <dgm:prSet presAssocID="{B2067FF0-AF8B-41E6-A7A4-21CE9BA105BA}" presName="parentLeftMargin" presStyleLbl="node1" presStyleIdx="0" presStyleCnt="4"/>
      <dgm:spPr/>
    </dgm:pt>
    <dgm:pt modelId="{88677DC2-4631-4800-9CC7-9383D1F159C8}" type="pres">
      <dgm:prSet presAssocID="{B2067FF0-AF8B-41E6-A7A4-21CE9BA105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F9C701-4F88-435D-8194-B2A505A827AE}" type="pres">
      <dgm:prSet presAssocID="{B2067FF0-AF8B-41E6-A7A4-21CE9BA105BA}" presName="negativeSpace" presStyleCnt="0"/>
      <dgm:spPr/>
    </dgm:pt>
    <dgm:pt modelId="{ABF3DB6E-F28D-409F-8407-BDC112105EE5}" type="pres">
      <dgm:prSet presAssocID="{B2067FF0-AF8B-41E6-A7A4-21CE9BA105BA}" presName="childText" presStyleLbl="conFgAcc1" presStyleIdx="0" presStyleCnt="4">
        <dgm:presLayoutVars>
          <dgm:bulletEnabled val="1"/>
        </dgm:presLayoutVars>
      </dgm:prSet>
      <dgm:spPr/>
    </dgm:pt>
    <dgm:pt modelId="{BD93BA20-24B1-49A0-902E-F3FA34360C4E}" type="pres">
      <dgm:prSet presAssocID="{4DD81332-591A-465E-93B4-DBB91D4C7167}" presName="spaceBetweenRectangles" presStyleCnt="0"/>
      <dgm:spPr/>
    </dgm:pt>
    <dgm:pt modelId="{F469E400-9B47-4579-81D9-8DAEDFBA9B49}" type="pres">
      <dgm:prSet presAssocID="{22860D8F-CC33-4C8E-A110-C0C571A3EA0C}" presName="parentLin" presStyleCnt="0"/>
      <dgm:spPr/>
    </dgm:pt>
    <dgm:pt modelId="{1C440CB6-3662-4C34-A9BB-7E73ABE9497D}" type="pres">
      <dgm:prSet presAssocID="{22860D8F-CC33-4C8E-A110-C0C571A3EA0C}" presName="parentLeftMargin" presStyleLbl="node1" presStyleIdx="0" presStyleCnt="4"/>
      <dgm:spPr/>
    </dgm:pt>
    <dgm:pt modelId="{4489F9E6-81EC-4120-801A-5ED916030717}" type="pres">
      <dgm:prSet presAssocID="{22860D8F-CC33-4C8E-A110-C0C571A3EA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75C564-F574-48C5-ACB0-6ADA15E26546}" type="pres">
      <dgm:prSet presAssocID="{22860D8F-CC33-4C8E-A110-C0C571A3EA0C}" presName="negativeSpace" presStyleCnt="0"/>
      <dgm:spPr/>
    </dgm:pt>
    <dgm:pt modelId="{68857409-74F9-426F-AF1C-75C36D58CDF9}" type="pres">
      <dgm:prSet presAssocID="{22860D8F-CC33-4C8E-A110-C0C571A3EA0C}" presName="childText" presStyleLbl="conFgAcc1" presStyleIdx="1" presStyleCnt="4">
        <dgm:presLayoutVars>
          <dgm:bulletEnabled val="1"/>
        </dgm:presLayoutVars>
      </dgm:prSet>
      <dgm:spPr/>
    </dgm:pt>
    <dgm:pt modelId="{D43B5D1B-2C18-4B2C-91DA-5059349E1848}" type="pres">
      <dgm:prSet presAssocID="{AFA50C84-2432-4C9F-A034-E809BF70B5A7}" presName="spaceBetweenRectangles" presStyleCnt="0"/>
      <dgm:spPr/>
    </dgm:pt>
    <dgm:pt modelId="{166B7205-05B7-4FDE-86E3-25FB657F99ED}" type="pres">
      <dgm:prSet presAssocID="{CD590B3C-97ED-41CF-BD1B-347FB7305972}" presName="parentLin" presStyleCnt="0"/>
      <dgm:spPr/>
    </dgm:pt>
    <dgm:pt modelId="{ADD66D03-1B88-430B-9164-0326959C5D57}" type="pres">
      <dgm:prSet presAssocID="{CD590B3C-97ED-41CF-BD1B-347FB7305972}" presName="parentLeftMargin" presStyleLbl="node1" presStyleIdx="1" presStyleCnt="4"/>
      <dgm:spPr/>
    </dgm:pt>
    <dgm:pt modelId="{9221A431-8E03-42ED-A092-6BD658252151}" type="pres">
      <dgm:prSet presAssocID="{CD590B3C-97ED-41CF-BD1B-347FB73059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6E9BF-20A2-4EE4-AEBB-DF4FFE28FCD6}" type="pres">
      <dgm:prSet presAssocID="{CD590B3C-97ED-41CF-BD1B-347FB7305972}" presName="negativeSpace" presStyleCnt="0"/>
      <dgm:spPr/>
    </dgm:pt>
    <dgm:pt modelId="{6060BF90-3E6A-49C6-9276-249045554B8D}" type="pres">
      <dgm:prSet presAssocID="{CD590B3C-97ED-41CF-BD1B-347FB7305972}" presName="childText" presStyleLbl="conFgAcc1" presStyleIdx="2" presStyleCnt="4">
        <dgm:presLayoutVars>
          <dgm:bulletEnabled val="1"/>
        </dgm:presLayoutVars>
      </dgm:prSet>
      <dgm:spPr/>
    </dgm:pt>
    <dgm:pt modelId="{21EA1FF1-0810-48F0-B59B-82880DF91658}" type="pres">
      <dgm:prSet presAssocID="{3ECC57A8-2487-4732-8853-E6DB4E4A5FD6}" presName="spaceBetweenRectangles" presStyleCnt="0"/>
      <dgm:spPr/>
    </dgm:pt>
    <dgm:pt modelId="{5BD18135-53E1-4D2C-A83B-75213D47B0F4}" type="pres">
      <dgm:prSet presAssocID="{478A91E0-5E4B-401A-92DE-648259D87B06}" presName="parentLin" presStyleCnt="0"/>
      <dgm:spPr/>
    </dgm:pt>
    <dgm:pt modelId="{44408D17-DB25-4799-A6E9-1B063A0EC8B2}" type="pres">
      <dgm:prSet presAssocID="{478A91E0-5E4B-401A-92DE-648259D87B06}" presName="parentLeftMargin" presStyleLbl="node1" presStyleIdx="2" presStyleCnt="4"/>
      <dgm:spPr/>
    </dgm:pt>
    <dgm:pt modelId="{44684548-FE10-4AEF-BD91-2E73702A4B59}" type="pres">
      <dgm:prSet presAssocID="{478A91E0-5E4B-401A-92DE-648259D87B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78F245-2047-43C4-B50A-953DA30B0555}" type="pres">
      <dgm:prSet presAssocID="{478A91E0-5E4B-401A-92DE-648259D87B06}" presName="negativeSpace" presStyleCnt="0"/>
      <dgm:spPr/>
    </dgm:pt>
    <dgm:pt modelId="{99BC43F1-2CF9-44A3-AAD0-F3C2A0156966}" type="pres">
      <dgm:prSet presAssocID="{478A91E0-5E4B-401A-92DE-648259D87B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D0A45D-FC0E-4CDE-8E62-DC81006E9781}" type="presOf" srcId="{B2067FF0-AF8B-41E6-A7A4-21CE9BA105BA}" destId="{D7CDF5BA-7A84-4B18-922E-622101C6ED2E}" srcOrd="0" destOrd="0" presId="urn:microsoft.com/office/officeart/2005/8/layout/list1"/>
    <dgm:cxn modelId="{A2BB2F4A-AC0E-473A-BB57-24C44A417A53}" srcId="{F891783B-49B3-48C9-88AA-9412D1035EC2}" destId="{478A91E0-5E4B-401A-92DE-648259D87B06}" srcOrd="3" destOrd="0" parTransId="{BEC7E803-AB42-4EAD-B50B-F2F7386C5C97}" sibTransId="{7981DA06-7619-42A7-96DF-B42F352A7EA0}"/>
    <dgm:cxn modelId="{82912B4F-CC74-40FA-8BFB-673F2A9D7F5B}" type="presOf" srcId="{478A91E0-5E4B-401A-92DE-648259D87B06}" destId="{44684548-FE10-4AEF-BD91-2E73702A4B59}" srcOrd="1" destOrd="0" presId="urn:microsoft.com/office/officeart/2005/8/layout/list1"/>
    <dgm:cxn modelId="{CB0AED52-AB41-49F9-85D7-D8983884FAF0}" srcId="{F891783B-49B3-48C9-88AA-9412D1035EC2}" destId="{B2067FF0-AF8B-41E6-A7A4-21CE9BA105BA}" srcOrd="0" destOrd="0" parTransId="{7CFD2E35-EBEC-4E47-8C7B-23FD4074EA9A}" sibTransId="{4DD81332-591A-465E-93B4-DBB91D4C7167}"/>
    <dgm:cxn modelId="{D789FD7A-8407-4CAC-B8AB-A4753FF9EB99}" type="presOf" srcId="{CD590B3C-97ED-41CF-BD1B-347FB7305972}" destId="{9221A431-8E03-42ED-A092-6BD658252151}" srcOrd="1" destOrd="0" presId="urn:microsoft.com/office/officeart/2005/8/layout/list1"/>
    <dgm:cxn modelId="{7740157D-280A-45BE-8B1B-2F2F470AAD6C}" type="presOf" srcId="{478A91E0-5E4B-401A-92DE-648259D87B06}" destId="{44408D17-DB25-4799-A6E9-1B063A0EC8B2}" srcOrd="0" destOrd="0" presId="urn:microsoft.com/office/officeart/2005/8/layout/list1"/>
    <dgm:cxn modelId="{15CE1B86-8180-4D48-9C4A-64AD9D5DCBAF}" type="presOf" srcId="{22860D8F-CC33-4C8E-A110-C0C571A3EA0C}" destId="{4489F9E6-81EC-4120-801A-5ED916030717}" srcOrd="1" destOrd="0" presId="urn:microsoft.com/office/officeart/2005/8/layout/list1"/>
    <dgm:cxn modelId="{FE43878E-5D72-4738-9494-A8FBD81CD9EE}" type="presOf" srcId="{22860D8F-CC33-4C8E-A110-C0C571A3EA0C}" destId="{1C440CB6-3662-4C34-A9BB-7E73ABE9497D}" srcOrd="0" destOrd="0" presId="urn:microsoft.com/office/officeart/2005/8/layout/list1"/>
    <dgm:cxn modelId="{864AD592-358C-4DC2-899C-40798EC327CC}" type="presOf" srcId="{F891783B-49B3-48C9-88AA-9412D1035EC2}" destId="{03461EC1-4FAB-4457-B7EE-B3F528342572}" srcOrd="0" destOrd="0" presId="urn:microsoft.com/office/officeart/2005/8/layout/list1"/>
    <dgm:cxn modelId="{E8E6F0AB-7105-410E-84A1-28F33019A07E}" type="presOf" srcId="{B2067FF0-AF8B-41E6-A7A4-21CE9BA105BA}" destId="{88677DC2-4631-4800-9CC7-9383D1F159C8}" srcOrd="1" destOrd="0" presId="urn:microsoft.com/office/officeart/2005/8/layout/list1"/>
    <dgm:cxn modelId="{66551BB3-DF06-40D2-A33B-1169BB07FDB6}" srcId="{F891783B-49B3-48C9-88AA-9412D1035EC2}" destId="{CD590B3C-97ED-41CF-BD1B-347FB7305972}" srcOrd="2" destOrd="0" parTransId="{E2C43B94-D816-40AD-B4EC-437A2341F65D}" sibTransId="{3ECC57A8-2487-4732-8853-E6DB4E4A5FD6}"/>
    <dgm:cxn modelId="{81A04DBF-A70C-4447-A525-A7B0123D3620}" srcId="{F891783B-49B3-48C9-88AA-9412D1035EC2}" destId="{22860D8F-CC33-4C8E-A110-C0C571A3EA0C}" srcOrd="1" destOrd="0" parTransId="{06422501-E246-420A-842D-8A483339E91B}" sibTransId="{AFA50C84-2432-4C9F-A034-E809BF70B5A7}"/>
    <dgm:cxn modelId="{B05933F4-4C79-43FE-A057-0E0E53F1385B}" type="presOf" srcId="{CD590B3C-97ED-41CF-BD1B-347FB7305972}" destId="{ADD66D03-1B88-430B-9164-0326959C5D57}" srcOrd="0" destOrd="0" presId="urn:microsoft.com/office/officeart/2005/8/layout/list1"/>
    <dgm:cxn modelId="{12E4FF08-9C48-4198-8E68-E7EA0C25727E}" type="presParOf" srcId="{03461EC1-4FAB-4457-B7EE-B3F528342572}" destId="{3CFEC715-C17C-420E-888F-84822DE62826}" srcOrd="0" destOrd="0" presId="urn:microsoft.com/office/officeart/2005/8/layout/list1"/>
    <dgm:cxn modelId="{2FC61C84-32CA-4C05-8080-6DBAD9144143}" type="presParOf" srcId="{3CFEC715-C17C-420E-888F-84822DE62826}" destId="{D7CDF5BA-7A84-4B18-922E-622101C6ED2E}" srcOrd="0" destOrd="0" presId="urn:microsoft.com/office/officeart/2005/8/layout/list1"/>
    <dgm:cxn modelId="{8181B924-E2E6-48E9-8481-156421EEFDA2}" type="presParOf" srcId="{3CFEC715-C17C-420E-888F-84822DE62826}" destId="{88677DC2-4631-4800-9CC7-9383D1F159C8}" srcOrd="1" destOrd="0" presId="urn:microsoft.com/office/officeart/2005/8/layout/list1"/>
    <dgm:cxn modelId="{1F50A2B0-7DAF-48E9-8C4A-1601338810AB}" type="presParOf" srcId="{03461EC1-4FAB-4457-B7EE-B3F528342572}" destId="{76F9C701-4F88-435D-8194-B2A505A827AE}" srcOrd="1" destOrd="0" presId="urn:microsoft.com/office/officeart/2005/8/layout/list1"/>
    <dgm:cxn modelId="{67CF33EC-D64E-4738-8961-1ED0CC374250}" type="presParOf" srcId="{03461EC1-4FAB-4457-B7EE-B3F528342572}" destId="{ABF3DB6E-F28D-409F-8407-BDC112105EE5}" srcOrd="2" destOrd="0" presId="urn:microsoft.com/office/officeart/2005/8/layout/list1"/>
    <dgm:cxn modelId="{5C69934B-D556-46E4-ACA5-2DC40C81228B}" type="presParOf" srcId="{03461EC1-4FAB-4457-B7EE-B3F528342572}" destId="{BD93BA20-24B1-49A0-902E-F3FA34360C4E}" srcOrd="3" destOrd="0" presId="urn:microsoft.com/office/officeart/2005/8/layout/list1"/>
    <dgm:cxn modelId="{FA67F0EA-5E89-4D77-B40E-7D1B28605CD3}" type="presParOf" srcId="{03461EC1-4FAB-4457-B7EE-B3F528342572}" destId="{F469E400-9B47-4579-81D9-8DAEDFBA9B49}" srcOrd="4" destOrd="0" presId="urn:microsoft.com/office/officeart/2005/8/layout/list1"/>
    <dgm:cxn modelId="{5D300055-756B-4E88-AAA4-F2CE26F91148}" type="presParOf" srcId="{F469E400-9B47-4579-81D9-8DAEDFBA9B49}" destId="{1C440CB6-3662-4C34-A9BB-7E73ABE9497D}" srcOrd="0" destOrd="0" presId="urn:microsoft.com/office/officeart/2005/8/layout/list1"/>
    <dgm:cxn modelId="{49879FDA-5598-4920-A8F4-CA1A5BFADEB1}" type="presParOf" srcId="{F469E400-9B47-4579-81D9-8DAEDFBA9B49}" destId="{4489F9E6-81EC-4120-801A-5ED916030717}" srcOrd="1" destOrd="0" presId="urn:microsoft.com/office/officeart/2005/8/layout/list1"/>
    <dgm:cxn modelId="{CE257928-A2F5-4342-A6C7-6C0F7585712D}" type="presParOf" srcId="{03461EC1-4FAB-4457-B7EE-B3F528342572}" destId="{AF75C564-F574-48C5-ACB0-6ADA15E26546}" srcOrd="5" destOrd="0" presId="urn:microsoft.com/office/officeart/2005/8/layout/list1"/>
    <dgm:cxn modelId="{D7FAB1B7-BA0D-4284-84C8-B56D3B8E8DEC}" type="presParOf" srcId="{03461EC1-4FAB-4457-B7EE-B3F528342572}" destId="{68857409-74F9-426F-AF1C-75C36D58CDF9}" srcOrd="6" destOrd="0" presId="urn:microsoft.com/office/officeart/2005/8/layout/list1"/>
    <dgm:cxn modelId="{CA8B4267-6FB6-4840-BB46-F9EAA42F33CB}" type="presParOf" srcId="{03461EC1-4FAB-4457-B7EE-B3F528342572}" destId="{D43B5D1B-2C18-4B2C-91DA-5059349E1848}" srcOrd="7" destOrd="0" presId="urn:microsoft.com/office/officeart/2005/8/layout/list1"/>
    <dgm:cxn modelId="{B40E80AE-4A28-4472-BCE3-FCB0C28570C5}" type="presParOf" srcId="{03461EC1-4FAB-4457-B7EE-B3F528342572}" destId="{166B7205-05B7-4FDE-86E3-25FB657F99ED}" srcOrd="8" destOrd="0" presId="urn:microsoft.com/office/officeart/2005/8/layout/list1"/>
    <dgm:cxn modelId="{EEA6B662-2CB7-4773-BD75-5DE79EE3630E}" type="presParOf" srcId="{166B7205-05B7-4FDE-86E3-25FB657F99ED}" destId="{ADD66D03-1B88-430B-9164-0326959C5D57}" srcOrd="0" destOrd="0" presId="urn:microsoft.com/office/officeart/2005/8/layout/list1"/>
    <dgm:cxn modelId="{F7817C6A-DED7-40F6-92CC-A2FE67FBA3BF}" type="presParOf" srcId="{166B7205-05B7-4FDE-86E3-25FB657F99ED}" destId="{9221A431-8E03-42ED-A092-6BD658252151}" srcOrd="1" destOrd="0" presId="urn:microsoft.com/office/officeart/2005/8/layout/list1"/>
    <dgm:cxn modelId="{2E95381E-9D16-4CE1-A959-949E8186A5CA}" type="presParOf" srcId="{03461EC1-4FAB-4457-B7EE-B3F528342572}" destId="{A4C6E9BF-20A2-4EE4-AEBB-DF4FFE28FCD6}" srcOrd="9" destOrd="0" presId="urn:microsoft.com/office/officeart/2005/8/layout/list1"/>
    <dgm:cxn modelId="{E8F1818E-3229-4370-97B6-DB9AEFAEBFD8}" type="presParOf" srcId="{03461EC1-4FAB-4457-B7EE-B3F528342572}" destId="{6060BF90-3E6A-49C6-9276-249045554B8D}" srcOrd="10" destOrd="0" presId="urn:microsoft.com/office/officeart/2005/8/layout/list1"/>
    <dgm:cxn modelId="{CB95DE25-A695-4091-8653-242A2D300372}" type="presParOf" srcId="{03461EC1-4FAB-4457-B7EE-B3F528342572}" destId="{21EA1FF1-0810-48F0-B59B-82880DF91658}" srcOrd="11" destOrd="0" presId="urn:microsoft.com/office/officeart/2005/8/layout/list1"/>
    <dgm:cxn modelId="{865E69B2-5007-41E9-9A08-7AA3B4E50916}" type="presParOf" srcId="{03461EC1-4FAB-4457-B7EE-B3F528342572}" destId="{5BD18135-53E1-4D2C-A83B-75213D47B0F4}" srcOrd="12" destOrd="0" presId="urn:microsoft.com/office/officeart/2005/8/layout/list1"/>
    <dgm:cxn modelId="{42CD9C65-C8AF-4138-883C-04DDCB20DEAA}" type="presParOf" srcId="{5BD18135-53E1-4D2C-A83B-75213D47B0F4}" destId="{44408D17-DB25-4799-A6E9-1B063A0EC8B2}" srcOrd="0" destOrd="0" presId="urn:microsoft.com/office/officeart/2005/8/layout/list1"/>
    <dgm:cxn modelId="{0178B957-CC32-4444-B799-7BA9368489B0}" type="presParOf" srcId="{5BD18135-53E1-4D2C-A83B-75213D47B0F4}" destId="{44684548-FE10-4AEF-BD91-2E73702A4B59}" srcOrd="1" destOrd="0" presId="urn:microsoft.com/office/officeart/2005/8/layout/list1"/>
    <dgm:cxn modelId="{62CD6A30-E97D-4DE1-B5EE-093826AFD9C1}" type="presParOf" srcId="{03461EC1-4FAB-4457-B7EE-B3F528342572}" destId="{E278F245-2047-43C4-B50A-953DA30B0555}" srcOrd="13" destOrd="0" presId="urn:microsoft.com/office/officeart/2005/8/layout/list1"/>
    <dgm:cxn modelId="{8494583F-4BCA-4440-B9AD-AC44032CCB0A}" type="presParOf" srcId="{03461EC1-4FAB-4457-B7EE-B3F528342572}" destId="{99BC43F1-2CF9-44A3-AAD0-F3C2A01569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DB6E-F28D-409F-8407-BDC112105EE5}">
      <dsp:nvSpPr>
        <dsp:cNvPr id="0" name=""/>
        <dsp:cNvSpPr/>
      </dsp:nvSpPr>
      <dsp:spPr>
        <a:xfrm>
          <a:off x="0" y="476254"/>
          <a:ext cx="115157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77DC2-4631-4800-9CC7-9383D1F159C8}">
      <dsp:nvSpPr>
        <dsp:cNvPr id="0" name=""/>
        <dsp:cNvSpPr/>
      </dsp:nvSpPr>
      <dsp:spPr>
        <a:xfrm>
          <a:off x="575786" y="77734"/>
          <a:ext cx="8061007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7" tIns="0" rIns="3046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1. GIỚI THIỆU VỀ TOÁN HỌC VEDIC </a:t>
          </a:r>
        </a:p>
      </dsp:txBody>
      <dsp:txXfrm>
        <a:off x="614694" y="116642"/>
        <a:ext cx="7983191" cy="719224"/>
      </dsp:txXfrm>
    </dsp:sp>
    <dsp:sp modelId="{68857409-74F9-426F-AF1C-75C36D58CDF9}">
      <dsp:nvSpPr>
        <dsp:cNvPr id="0" name=""/>
        <dsp:cNvSpPr/>
      </dsp:nvSpPr>
      <dsp:spPr>
        <a:xfrm>
          <a:off x="0" y="1700974"/>
          <a:ext cx="115157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9F9E6-81EC-4120-801A-5ED916030717}">
      <dsp:nvSpPr>
        <dsp:cNvPr id="0" name=""/>
        <dsp:cNvSpPr/>
      </dsp:nvSpPr>
      <dsp:spPr>
        <a:xfrm>
          <a:off x="575786" y="1302454"/>
          <a:ext cx="8061007" cy="7970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7" tIns="0" rIns="3046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2. TỔNG QUAN VỀ CÁC KHỐI</a:t>
          </a:r>
        </a:p>
      </dsp:txBody>
      <dsp:txXfrm>
        <a:off x="614694" y="1341362"/>
        <a:ext cx="7983191" cy="719224"/>
      </dsp:txXfrm>
    </dsp:sp>
    <dsp:sp modelId="{6060BF90-3E6A-49C6-9276-249045554B8D}">
      <dsp:nvSpPr>
        <dsp:cNvPr id="0" name=""/>
        <dsp:cNvSpPr/>
      </dsp:nvSpPr>
      <dsp:spPr>
        <a:xfrm>
          <a:off x="0" y="2925694"/>
          <a:ext cx="115157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A431-8E03-42ED-A092-6BD658252151}">
      <dsp:nvSpPr>
        <dsp:cNvPr id="0" name=""/>
        <dsp:cNvSpPr/>
      </dsp:nvSpPr>
      <dsp:spPr>
        <a:xfrm>
          <a:off x="575786" y="2527174"/>
          <a:ext cx="8061007" cy="7970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7" tIns="0" rIns="3046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3. MÔ PHỎNG VÀ KẾT QUẢ</a:t>
          </a:r>
        </a:p>
      </dsp:txBody>
      <dsp:txXfrm>
        <a:off x="614694" y="2566082"/>
        <a:ext cx="7983191" cy="719224"/>
      </dsp:txXfrm>
    </dsp:sp>
    <dsp:sp modelId="{99BC43F1-2CF9-44A3-AAD0-F3C2A0156966}">
      <dsp:nvSpPr>
        <dsp:cNvPr id="0" name=""/>
        <dsp:cNvSpPr/>
      </dsp:nvSpPr>
      <dsp:spPr>
        <a:xfrm>
          <a:off x="0" y="4150415"/>
          <a:ext cx="115157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84548-FE10-4AEF-BD91-2E73702A4B59}">
      <dsp:nvSpPr>
        <dsp:cNvPr id="0" name=""/>
        <dsp:cNvSpPr/>
      </dsp:nvSpPr>
      <dsp:spPr>
        <a:xfrm>
          <a:off x="575786" y="3751895"/>
          <a:ext cx="8061007" cy="797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7" tIns="0" rIns="3046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4. KẾT LUẬN</a:t>
          </a:r>
        </a:p>
      </dsp:txBody>
      <dsp:txXfrm>
        <a:off x="614694" y="3790803"/>
        <a:ext cx="7983191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1/13/2022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1/13/2022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2.4  Bộ trừ  N-bit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4274288" y="6089332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</a:t>
            </a:r>
            <a:r>
              <a:rPr lang="en-US" sz="1700" i="1" dirty="0" err="1"/>
              <a:t>bộ</a:t>
            </a:r>
            <a:r>
              <a:rPr lang="en-US" sz="1700" i="1" dirty="0"/>
              <a:t> </a:t>
            </a:r>
            <a:r>
              <a:rPr lang="en-US" sz="1700" i="1" dirty="0" err="1"/>
              <a:t>trừ</a:t>
            </a:r>
            <a:r>
              <a:rPr lang="en-US" sz="1700" i="1" dirty="0"/>
              <a:t>  N-bit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9218-64B7-4F7E-A9D4-65E8CC5134ED}"/>
              </a:ext>
            </a:extLst>
          </p:cNvPr>
          <p:cNvSpPr txBox="1"/>
          <p:nvPr/>
        </p:nvSpPr>
        <p:spPr>
          <a:xfrm>
            <a:off x="1786270" y="1743740"/>
            <a:ext cx="1024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full adder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2 input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m =1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m=0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88F06D3-AA19-4332-AA99-947477B4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2583443"/>
            <a:ext cx="9732336" cy="35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2.5  Bộ nhân Vedic 2x2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7521324" y="4518837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Quá</a:t>
            </a:r>
            <a:r>
              <a:rPr lang="en-US" sz="1700" i="1" dirty="0"/>
              <a:t> </a:t>
            </a:r>
            <a:r>
              <a:rPr lang="en-US" sz="1700" i="1" dirty="0" err="1"/>
              <a:t>trình</a:t>
            </a:r>
            <a:r>
              <a:rPr lang="en-US" sz="1700" i="1" dirty="0"/>
              <a:t> </a:t>
            </a:r>
            <a:r>
              <a:rPr lang="en-US" sz="1700" i="1" dirty="0" err="1"/>
              <a:t>nhân</a:t>
            </a:r>
            <a:r>
              <a:rPr lang="en-US" sz="1700" i="1" dirty="0"/>
              <a:t> 2 </a:t>
            </a:r>
            <a:r>
              <a:rPr lang="en-US" sz="1700" i="1" dirty="0" err="1"/>
              <a:t>số</a:t>
            </a:r>
            <a:r>
              <a:rPr lang="en-US" sz="1700" i="1" dirty="0"/>
              <a:t> </a:t>
            </a:r>
            <a:r>
              <a:rPr lang="en-US" sz="1700" i="1" dirty="0" err="1"/>
              <a:t>nhị</a:t>
            </a:r>
            <a:r>
              <a:rPr lang="en-US" sz="1700" i="1" dirty="0"/>
              <a:t> </a:t>
            </a:r>
            <a:r>
              <a:rPr lang="en-US" sz="1700" i="1" dirty="0" err="1"/>
              <a:t>phân</a:t>
            </a:r>
            <a:r>
              <a:rPr lang="en-US" sz="1700" i="1" dirty="0"/>
              <a:t> 2-bit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9218-64B7-4F7E-A9D4-65E8CC5134ED}"/>
              </a:ext>
            </a:extLst>
          </p:cNvPr>
          <p:cNvSpPr txBox="1"/>
          <p:nvPr/>
        </p:nvSpPr>
        <p:spPr>
          <a:xfrm>
            <a:off x="1786270" y="1743740"/>
            <a:ext cx="411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Vedic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sz="1800" b="1" dirty="0" err="1"/>
              <a:t>Urdhva</a:t>
            </a:r>
            <a:r>
              <a:rPr lang="en-US" sz="1800" b="1" dirty="0"/>
              <a:t> </a:t>
            </a:r>
            <a:r>
              <a:rPr lang="en-US" sz="1800" b="1" dirty="0" err="1"/>
              <a:t>Triyakbhyam</a:t>
            </a:r>
            <a:r>
              <a:rPr lang="en-US" sz="1800" b="1" dirty="0"/>
              <a:t> Sutra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623A4AD-2255-4CC0-A153-ED6D41E4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56" y="894892"/>
            <a:ext cx="5731510" cy="3623945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94AECCE1-3A12-41CF-BA4C-1BE978A4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89" y="2944069"/>
            <a:ext cx="5731510" cy="320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03AD1-A72A-4E94-8CD4-07854BCD58CC}"/>
              </a:ext>
            </a:extLst>
          </p:cNvPr>
          <p:cNvSpPr txBox="1"/>
          <p:nvPr/>
        </p:nvSpPr>
        <p:spPr>
          <a:xfrm>
            <a:off x="2220713" y="5984537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Vedic 2x2 </a:t>
            </a:r>
          </a:p>
        </p:txBody>
      </p:sp>
    </p:spTree>
    <p:extLst>
      <p:ext uri="{BB962C8B-B14F-4D97-AF65-F5344CB8AC3E}">
        <p14:creationId xmlns:p14="http://schemas.microsoft.com/office/powerpoint/2010/main" val="193945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 Bộ nhân Vedic 4x4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7885814" y="4922708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Vedic 4x4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CEC89A4-46EC-4933-B49C-075CB28A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6691"/>
            <a:ext cx="5731510" cy="385191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6F9AB7B-59B6-4299-A4C1-ACFEE67B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0" y="3022510"/>
            <a:ext cx="5731510" cy="3315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03AD1-A72A-4E94-8CD4-07854BCD58CC}"/>
              </a:ext>
            </a:extLst>
          </p:cNvPr>
          <p:cNvSpPr txBox="1"/>
          <p:nvPr/>
        </p:nvSpPr>
        <p:spPr>
          <a:xfrm>
            <a:off x="2082489" y="5871309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Quá</a:t>
            </a:r>
            <a:r>
              <a:rPr lang="en-US" sz="1700" i="1" dirty="0"/>
              <a:t> </a:t>
            </a:r>
            <a:r>
              <a:rPr lang="en-US" sz="1700" i="1" dirty="0" err="1"/>
              <a:t>trình</a:t>
            </a:r>
            <a:r>
              <a:rPr lang="en-US" sz="1700" i="1" dirty="0"/>
              <a:t> </a:t>
            </a:r>
            <a:r>
              <a:rPr lang="en-US" sz="1700" i="1" dirty="0" err="1"/>
              <a:t>thực</a:t>
            </a:r>
            <a:r>
              <a:rPr lang="en-US" sz="1700" i="1" dirty="0"/>
              <a:t> </a:t>
            </a:r>
            <a:r>
              <a:rPr lang="en-US" sz="1700" i="1" dirty="0" err="1"/>
              <a:t>hiện</a:t>
            </a:r>
            <a:r>
              <a:rPr lang="en-US" sz="1700" i="1" dirty="0"/>
              <a:t> </a:t>
            </a:r>
            <a:r>
              <a:rPr lang="en-US" sz="1700" i="1" dirty="0" err="1"/>
              <a:t>phép</a:t>
            </a:r>
            <a:r>
              <a:rPr lang="en-US" sz="1700" i="1" dirty="0"/>
              <a:t> </a:t>
            </a:r>
            <a:r>
              <a:rPr lang="en-US" sz="1700" i="1" dirty="0" err="1"/>
              <a:t>nhân</a:t>
            </a:r>
            <a:r>
              <a:rPr lang="en-US" sz="1700" i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A11B-6C77-4A3E-9B93-75F0A1C6F7B4}"/>
              </a:ext>
            </a:extLst>
          </p:cNvPr>
          <p:cNvSpPr txBox="1"/>
          <p:nvPr/>
        </p:nvSpPr>
        <p:spPr>
          <a:xfrm>
            <a:off x="1903228" y="1775637"/>
            <a:ext cx="406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Bộ</a:t>
            </a:r>
            <a:r>
              <a:rPr lang="en-US" dirty="0"/>
              <a:t> Vedic 4x4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4 </a:t>
            </a:r>
            <a:r>
              <a:rPr lang="en-US" dirty="0" err="1"/>
              <a:t>bộ</a:t>
            </a:r>
            <a:r>
              <a:rPr lang="en-US" dirty="0"/>
              <a:t> Vedic 2x2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bộ</a:t>
            </a:r>
            <a:r>
              <a:rPr lang="en-US" dirty="0"/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83789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 Bộ nhân Vedic 8x8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7343554" y="4922708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Vedic 8x8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03AD1-A72A-4E94-8CD4-07854BCD58CC}"/>
              </a:ext>
            </a:extLst>
          </p:cNvPr>
          <p:cNvSpPr txBox="1"/>
          <p:nvPr/>
        </p:nvSpPr>
        <p:spPr>
          <a:xfrm>
            <a:off x="1789814" y="5670160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Quá</a:t>
            </a:r>
            <a:r>
              <a:rPr lang="en-US" sz="1700" i="1" dirty="0"/>
              <a:t> </a:t>
            </a:r>
            <a:r>
              <a:rPr lang="en-US" sz="1700" i="1" dirty="0" err="1"/>
              <a:t>trình</a:t>
            </a:r>
            <a:r>
              <a:rPr lang="en-US" sz="1700" i="1" dirty="0"/>
              <a:t> </a:t>
            </a:r>
            <a:r>
              <a:rPr lang="en-US" sz="1700" i="1" dirty="0" err="1"/>
              <a:t>thực</a:t>
            </a:r>
            <a:r>
              <a:rPr lang="en-US" sz="1700" i="1" dirty="0"/>
              <a:t> </a:t>
            </a:r>
            <a:r>
              <a:rPr lang="en-US" sz="1700" i="1" dirty="0" err="1"/>
              <a:t>hiện</a:t>
            </a:r>
            <a:r>
              <a:rPr lang="en-US" sz="1700" i="1" dirty="0"/>
              <a:t> </a:t>
            </a:r>
            <a:r>
              <a:rPr lang="en-US" sz="1700" i="1" dirty="0" err="1"/>
              <a:t>phép</a:t>
            </a:r>
            <a:r>
              <a:rPr lang="en-US" sz="1700" i="1" dirty="0"/>
              <a:t> </a:t>
            </a:r>
            <a:r>
              <a:rPr lang="en-US" sz="1700" i="1" dirty="0" err="1"/>
              <a:t>nhân</a:t>
            </a:r>
            <a:r>
              <a:rPr lang="en-US" sz="1700" i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A11B-6C77-4A3E-9B93-75F0A1C6F7B4}"/>
              </a:ext>
            </a:extLst>
          </p:cNvPr>
          <p:cNvSpPr txBox="1"/>
          <p:nvPr/>
        </p:nvSpPr>
        <p:spPr>
          <a:xfrm>
            <a:off x="1903229" y="1775637"/>
            <a:ext cx="287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Bộ</a:t>
            </a:r>
            <a:r>
              <a:rPr lang="en-US" dirty="0"/>
              <a:t> Vedic 8x8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4 </a:t>
            </a:r>
            <a:r>
              <a:rPr lang="en-US" dirty="0" err="1"/>
              <a:t>bộ</a:t>
            </a:r>
            <a:r>
              <a:rPr lang="en-US" dirty="0"/>
              <a:t> Vedic 4x4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bộ</a:t>
            </a:r>
            <a:r>
              <a:rPr lang="en-US" dirty="0"/>
              <a:t> adder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253484-8701-45D1-A2B3-59F12186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08" y="1017087"/>
            <a:ext cx="7129406" cy="395297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E0D702BA-8EB6-4C72-A2C6-55118DE1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9" y="2971256"/>
            <a:ext cx="4790976" cy="26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MÔ PHỎNG VÀ KẾT QUẢ - VEDIC 8x8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1267302503">
            <a:extLst>
              <a:ext uri="{FF2B5EF4-FFF2-40B4-BE49-F238E27FC236}">
                <a16:creationId xmlns:a16="http://schemas.microsoft.com/office/drawing/2014/main" id="{81BA3BB1-0D00-44D9-97D2-7C0637285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0" y="850618"/>
            <a:ext cx="11203384" cy="53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MÔ PHỎNG VÀ KẾT QUẢ - PHÉP NHÂN PHỨC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1096999078">
            <a:extLst>
              <a:ext uri="{FF2B5EF4-FFF2-40B4-BE49-F238E27FC236}">
                <a16:creationId xmlns:a16="http://schemas.microsoft.com/office/drawing/2014/main" id="{D044E092-41EB-45BB-A4E0-2B77882D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58" y="804936"/>
            <a:ext cx="10093842" cy="524812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A69F2B9-B9B6-44D8-B4BD-F2D17D5CED83}"/>
              </a:ext>
            </a:extLst>
          </p:cNvPr>
          <p:cNvSpPr txBox="1"/>
          <p:nvPr/>
        </p:nvSpPr>
        <p:spPr>
          <a:xfrm>
            <a:off x="338736" y="1286540"/>
            <a:ext cx="1575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17    +    13i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 27    +     7i</a:t>
            </a:r>
          </a:p>
          <a:p>
            <a:endParaRPr lang="en-US" dirty="0"/>
          </a:p>
          <a:p>
            <a:r>
              <a:rPr lang="en-US" dirty="0"/>
              <a:t>368   +   470i</a:t>
            </a:r>
            <a:endParaRPr lang="vi-VN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A89204E4-8E3A-4240-8630-A0E4407F6C2B}"/>
              </a:ext>
            </a:extLst>
          </p:cNvPr>
          <p:cNvCxnSpPr>
            <a:cxnSpLocks/>
          </p:cNvCxnSpPr>
          <p:nvPr/>
        </p:nvCxnSpPr>
        <p:spPr>
          <a:xfrm>
            <a:off x="338736" y="2179674"/>
            <a:ext cx="11923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7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KẾT LUẬN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736" y="1391345"/>
            <a:ext cx="11654163" cy="4524771"/>
          </a:xfrm>
        </p:spPr>
        <p:txBody>
          <a:bodyPr lIns="91440" tIns="45720" rIns="91440" bIns="45720" anchor="t"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trình tìm hiểu và thực </a:t>
            </a:r>
            <a:r>
              <a:rPr lang="en-US" sz="24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đề </a:t>
            </a:r>
            <a:r>
              <a:rPr lang="en-US" sz="24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đã </a:t>
            </a:r>
            <a:r>
              <a:rPr lang="en-US" sz="24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được kết quả chính như sau: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cứu, tìm hiểu bộ nhân số phức với thuật toán nhân vedic 8 bit.</a:t>
            </a:r>
            <a:endParaRPr lang="vi-VN" sz="2000" dirty="0">
              <a:effectLst/>
              <a:latin typeface="+mn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    Thiết kế,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bộ nhân vedic và bộ nhân phức.</a:t>
            </a:r>
            <a:endParaRPr lang="vi-VN" sz="2000" dirty="0">
              <a:effectLst/>
              <a:latin typeface="+mn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sử dụng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Modelsim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sử dụng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Verilog.</a:t>
            </a:r>
            <a:endParaRPr lang="vi-VN" sz="2000" dirty="0">
              <a:effectLst/>
              <a:latin typeface="+mn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kết quả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được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, do vậy chúng em rất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mong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được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giá từ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để đề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2000" dirty="0">
              <a:effectLst/>
              <a:latin typeface="+mn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Một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nữa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chúng em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xin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cảm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ơn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dạy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và giúp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đỡ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của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Phan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Xuân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Vũ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để chúng em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 đề </a:t>
            </a:r>
            <a:r>
              <a:rPr lang="en-US" sz="2000" dirty="0" err="1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effectLst/>
                <a:latin typeface="+mn-lt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vi-VN" sz="2000" dirty="0">
              <a:effectLst/>
              <a:latin typeface="+mn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+mn-lt"/>
              <a:ea typeface="Lato"/>
              <a:cs typeface="Lato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9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1039774" y="1829093"/>
            <a:ext cx="746359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              THIẾT KẾ VLSI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2795450"/>
            <a:ext cx="8751562" cy="879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3000" dirty="0"/>
              <a:t>Performance Evaluation of Complex Multiplier Using Advance Algorithm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E2E0D13-4905-4ADB-A692-76344CD7195D}"/>
              </a:ext>
            </a:extLst>
          </p:cNvPr>
          <p:cNvSpPr txBox="1">
            <a:spLocks/>
          </p:cNvSpPr>
          <p:nvPr/>
        </p:nvSpPr>
        <p:spPr>
          <a:xfrm>
            <a:off x="1039774" y="4353209"/>
            <a:ext cx="7262949" cy="15903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/>
            <a:r>
              <a:rPr lang="en-US" sz="2200" b="0" dirty="0" err="1"/>
              <a:t>Giảng</a:t>
            </a:r>
            <a:r>
              <a:rPr lang="en-US" sz="2200" b="0" dirty="0"/>
              <a:t> </a:t>
            </a:r>
            <a:r>
              <a:rPr lang="en-US" sz="2200" b="0" dirty="0" err="1"/>
              <a:t>viên</a:t>
            </a:r>
            <a:r>
              <a:rPr lang="en-US" sz="2200" b="0" dirty="0"/>
              <a:t> </a:t>
            </a:r>
            <a:r>
              <a:rPr lang="en-US" sz="2200" b="0" dirty="0" err="1"/>
              <a:t>hướng</a:t>
            </a:r>
            <a:r>
              <a:rPr lang="en-US" sz="2200" b="0" dirty="0"/>
              <a:t> </a:t>
            </a:r>
            <a:r>
              <a:rPr lang="en-US" sz="2200" b="0" dirty="0" err="1"/>
              <a:t>dẫn</a:t>
            </a:r>
            <a:r>
              <a:rPr lang="en-US" sz="2200" b="0" dirty="0"/>
              <a:t>: Phan </a:t>
            </a:r>
            <a:r>
              <a:rPr lang="en-US" sz="2200" b="0" dirty="0" err="1"/>
              <a:t>Xuân</a:t>
            </a:r>
            <a:r>
              <a:rPr lang="en-US" sz="2200" b="0" dirty="0"/>
              <a:t> </a:t>
            </a:r>
            <a:r>
              <a:rPr lang="en-US" sz="2200" b="0" dirty="0" err="1"/>
              <a:t>Vũ</a:t>
            </a:r>
            <a:endParaRPr lang="en-US" sz="2200" b="0" dirty="0"/>
          </a:p>
          <a:p>
            <a:pPr algn="just"/>
            <a:r>
              <a:rPr lang="en-US" sz="2200" b="0" dirty="0" err="1"/>
              <a:t>Sinh</a:t>
            </a:r>
            <a:r>
              <a:rPr lang="en-US" sz="2200" b="0" dirty="0"/>
              <a:t> </a:t>
            </a:r>
            <a:r>
              <a:rPr lang="en-US" sz="2200" b="0" dirty="0" err="1"/>
              <a:t>viên</a:t>
            </a:r>
            <a:r>
              <a:rPr lang="en-US" sz="2200" b="0" dirty="0"/>
              <a:t> </a:t>
            </a:r>
            <a:r>
              <a:rPr lang="en-US" sz="2200" b="0" dirty="0" err="1"/>
              <a:t>thực</a:t>
            </a:r>
            <a:r>
              <a:rPr lang="en-US" sz="2200" b="0" dirty="0"/>
              <a:t> </a:t>
            </a:r>
            <a:r>
              <a:rPr lang="en-US" sz="2200" b="0" dirty="0" err="1"/>
              <a:t>hiện</a:t>
            </a:r>
            <a:r>
              <a:rPr lang="en-US" sz="2200" b="0" dirty="0"/>
              <a:t>:     </a:t>
            </a:r>
          </a:p>
          <a:p>
            <a:pPr algn="just"/>
            <a:r>
              <a:rPr lang="en-US" sz="2200" b="0" dirty="0"/>
              <a:t>			 Trần Tuấn Anh - 20182364</a:t>
            </a:r>
          </a:p>
          <a:p>
            <a:pPr algn="just"/>
            <a:r>
              <a:rPr lang="en-US" sz="2200" b="0" dirty="0"/>
              <a:t>			 </a:t>
            </a:r>
            <a:r>
              <a:rPr lang="en-US" sz="2200" b="0" dirty="0" err="1"/>
              <a:t>Trần</a:t>
            </a:r>
            <a:r>
              <a:rPr lang="en-US" sz="2200" b="0" dirty="0"/>
              <a:t> </a:t>
            </a:r>
            <a:r>
              <a:rPr lang="en-US" sz="2200" b="0" dirty="0" err="1"/>
              <a:t>Văn</a:t>
            </a:r>
            <a:r>
              <a:rPr lang="en-US" sz="2200" b="0" dirty="0"/>
              <a:t> </a:t>
            </a:r>
            <a:r>
              <a:rPr lang="en-US" sz="2200" b="0" dirty="0" err="1"/>
              <a:t>Bách</a:t>
            </a:r>
            <a:r>
              <a:rPr lang="en-US" sz="2200" b="0" dirty="0"/>
              <a:t>  - 20182375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1DC2F2-F5B5-4B2C-A8F0-0E76FA78FF5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1086268"/>
              </p:ext>
            </p:extLst>
          </p:nvPr>
        </p:nvGraphicFramePr>
        <p:xfrm>
          <a:off x="338138" y="1058863"/>
          <a:ext cx="11515725" cy="49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97837"/>
            <a:ext cx="11514528" cy="436098"/>
          </a:xfrm>
        </p:spPr>
        <p:txBody>
          <a:bodyPr/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GIỚI THIỆU VỀ TOÁN HỌC VEDIC</a:t>
            </a:r>
            <a:b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689080"/>
            <a:ext cx="6366864" cy="4278887"/>
          </a:xfrm>
        </p:spPr>
        <p:txBody>
          <a:bodyPr/>
          <a:lstStyle/>
          <a:p>
            <a:pPr algn="just"/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Toán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học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Vedic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là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một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hệ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thống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toán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học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của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Ấn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Độ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cổ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đã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được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khám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phá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lại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và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nghiên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cứu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bởi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Krishna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Tirathji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và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đã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trở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nên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phổ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biến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vì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tính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ưu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việt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của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nó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so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với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truyền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thống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môn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Toán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(thân)"/>
              <a:ea typeface="#9Slide02 Noi dung dai" panose="02000000000000000000" pitchFamily="2" charset="0"/>
              <a:cs typeface="Calibri" panose="020F0502020204030204" pitchFamily="34" charset="0"/>
            </a:endParaRPr>
          </a:p>
          <a:p>
            <a:pPr algn="just"/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Toán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học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Vedic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đơn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giản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hóa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toán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học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bằng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cách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tích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hợp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các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phép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tính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số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học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vào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16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quyển</a:t>
            </a:r>
            <a:r>
              <a:rPr lang="vi-VN" sz="2200" dirty="0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 hay công </a:t>
            </a:r>
            <a:r>
              <a:rPr lang="vi-VN" sz="2200" dirty="0" err="1">
                <a:latin typeface="Calibri(thân)"/>
                <a:ea typeface="#9Slide02 Noi dung dai" panose="02000000000000000000" pitchFamily="2" charset="0"/>
                <a:cs typeface="Calibri" panose="020F0502020204030204" pitchFamily="34" charset="0"/>
              </a:rPr>
              <a:t>thức</a:t>
            </a:r>
            <a:endParaRPr lang="en-US" sz="2200" dirty="0">
              <a:latin typeface="Calibri(thân)"/>
              <a:ea typeface="#9Slide02 Noi dung dai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11984-22CB-4DBC-9BE4-930075844F2C}"/>
              </a:ext>
            </a:extLst>
          </p:cNvPr>
          <p:cNvSpPr txBox="1"/>
          <p:nvPr/>
        </p:nvSpPr>
        <p:spPr>
          <a:xfrm>
            <a:off x="8413013" y="5522072"/>
            <a:ext cx="3249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 err="1"/>
              <a:t>Krishna</a:t>
            </a:r>
            <a:r>
              <a:rPr lang="vi-VN" sz="2000" dirty="0"/>
              <a:t> </a:t>
            </a:r>
            <a:r>
              <a:rPr lang="vi-VN" sz="2000" dirty="0" err="1"/>
              <a:t>Tirathji</a:t>
            </a:r>
            <a:r>
              <a:rPr lang="en-US" sz="2000" dirty="0"/>
              <a:t>(1884-1960)</a:t>
            </a:r>
            <a:r>
              <a:rPr lang="vi-VN" sz="2000" dirty="0"/>
              <a:t> </a:t>
            </a:r>
            <a:endParaRPr lang="en-US" sz="2000" dirty="0">
              <a:latin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66643A-C2E7-4C03-9922-842A1FD8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263" y="1189689"/>
            <a:ext cx="2855226" cy="38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GIỚI THIỆU VỀ THUẬT TOÁN NHÂN VEDIC </a:t>
            </a:r>
            <a:b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1371600"/>
            <a:ext cx="7029628" cy="4596368"/>
          </a:xfrm>
        </p:spPr>
        <p:txBody>
          <a:bodyPr/>
          <a:lstStyle/>
          <a:p>
            <a:pPr algn="just"/>
            <a:r>
              <a:rPr lang="en-US" sz="2200" dirty="0" err="1">
                <a:latin typeface="+mn-lt"/>
              </a:rPr>
              <a:t>Trong</a:t>
            </a:r>
            <a:r>
              <a:rPr lang="en-US" sz="2200" dirty="0">
                <a:latin typeface="+mn-lt"/>
              </a:rPr>
              <a:t> Vedic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3 </a:t>
            </a:r>
            <a:r>
              <a:rPr lang="en-US" sz="2200" dirty="0" err="1">
                <a:latin typeface="+mn-lt"/>
              </a:rPr>
              <a:t>phương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pháp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nhân</a:t>
            </a:r>
            <a:r>
              <a:rPr lang="en-US" sz="2200" dirty="0">
                <a:latin typeface="+mn-lt"/>
              </a:rPr>
              <a:t> , </a:t>
            </a:r>
            <a:r>
              <a:rPr lang="en-US" sz="2200" dirty="0" err="1">
                <a:latin typeface="+mn-lt"/>
              </a:rPr>
              <a:t>trong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chỉ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1 </a:t>
            </a:r>
            <a:r>
              <a:rPr lang="en-US" sz="2200" dirty="0" err="1">
                <a:latin typeface="+mn-lt"/>
              </a:rPr>
              <a:t>phương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pháp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chính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cả</a:t>
            </a:r>
            <a:r>
              <a:rPr lang="en-US" sz="2200" dirty="0">
                <a:latin typeface="+mn-lt"/>
              </a:rPr>
              <a:t> 3 </a:t>
            </a:r>
            <a:r>
              <a:rPr lang="en-US" sz="2200" dirty="0" err="1">
                <a:latin typeface="+mn-lt"/>
              </a:rPr>
              <a:t>phương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pháp</a:t>
            </a:r>
            <a:endParaRPr lang="en-US" sz="2200" dirty="0">
              <a:latin typeface="+mn-lt"/>
            </a:endParaRPr>
          </a:p>
          <a:p>
            <a:pPr algn="just"/>
            <a:r>
              <a:rPr lang="en-US" sz="2200" dirty="0" err="1">
                <a:latin typeface="+mn-lt"/>
              </a:rPr>
              <a:t>Thuật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toán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chính</a:t>
            </a:r>
            <a:r>
              <a:rPr lang="en-US" sz="2200" dirty="0">
                <a:latin typeface="+mn-lt"/>
              </a:rPr>
              <a:t> Vedic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“</a:t>
            </a:r>
            <a:r>
              <a:rPr lang="en-US" sz="2200" b="1" dirty="0" err="1">
                <a:latin typeface="+mn-lt"/>
              </a:rPr>
              <a:t>Urdhva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Triyakbhyam</a:t>
            </a:r>
            <a:r>
              <a:rPr lang="en-US" sz="2200" b="1" dirty="0">
                <a:latin typeface="+mn-lt"/>
              </a:rPr>
              <a:t> Sutra</a:t>
            </a:r>
            <a:r>
              <a:rPr lang="en-US" sz="2200" dirty="0">
                <a:latin typeface="+mn-lt"/>
              </a:rPr>
              <a:t>” </a:t>
            </a:r>
            <a:r>
              <a:rPr lang="en-US" sz="2200" dirty="0" err="1">
                <a:latin typeface="+mn-lt"/>
              </a:rPr>
              <a:t>nó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hiểu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theo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nghĩa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đen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nhân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theo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chiều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dọc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chiều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ngang</a:t>
            </a:r>
            <a:r>
              <a:rPr lang="en-US" sz="2200" dirty="0">
                <a:latin typeface="+mn-lt"/>
              </a:rPr>
              <a:t> </a:t>
            </a:r>
          </a:p>
          <a:p>
            <a:pPr algn="just"/>
            <a:endParaRPr lang="en-US" sz="2200" dirty="0">
              <a:latin typeface="+mn-lt"/>
            </a:endParaRPr>
          </a:p>
          <a:p>
            <a:pPr marL="0" indent="0" algn="just">
              <a:buNone/>
            </a:pPr>
            <a:endParaRPr lang="en-US" sz="2200" dirty="0">
              <a:latin typeface="+mn-lt"/>
            </a:endParaRPr>
          </a:p>
          <a:p>
            <a:pPr marL="457200" lvl="1" indent="0" algn="just"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9B0BEC6-090F-43FA-A38B-87587F01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1371600"/>
            <a:ext cx="4857750" cy="343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D9A94-B496-4F0F-B11B-08834C02B7D6}"/>
              </a:ext>
            </a:extLst>
          </p:cNvPr>
          <p:cNvSpPr txBox="1"/>
          <p:nvPr/>
        </p:nvSpPr>
        <p:spPr>
          <a:xfrm>
            <a:off x="7929674" y="4939787"/>
            <a:ext cx="4425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Lato" panose="020F0502020204030203" pitchFamily="34" charset="0"/>
              </a:rPr>
              <a:t>Ví</a:t>
            </a:r>
            <a:r>
              <a:rPr lang="en-US" sz="2200" dirty="0">
                <a:latin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</a:rPr>
              <a:t>dụ</a:t>
            </a:r>
            <a:r>
              <a:rPr lang="en-US" sz="2200" dirty="0">
                <a:latin typeface="Lato" panose="020F0502020204030203" pitchFamily="34" charset="0"/>
              </a:rPr>
              <a:t> </a:t>
            </a:r>
            <a:r>
              <a:rPr lang="en-US" sz="2200" dirty="0" err="1">
                <a:latin typeface="Lato" panose="020F0502020204030203" pitchFamily="34" charset="0"/>
              </a:rPr>
              <a:t>nhân</a:t>
            </a:r>
            <a:r>
              <a:rPr lang="en-US" sz="2200" dirty="0">
                <a:latin typeface="Lato" panose="020F0502020204030203" pitchFamily="34" charset="0"/>
              </a:rPr>
              <a:t> 2 </a:t>
            </a:r>
            <a:r>
              <a:rPr lang="en-US" sz="2200" dirty="0" err="1">
                <a:latin typeface="Lato" panose="020F0502020204030203" pitchFamily="34" charset="0"/>
              </a:rPr>
              <a:t>số</a:t>
            </a:r>
            <a:r>
              <a:rPr lang="en-US" sz="2200" dirty="0">
                <a:latin typeface="Lato" panose="020F0502020204030203" pitchFamily="34" charset="0"/>
              </a:rPr>
              <a:t> “46” </a:t>
            </a:r>
            <a:r>
              <a:rPr lang="en-US" sz="2200" dirty="0" err="1">
                <a:latin typeface="Lato" panose="020F0502020204030203" pitchFamily="34" charset="0"/>
              </a:rPr>
              <a:t>và</a:t>
            </a:r>
            <a:r>
              <a:rPr lang="en-US" sz="2200" dirty="0">
                <a:latin typeface="Lato" panose="020F0502020204030203" pitchFamily="34" charset="0"/>
              </a:rPr>
              <a:t> “33”</a:t>
            </a:r>
          </a:p>
        </p:txBody>
      </p:sp>
    </p:spTree>
    <p:extLst>
      <p:ext uri="{BB962C8B-B14F-4D97-AF65-F5344CB8AC3E}">
        <p14:creationId xmlns:p14="http://schemas.microsoft.com/office/powerpoint/2010/main" val="91313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Sơ đồ Khối TOP</a:t>
            </a:r>
          </a:p>
        </p:txBody>
      </p:sp>
      <p:pic>
        <p:nvPicPr>
          <p:cNvPr id="10" name="Picture 21" descr="Diagram&#10;&#10;Description automatically generated">
            <a:extLst>
              <a:ext uri="{FF2B5EF4-FFF2-40B4-BE49-F238E27FC236}">
                <a16:creationId xmlns:a16="http://schemas.microsoft.com/office/drawing/2014/main" id="{CBF01725-9398-4F28-828E-901AC65A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14" y="1615693"/>
            <a:ext cx="7393172" cy="41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Half - Adder</a:t>
            </a: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A4069DC3-527C-4725-8160-8AEAA384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65" y="995525"/>
            <a:ext cx="19621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496225F0-CEA6-4579-8252-878F7970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9" y="3409949"/>
            <a:ext cx="7315200" cy="22270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F04CD-7F47-40E0-ADE5-50D26B95B619}"/>
              </a:ext>
            </a:extLst>
          </p:cNvPr>
          <p:cNvSpPr txBox="1"/>
          <p:nvPr/>
        </p:nvSpPr>
        <p:spPr>
          <a:xfrm>
            <a:off x="9156511" y="4044877"/>
            <a:ext cx="21477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Bảng</a:t>
            </a:r>
            <a:r>
              <a:rPr lang="en-US" sz="1700" i="1" dirty="0"/>
              <a:t> </a:t>
            </a:r>
            <a:r>
              <a:rPr lang="en-US" sz="1700" i="1" dirty="0" err="1"/>
              <a:t>sự</a:t>
            </a:r>
            <a:r>
              <a:rPr lang="en-US" sz="1700" i="1" dirty="0"/>
              <a:t> </a:t>
            </a:r>
            <a:r>
              <a:rPr lang="en-US" sz="1700" i="1" dirty="0" err="1"/>
              <a:t>thật</a:t>
            </a:r>
            <a:r>
              <a:rPr lang="en-US" sz="17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2434856" y="5805377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</a:t>
            </a:r>
            <a:r>
              <a:rPr lang="en-US" sz="1700" i="1" dirty="0" err="1"/>
              <a:t>bộ</a:t>
            </a:r>
            <a:r>
              <a:rPr lang="en-US" sz="1700" i="1" dirty="0"/>
              <a:t> </a:t>
            </a:r>
            <a:r>
              <a:rPr lang="en-US" sz="1700" i="1" dirty="0" err="1"/>
              <a:t>cộng</a:t>
            </a:r>
            <a:r>
              <a:rPr lang="en-US" sz="1700" i="1" dirty="0"/>
              <a:t>  Half-Adder 1 bit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9218-64B7-4F7E-A9D4-65E8CC5134ED}"/>
              </a:ext>
            </a:extLst>
          </p:cNvPr>
          <p:cNvSpPr txBox="1"/>
          <p:nvPr/>
        </p:nvSpPr>
        <p:spPr>
          <a:xfrm>
            <a:off x="1786271" y="1743740"/>
            <a:ext cx="556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half-adder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ra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 Bộ cộng Full - Adder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04CD-7F47-40E0-ADE5-50D26B95B619}"/>
              </a:ext>
            </a:extLst>
          </p:cNvPr>
          <p:cNvSpPr txBox="1"/>
          <p:nvPr/>
        </p:nvSpPr>
        <p:spPr>
          <a:xfrm>
            <a:off x="9879525" y="6123543"/>
            <a:ext cx="21477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Bảng</a:t>
            </a:r>
            <a:r>
              <a:rPr lang="en-US" sz="1700" i="1" dirty="0"/>
              <a:t> </a:t>
            </a:r>
            <a:r>
              <a:rPr lang="en-US" sz="1700" i="1" dirty="0" err="1"/>
              <a:t>sự</a:t>
            </a:r>
            <a:r>
              <a:rPr lang="en-US" sz="1700" i="1" dirty="0"/>
              <a:t> </a:t>
            </a:r>
            <a:r>
              <a:rPr lang="en-US" sz="1700" i="1" dirty="0" err="1"/>
              <a:t>thật</a:t>
            </a:r>
            <a:r>
              <a:rPr lang="en-US" sz="17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2881423" y="5805377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</a:t>
            </a:r>
            <a:r>
              <a:rPr lang="en-US" sz="1700" i="1" dirty="0" err="1"/>
              <a:t>bộ</a:t>
            </a:r>
            <a:r>
              <a:rPr lang="en-US" sz="1700" i="1" dirty="0"/>
              <a:t> </a:t>
            </a:r>
            <a:r>
              <a:rPr lang="en-US" sz="1700" i="1" dirty="0" err="1"/>
              <a:t>cộng</a:t>
            </a:r>
            <a:r>
              <a:rPr lang="en-US" sz="1700" i="1" dirty="0"/>
              <a:t>  Full-Adder 1 bit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9218-64B7-4F7E-A9D4-65E8CC5134ED}"/>
              </a:ext>
            </a:extLst>
          </p:cNvPr>
          <p:cNvSpPr txBox="1"/>
          <p:nvPr/>
        </p:nvSpPr>
        <p:spPr>
          <a:xfrm>
            <a:off x="1786271" y="1743740"/>
            <a:ext cx="556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Full adder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10" name="Picture 9" descr="A picture containing text, light, white&#10;&#10;Description automatically generated">
            <a:extLst>
              <a:ext uri="{FF2B5EF4-FFF2-40B4-BE49-F238E27FC236}">
                <a16:creationId xmlns:a16="http://schemas.microsoft.com/office/drawing/2014/main" id="{B0D307E3-3F19-4E74-8EE9-1DBFB4C2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630" y="828009"/>
            <a:ext cx="2419350" cy="53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E982F586-50CF-49B8-8C75-4A404987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14" y="2709387"/>
            <a:ext cx="6962712" cy="3066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4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TÔNG QUAN CÁC KHỐI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FE70-EBC5-45EA-AF14-45C582FC5826}"/>
              </a:ext>
            </a:extLst>
          </p:cNvPr>
          <p:cNvSpPr txBox="1"/>
          <p:nvPr/>
        </p:nvSpPr>
        <p:spPr>
          <a:xfrm>
            <a:off x="999460" y="1052623"/>
            <a:ext cx="345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 Bộ cộng  N-bit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1AD0D-6510-4F81-96E9-059CD1A92A52}"/>
              </a:ext>
            </a:extLst>
          </p:cNvPr>
          <p:cNvSpPr txBox="1"/>
          <p:nvPr/>
        </p:nvSpPr>
        <p:spPr>
          <a:xfrm>
            <a:off x="4274288" y="6089332"/>
            <a:ext cx="43061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 err="1"/>
              <a:t>Sơ</a:t>
            </a:r>
            <a:r>
              <a:rPr lang="en-US" sz="1700" i="1" dirty="0"/>
              <a:t> </a:t>
            </a:r>
            <a:r>
              <a:rPr lang="en-US" sz="1700" i="1" dirty="0" err="1"/>
              <a:t>đồ</a:t>
            </a:r>
            <a:r>
              <a:rPr lang="en-US" sz="1700" i="1" dirty="0"/>
              <a:t> </a:t>
            </a:r>
            <a:r>
              <a:rPr lang="en-US" sz="1700" i="1" dirty="0" err="1"/>
              <a:t>khối</a:t>
            </a:r>
            <a:r>
              <a:rPr lang="en-US" sz="1700" i="1" dirty="0"/>
              <a:t> </a:t>
            </a:r>
            <a:r>
              <a:rPr lang="en-US" sz="1700" i="1" dirty="0" err="1"/>
              <a:t>bộ</a:t>
            </a:r>
            <a:r>
              <a:rPr lang="en-US" sz="1700" i="1" dirty="0"/>
              <a:t> </a:t>
            </a:r>
            <a:r>
              <a:rPr lang="en-US" sz="1700" i="1" dirty="0" err="1"/>
              <a:t>cộng</a:t>
            </a:r>
            <a:r>
              <a:rPr lang="en-US" sz="1700" i="1" dirty="0"/>
              <a:t>  N-bit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9218-64B7-4F7E-A9D4-65E8CC5134ED}"/>
              </a:ext>
            </a:extLst>
          </p:cNvPr>
          <p:cNvSpPr txBox="1"/>
          <p:nvPr/>
        </p:nvSpPr>
        <p:spPr>
          <a:xfrm>
            <a:off x="1786270" y="1743740"/>
            <a:ext cx="102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Ripple-carry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half-adder </a:t>
            </a:r>
            <a:r>
              <a:rPr lang="en-US" dirty="0" err="1"/>
              <a:t>và</a:t>
            </a:r>
            <a:r>
              <a:rPr lang="en-US" dirty="0"/>
              <a:t> n-1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full-adder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n-bit.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Carry look - Ahead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FA896FF-C23A-4B1F-A65A-38214C5B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71" y="3055223"/>
            <a:ext cx="7807906" cy="306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0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10" ma:contentTypeDescription="Create a new document." ma:contentTypeScope="" ma:versionID="6760331eb16cc6611b47832a36338686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e71824f731b5d4650c0e9e38478cca2f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06FDB1-48DC-4C16-B985-4F1A40BB5403}">
  <ds:schemaRefs>
    <ds:schemaRef ds:uri="c0b09c89-4db7-4272-96b1-7857f8178130"/>
    <ds:schemaRef ds:uri="fafca14e-5926-4aba-b21c-859abbd99a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08D8BE-4712-48F9-AD13-AE11E62F92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DAF82B-21A6-4C8E-AA6A-E883D142F488}">
  <ds:schemaRefs>
    <ds:schemaRef ds:uri="http://purl.org/dc/dcmitype/"/>
    <ds:schemaRef ds:uri="http://purl.org/dc/terms/"/>
    <ds:schemaRef ds:uri="c0b09c89-4db7-4272-96b1-7857f8178130"/>
    <ds:schemaRef ds:uri="http://schemas.openxmlformats.org/package/2006/metadata/core-properties"/>
    <ds:schemaRef ds:uri="fafca14e-5926-4aba-b21c-859abbd99a94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763</Words>
  <Application>Microsoft Office PowerPoint</Application>
  <PresentationFormat>Màn hình rộng</PresentationFormat>
  <Paragraphs>89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Calibri(thân)</vt:lpstr>
      <vt:lpstr>Lato</vt:lpstr>
      <vt:lpstr>Office Theme</vt:lpstr>
      <vt:lpstr>Bản trình bày PowerPoint</vt:lpstr>
      <vt:lpstr>Bản trình bày PowerPoint</vt:lpstr>
      <vt:lpstr>Bản trình bày PowerPoint</vt:lpstr>
      <vt:lpstr>1. GIỚI THIỆU VỀ TOÁN HỌC VEDIC </vt:lpstr>
      <vt:lpstr>1. GIỚI THIỆU VỀ THUẬT TOÁN NHÂN VEDIC  </vt:lpstr>
      <vt:lpstr>2. TÔNG QUAN CÁC KHỐI</vt:lpstr>
      <vt:lpstr>2. TÔNG QUAN CÁC KHỐI</vt:lpstr>
      <vt:lpstr>2. TÔNG QUAN CÁC KHỐI</vt:lpstr>
      <vt:lpstr>2. TÔNG QUAN CÁC KHỐI</vt:lpstr>
      <vt:lpstr>2. TÔNG QUAN CÁC KHỐI</vt:lpstr>
      <vt:lpstr>2. TÔNG QUAN CÁC KHỐI</vt:lpstr>
      <vt:lpstr>2. TÔNG QUAN CÁC KHỐI</vt:lpstr>
      <vt:lpstr>2. TÔNG QUAN CÁC KHỐI</vt:lpstr>
      <vt:lpstr>3. MÔ PHỎNG VÀ KẾT QUẢ - VEDIC 8x8</vt:lpstr>
      <vt:lpstr>3. MÔ PHỎNG VÀ KẾT QUẢ - PHÉP NHÂN PHỨC</vt:lpstr>
      <vt:lpstr>4. KẾT LUẬN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VAN BACH 20182375</cp:lastModifiedBy>
  <cp:revision>58</cp:revision>
  <dcterms:created xsi:type="dcterms:W3CDTF">2021-05-28T04:32:29Z</dcterms:created>
  <dcterms:modified xsi:type="dcterms:W3CDTF">2022-01-12T17:54:27Z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