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93571-D018-4116-93F6-FDDE68291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5F6197-7236-5F4A-C4EF-66BD612A9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85F9D-6C16-1E60-9EE2-0FFA72F5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0AE4-98F4-4FFF-9AD3-9AD80F39EFEE}" type="datetimeFigureOut">
              <a:rPr lang="en-DE" smtClean="0"/>
              <a:t>20/09/2023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D92F9-6D3E-EA23-24EE-23DCF5915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E01F0-078F-D6B6-8915-1BD196AB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8B66-374F-495B-BCAB-B87B0B8395F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2111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5AAD3-4A0C-C796-6042-E184CE1CF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CB49F4-6D44-E508-8449-9D946D889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F3898-19F9-1920-E5AA-C100B5ADC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0AE4-98F4-4FFF-9AD3-9AD80F39EFEE}" type="datetimeFigureOut">
              <a:rPr lang="en-DE" smtClean="0"/>
              <a:t>20/09/2023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2382E-33F4-EFE8-F6BF-E31E6AA05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41DD8-BD5A-9963-4CD4-DF51B01F4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8B66-374F-495B-BCAB-B87B0B8395F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3668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2293D7-8CE7-9151-8D48-2BF4F78881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816EF-2810-3700-1A6E-0AECA39E8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BFCBD-3D66-9E2A-91D4-6034C46B0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0AE4-98F4-4FFF-9AD3-9AD80F39EFEE}" type="datetimeFigureOut">
              <a:rPr lang="en-DE" smtClean="0"/>
              <a:t>20/09/2023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29316-1005-B5BD-3A0B-9D5E8DE2A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18607-57D3-11FF-C6B8-F49D86028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8B66-374F-495B-BCAB-B87B0B8395F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3537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07A98-6C2C-5909-05A5-BB448E0A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6AB91-6B3B-A3C6-3CBE-04AE4FAD6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F060B-0B39-D2A6-A29D-C77694ED9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0AE4-98F4-4FFF-9AD3-9AD80F39EFEE}" type="datetimeFigureOut">
              <a:rPr lang="en-DE" smtClean="0"/>
              <a:t>20/09/2023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FFC53-E2F1-ACC3-7BFC-9EB922838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D8709-26AC-126F-E4BF-CB61A9E91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8B66-374F-495B-BCAB-B87B0B8395F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1447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DE375-2100-6B42-40B0-C15BD8AB3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2FCA9-E888-345D-90B0-9ACF6F459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187B1-BFC6-A506-7139-4211A078A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0AE4-98F4-4FFF-9AD3-9AD80F39EFEE}" type="datetimeFigureOut">
              <a:rPr lang="en-DE" smtClean="0"/>
              <a:t>20/09/2023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D6AEE-1CC3-9B8C-5773-92BE8599D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D9EFB-A235-9F2F-17A4-AF998A198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8B66-374F-495B-BCAB-B87B0B8395F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38638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2A64F-97D8-2A5D-426C-AB1E59A10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2E5B0-BBA9-596E-B83E-0263607C51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55AEF-5021-BA7B-EA96-ABB886C30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00902-D563-2D41-2DE3-FA266C871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0AE4-98F4-4FFF-9AD3-9AD80F39EFEE}" type="datetimeFigureOut">
              <a:rPr lang="en-DE" smtClean="0"/>
              <a:t>20/09/2023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0B2DE-5D1F-AEA6-E7A4-9BA97D6B8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6D0BB-324B-42CC-40A4-5EE4AE1E6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8B66-374F-495B-BCAB-B87B0B8395F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7415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8193A-8BB0-5696-A554-14119F16C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35FBD-E684-B04B-D2CD-08DB568B4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8B5DE-6600-22A9-39A9-0535BDEAF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70851D-B271-8F7F-8DF9-4D823AD8B0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4837AE-0B51-30B7-AA5D-725CA486B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47B590-CB71-7B33-3000-D58BBDA17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0AE4-98F4-4FFF-9AD3-9AD80F39EFEE}" type="datetimeFigureOut">
              <a:rPr lang="en-DE" smtClean="0"/>
              <a:t>20/09/2023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442CED-5622-3F1B-CC4D-AD683BF7E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DA6516-3288-1E8F-39F1-EB6C7D848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8B66-374F-495B-BCAB-B87B0B8395F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10616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3364E-F52C-870B-575D-9D998E83C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FE67B7-1B98-D313-71BC-BD3B62869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0AE4-98F4-4FFF-9AD3-9AD80F39EFEE}" type="datetimeFigureOut">
              <a:rPr lang="en-DE" smtClean="0"/>
              <a:t>20/09/2023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31674-5FCE-5FD2-9FB7-5BDFAD9D5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19A7EB-415C-AF31-8FA0-3443689B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8B66-374F-495B-BCAB-B87B0B8395F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9738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C78192-0EED-CC17-FA71-90D18259F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0AE4-98F4-4FFF-9AD3-9AD80F39EFEE}" type="datetimeFigureOut">
              <a:rPr lang="en-DE" smtClean="0"/>
              <a:t>20/09/2023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1BBBA4-8348-A543-4BCD-82ED1108D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C4044-2B26-2D29-C396-A88814329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8B66-374F-495B-BCAB-B87B0B8395F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72319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316F7-27BD-2B5B-C2E7-3CCD004DA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0126A-E2AE-BA57-F9FC-7626F5800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FDB7D-7FDE-5271-C367-0D240B7B9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F5634-C6D2-FFF4-72C1-7BA71AB2A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0AE4-98F4-4FFF-9AD3-9AD80F39EFEE}" type="datetimeFigureOut">
              <a:rPr lang="en-DE" smtClean="0"/>
              <a:t>20/09/2023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58B60-67BE-F8F0-7920-3A7AE6CA9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9DD53-CF2E-0601-0B41-BD6A48815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8B66-374F-495B-BCAB-B87B0B8395F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7641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BDA39-270B-006D-C197-25F0AFA4C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7C24EA-5505-DC93-B5E0-0E1842629C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87628-C19B-13C2-8C9C-969D42CC6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7D898-F4AB-BE02-2AFA-D9E4A1845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0AE4-98F4-4FFF-9AD3-9AD80F39EFEE}" type="datetimeFigureOut">
              <a:rPr lang="en-DE" smtClean="0"/>
              <a:t>20/09/2023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CD0CE-9427-6EA7-0490-EE19B348F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15074-CF7C-BA7C-1963-743F7B9C1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8B66-374F-495B-BCAB-B87B0B8395F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84860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FB401D-D981-77A0-3EE1-FE690278D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658EE-27DF-A912-9C78-C65A827A7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83B3A-C937-1416-82CF-8FB39D33B4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20AE4-98F4-4FFF-9AD3-9AD80F39EFEE}" type="datetimeFigureOut">
              <a:rPr lang="en-DE" smtClean="0"/>
              <a:t>20/09/2023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0192D-09D2-A878-03E0-2D659DEBCA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82B1C-19B7-23D8-102E-3A9E2A0E1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18B66-374F-495B-BCAB-B87B0B8395F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7763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AB5D2-FAF5-D13A-BC31-871A4C24F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7881"/>
            <a:ext cx="9144000" cy="1303597"/>
          </a:xfrm>
        </p:spPr>
        <p:txBody>
          <a:bodyPr/>
          <a:lstStyle/>
          <a:p>
            <a:r>
              <a:rPr lang="en-US" dirty="0" err="1"/>
              <a:t>Résultats</a:t>
            </a:r>
            <a:r>
              <a:rPr lang="en-US" dirty="0"/>
              <a:t> </a:t>
            </a:r>
            <a:r>
              <a:rPr lang="en-US" dirty="0" err="1"/>
              <a:t>projet</a:t>
            </a:r>
            <a:r>
              <a:rPr lang="en-US" dirty="0"/>
              <a:t> n°1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921CB5-C8DF-AA42-997F-08FD9A62A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6424" y="2034495"/>
            <a:ext cx="7551576" cy="1655762"/>
          </a:xfrm>
        </p:spPr>
        <p:txBody>
          <a:bodyPr/>
          <a:lstStyle/>
          <a:p>
            <a:pPr algn="l"/>
            <a:r>
              <a:rPr lang="en-US" dirty="0"/>
              <a:t>Auteurs:	Jules </a:t>
            </a:r>
            <a:r>
              <a:rPr lang="en-US" dirty="0" err="1"/>
              <a:t>Chaveyriat</a:t>
            </a:r>
            <a:endParaRPr lang="en-US" dirty="0"/>
          </a:p>
          <a:p>
            <a:pPr algn="l"/>
            <a:r>
              <a:rPr lang="en-US" dirty="0"/>
              <a:t>		Martin Guillon </a:t>
            </a:r>
            <a:endParaRPr lang="en-DE" dirty="0"/>
          </a:p>
        </p:txBody>
      </p:sp>
      <p:pic>
        <p:nvPicPr>
          <p:cNvPr id="5" name="Picture 4" descr="A yellow circle on a purple square&#10;&#10;Description automatically generated">
            <a:extLst>
              <a:ext uri="{FF2B5EF4-FFF2-40B4-BE49-F238E27FC236}">
                <a16:creationId xmlns:a16="http://schemas.microsoft.com/office/drawing/2014/main" id="{59F0D97F-DA36-1E27-0D04-4BC6D9EDD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25" y="3098064"/>
            <a:ext cx="2995804" cy="3272056"/>
          </a:xfrm>
          <a:prstGeom prst="rect">
            <a:avLst/>
          </a:prstGeom>
        </p:spPr>
      </p:pic>
      <p:pic>
        <p:nvPicPr>
          <p:cNvPr id="7" name="Picture 6" descr="A yellow and blue square with black text&#10;&#10;Description automatically generated">
            <a:extLst>
              <a:ext uri="{FF2B5EF4-FFF2-40B4-BE49-F238E27FC236}">
                <a16:creationId xmlns:a16="http://schemas.microsoft.com/office/drawing/2014/main" id="{68E8FC87-A2A8-4B14-FF86-73645A9CB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326" y="3098064"/>
            <a:ext cx="2995803" cy="3272055"/>
          </a:xfrm>
          <a:prstGeom prst="rect">
            <a:avLst/>
          </a:prstGeom>
        </p:spPr>
      </p:pic>
      <p:pic>
        <p:nvPicPr>
          <p:cNvPr id="9" name="Picture 8" descr="A diagram of a number of colored squares&#10;&#10;Description automatically generated">
            <a:extLst>
              <a:ext uri="{FF2B5EF4-FFF2-40B4-BE49-F238E27FC236}">
                <a16:creationId xmlns:a16="http://schemas.microsoft.com/office/drawing/2014/main" id="{9AE8A3D7-BEF4-5EB8-442D-637DDB8E36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010" y="3098064"/>
            <a:ext cx="3007087" cy="327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542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3417-9165-39F6-DEBE-AA887AEB6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Méthode</a:t>
            </a:r>
            <a:r>
              <a:rPr lang="en-US" dirty="0"/>
              <a:t> RK3-Heun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711EE-3E6E-B98E-1584-A74B12AAA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Première simulation: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Success: The simulation stopped running because the field was homogeneous enough (metric &lt; 0.05).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Parameters: (L, D, N, </a:t>
            </a:r>
            <a:r>
              <a:rPr lang="el-G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Δ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t)=(1.0, 0.001, 200, 0.00025)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Simulation duration: 0:02:06.692579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Virtual stop time: 8.80 s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Virtual stop frame: 35216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Metric: 0.049998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dirty="0" err="1"/>
              <a:t>Deuxième</a:t>
            </a:r>
            <a:r>
              <a:rPr lang="en-US" sz="2600" dirty="0"/>
              <a:t> simulation: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Success: The simulation stopped running because the field was homogeneous enough (metric &lt; 0.05).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Parameters: (L, D, N, $\Delta t$)=(1.0, 0.001, 400, 5e-05)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Simulation duration: 2:32:04.531981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Virtual stop time: 11.13 s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Virtual stop frame: 222589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Metric: 0.050000</a:t>
            </a:r>
          </a:p>
        </p:txBody>
      </p:sp>
    </p:spTree>
    <p:extLst>
      <p:ext uri="{BB962C8B-B14F-4D97-AF65-F5344CB8AC3E}">
        <p14:creationId xmlns:p14="http://schemas.microsoft.com/office/powerpoint/2010/main" val="495044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3417-9165-39F6-DEBE-AA887AEB6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Méthode</a:t>
            </a:r>
            <a:r>
              <a:rPr lang="en-US" dirty="0"/>
              <a:t> RK3-Heun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711EE-3E6E-B98E-1584-A74B12AAA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3ème simulation: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Success: The simulation stopped running because the field was homogeneous enough (metric &lt; 0.05).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Parameters: (L, D, N, $\Delta t$)=(1.0, 0.001, 250, 0.00016)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Simulation duration: 0:07:37.749528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Virtual stop time: 9.59 s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Virtual stop frame: 59922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Metric: 0.049998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896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Résultats projet n°1</vt:lpstr>
      <vt:lpstr>Méthode RK3-Heun</vt:lpstr>
      <vt:lpstr>Méthode RK3-Heun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Résultats projet n°1</dc:title>
  <dc:creator>martin guillon</dc:creator>
  <cp:lastModifiedBy>martin guillon</cp:lastModifiedBy>
  <cp:revision>6</cp:revision>
  <dcterms:created xsi:type="dcterms:W3CDTF">2023-09-19T19:27:13Z</dcterms:created>
  <dcterms:modified xsi:type="dcterms:W3CDTF">2023-09-20T16:05:01Z</dcterms:modified>
</cp:coreProperties>
</file>