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3571-D018-4116-93F6-FDDE68291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F6197-7236-5F4A-C4EF-66BD612A9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85F9D-6C16-1E60-9EE2-0FFA72F5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0AE4-98F4-4FFF-9AD3-9AD80F39EFEE}" type="datetimeFigureOut">
              <a:rPr lang="en-DE" smtClean="0"/>
              <a:t>19/09/2023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D92F9-6D3E-EA23-24EE-23DCF591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E01F0-078F-D6B6-8915-1BD196AB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8B66-374F-495B-BCAB-B87B0B839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11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AAD3-4A0C-C796-6042-E184CE1C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B49F4-6D44-E508-8449-9D946D889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F3898-19F9-1920-E5AA-C100B5AD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0AE4-98F4-4FFF-9AD3-9AD80F39EFEE}" type="datetimeFigureOut">
              <a:rPr lang="en-DE" smtClean="0"/>
              <a:t>19/09/2023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2382E-33F4-EFE8-F6BF-E31E6AA0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41DD8-BD5A-9963-4CD4-DF51B01F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8B66-374F-495B-BCAB-B87B0B839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66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293D7-8CE7-9151-8D48-2BF4F7888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816EF-2810-3700-1A6E-0AECA39E8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BFCBD-3D66-9E2A-91D4-6034C46B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0AE4-98F4-4FFF-9AD3-9AD80F39EFEE}" type="datetimeFigureOut">
              <a:rPr lang="en-DE" smtClean="0"/>
              <a:t>19/09/2023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29316-1005-B5BD-3A0B-9D5E8DE2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18607-57D3-11FF-C6B8-F49D8602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8B66-374F-495B-BCAB-B87B0B839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537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7A98-6C2C-5909-05A5-BB448E0A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6AB91-6B3B-A3C6-3CBE-04AE4FAD6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F060B-0B39-D2A6-A29D-C77694ED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0AE4-98F4-4FFF-9AD3-9AD80F39EFEE}" type="datetimeFigureOut">
              <a:rPr lang="en-DE" smtClean="0"/>
              <a:t>19/09/2023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FFC53-E2F1-ACC3-7BFC-9EB92283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D8709-26AC-126F-E4BF-CB61A9E9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8B66-374F-495B-BCAB-B87B0B839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44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DE375-2100-6B42-40B0-C15BD8AB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2FCA9-E888-345D-90B0-9ACF6F459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187B1-BFC6-A506-7139-4211A078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0AE4-98F4-4FFF-9AD3-9AD80F39EFEE}" type="datetimeFigureOut">
              <a:rPr lang="en-DE" smtClean="0"/>
              <a:t>19/09/2023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D6AEE-1CC3-9B8C-5773-92BE8599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D9EFB-A235-9F2F-17A4-AF998A19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8B66-374F-495B-BCAB-B87B0B839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863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A64F-97D8-2A5D-426C-AB1E59A1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E5B0-BBA9-596E-B83E-0263607C5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55AEF-5021-BA7B-EA96-ABB886C30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00902-D563-2D41-2DE3-FA266C871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0AE4-98F4-4FFF-9AD3-9AD80F39EFEE}" type="datetimeFigureOut">
              <a:rPr lang="en-DE" smtClean="0"/>
              <a:t>19/09/2023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0B2DE-5D1F-AEA6-E7A4-9BA97D6B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6D0BB-324B-42CC-40A4-5EE4AE1E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8B66-374F-495B-BCAB-B87B0B839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415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193A-8BB0-5696-A554-14119F16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35FBD-E684-B04B-D2CD-08DB568B4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8B5DE-6600-22A9-39A9-0535BDEAF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0851D-B271-8F7F-8DF9-4D823AD8B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837AE-0B51-30B7-AA5D-725CA486B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7B590-CB71-7B33-3000-D58BBDA1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0AE4-98F4-4FFF-9AD3-9AD80F39EFEE}" type="datetimeFigureOut">
              <a:rPr lang="en-DE" smtClean="0"/>
              <a:t>19/09/2023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42CED-5622-3F1B-CC4D-AD683BF7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A6516-3288-1E8F-39F1-EB6C7D84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8B66-374F-495B-BCAB-B87B0B839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061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364E-F52C-870B-575D-9D998E83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E67B7-1B98-D313-71BC-BD3B6286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0AE4-98F4-4FFF-9AD3-9AD80F39EFEE}" type="datetimeFigureOut">
              <a:rPr lang="en-DE" smtClean="0"/>
              <a:t>19/09/2023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31674-5FCE-5FD2-9FB7-5BDFAD9D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9A7EB-415C-AF31-8FA0-3443689B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8B66-374F-495B-BCAB-B87B0B839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73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78192-0EED-CC17-FA71-90D18259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0AE4-98F4-4FFF-9AD3-9AD80F39EFEE}" type="datetimeFigureOut">
              <a:rPr lang="en-DE" smtClean="0"/>
              <a:t>19/09/2023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BBBA4-8348-A543-4BCD-82ED1108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C4044-2B26-2D29-C396-A8881432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8B66-374F-495B-BCAB-B87B0B839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231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16F7-27BD-2B5B-C2E7-3CCD004DA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126A-E2AE-BA57-F9FC-7626F5800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FDB7D-7FDE-5271-C367-0D240B7B9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F5634-C6D2-FFF4-72C1-7BA71AB2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0AE4-98F4-4FFF-9AD3-9AD80F39EFEE}" type="datetimeFigureOut">
              <a:rPr lang="en-DE" smtClean="0"/>
              <a:t>19/09/2023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58B60-67BE-F8F0-7920-3A7AE6CA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9DD53-CF2E-0601-0B41-BD6A4881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8B66-374F-495B-BCAB-B87B0B839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641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BDA39-270B-006D-C197-25F0AFA4C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7C24EA-5505-DC93-B5E0-0E1842629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87628-C19B-13C2-8C9C-969D42CC6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7D898-F4AB-BE02-2AFA-D9E4A184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0AE4-98F4-4FFF-9AD3-9AD80F39EFEE}" type="datetimeFigureOut">
              <a:rPr lang="en-DE" smtClean="0"/>
              <a:t>19/09/2023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CD0CE-9427-6EA7-0490-EE19B348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15074-CF7C-BA7C-1963-743F7B9C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8B66-374F-495B-BCAB-B87B0B839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8486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B401D-D981-77A0-3EE1-FE690278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658EE-27DF-A912-9C78-C65A827A7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83B3A-C937-1416-82CF-8FB39D33B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20AE4-98F4-4FFF-9AD3-9AD80F39EFEE}" type="datetimeFigureOut">
              <a:rPr lang="en-DE" smtClean="0"/>
              <a:t>19/09/2023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0192D-09D2-A878-03E0-2D659DEBC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82B1C-19B7-23D8-102E-3A9E2A0E1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18B66-374F-495B-BCAB-B87B0B839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763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B5D2-FAF5-D13A-BC31-871A4C24F5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Résultats</a:t>
            </a:r>
            <a:r>
              <a:rPr lang="en-US" dirty="0"/>
              <a:t> </a:t>
            </a:r>
            <a:r>
              <a:rPr lang="en-US" dirty="0" err="1"/>
              <a:t>projet</a:t>
            </a:r>
            <a:r>
              <a:rPr lang="en-US" dirty="0"/>
              <a:t> n°1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21CB5-C8DF-AA42-997F-08FD9A62A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6424" y="3602038"/>
            <a:ext cx="7551576" cy="1655762"/>
          </a:xfrm>
        </p:spPr>
        <p:txBody>
          <a:bodyPr/>
          <a:lstStyle/>
          <a:p>
            <a:pPr algn="l"/>
            <a:r>
              <a:rPr lang="en-US" dirty="0"/>
              <a:t>Auteurs:	Jules </a:t>
            </a:r>
            <a:r>
              <a:rPr lang="en-US" dirty="0" err="1"/>
              <a:t>Chaveyriat</a:t>
            </a:r>
            <a:endParaRPr lang="en-US" dirty="0"/>
          </a:p>
          <a:p>
            <a:pPr algn="l"/>
            <a:r>
              <a:rPr lang="en-US" dirty="0"/>
              <a:t>		Martin Guillon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9454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3417-9165-39F6-DEBE-AA887AEB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Méthode</a:t>
            </a:r>
            <a:r>
              <a:rPr lang="en-US" dirty="0"/>
              <a:t> RK3-Heun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711EE-3E6E-B98E-1584-A74B12AAA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Première simulation: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Success: The simulation stopped running because the field was homogeneous enough (metric &lt; 0.05).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Parameters: (L, D, N, </a:t>
            </a: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Δ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t)=(1.0, 0.001, 200, 0.00025)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Simulation duration: 0:02:06.692579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Virtual stop time: 8.80 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Virtual stop frame: 35216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Metric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: 0.049998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 err="1"/>
              <a:t>Deuxième</a:t>
            </a:r>
            <a:r>
              <a:rPr lang="en-US" sz="2600" dirty="0"/>
              <a:t> simulation: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Warning: The simulation stopped running because the max duration of simulation (1:00:00) was reached.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Parameters: (L, D, N, $\Delta t$, )=(1.0, 0.001, 400, 5e-05)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Simulation duration: 1:00:00.004976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Virtual stop time: 4.56 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Virtual stop frame: 91132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Metric: 0.349512</a:t>
            </a:r>
            <a:endParaRPr lang="en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4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Résultats projet n°1</vt:lpstr>
      <vt:lpstr>Méthode RK3-Heun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Résultats projet n°1</dc:title>
  <dc:creator>martin guillon</dc:creator>
  <cp:lastModifiedBy>martin guillon</cp:lastModifiedBy>
  <cp:revision>3</cp:revision>
  <dcterms:created xsi:type="dcterms:W3CDTF">2023-09-19T19:27:13Z</dcterms:created>
  <dcterms:modified xsi:type="dcterms:W3CDTF">2023-09-19T21:21:12Z</dcterms:modified>
</cp:coreProperties>
</file>