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5400675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8B6"/>
    <a:srgbClr val="C1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828" y="174"/>
      </p:cViewPr>
      <p:guideLst>
        <p:guide orient="horz" pos="1139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92098"/>
            <a:ext cx="4590574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900242"/>
            <a:ext cx="4050506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3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2620"/>
            <a:ext cx="1164521" cy="306601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2620"/>
            <a:ext cx="3426053" cy="306601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01967"/>
            <a:ext cx="4658082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21155"/>
            <a:ext cx="4658082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/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4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63102"/>
            <a:ext cx="2295287" cy="229553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63102"/>
            <a:ext cx="2295287" cy="229553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2621"/>
            <a:ext cx="4658082" cy="69929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6891"/>
            <a:ext cx="228473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21543"/>
            <a:ext cx="2284738" cy="19437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6891"/>
            <a:ext cx="2295990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21543"/>
            <a:ext cx="2295990" cy="19437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0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1194"/>
            <a:ext cx="1741858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20913"/>
            <a:ext cx="2734092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5374"/>
            <a:ext cx="1741858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5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1194"/>
            <a:ext cx="1741858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20913"/>
            <a:ext cx="2734092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5374"/>
            <a:ext cx="1741858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2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2621"/>
            <a:ext cx="4658082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63102"/>
            <a:ext cx="4658082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53270"/>
            <a:ext cx="1215152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C8C9-304B-4FB1-89EB-9B5BC97508E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53270"/>
            <a:ext cx="182272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53270"/>
            <a:ext cx="1215152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1530860" y="559088"/>
            <a:ext cx="3834883" cy="2439905"/>
          </a:xfrm>
          <a:prstGeom prst="rect">
            <a:avLst/>
          </a:prstGeom>
          <a:solidFill>
            <a:srgbClr val="B2B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2443962" y="1328659"/>
            <a:ext cx="1923378" cy="911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Multiplexer/</a:t>
            </a:r>
          </a:p>
          <a:p>
            <a:pPr algn="ctr"/>
            <a:r>
              <a:rPr lang="en-US" dirty="0"/>
              <a:t>Level Shifter</a:t>
            </a:r>
          </a:p>
        </p:txBody>
      </p:sp>
      <p:sp>
        <p:nvSpPr>
          <p:cNvPr id="47" name="Rechteck 46"/>
          <p:cNvSpPr/>
          <p:nvPr/>
        </p:nvSpPr>
        <p:spPr>
          <a:xfrm>
            <a:off x="1612296" y="783377"/>
            <a:ext cx="752244" cy="326434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Jumper</a:t>
            </a:r>
          </a:p>
          <a:p>
            <a:pPr algn="ctr"/>
            <a:r>
              <a:rPr lang="en-US" sz="1000" dirty="0"/>
              <a:t>DUE/UNO</a:t>
            </a:r>
          </a:p>
        </p:txBody>
      </p:sp>
      <p:sp>
        <p:nvSpPr>
          <p:cNvPr id="49" name="Rechteck 48"/>
          <p:cNvSpPr/>
          <p:nvPr/>
        </p:nvSpPr>
        <p:spPr>
          <a:xfrm>
            <a:off x="1612296" y="2455830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LEDs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3563" y="2453253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Socket</a:t>
            </a:r>
          </a:p>
          <a:p>
            <a:pPr algn="ctr"/>
            <a:r>
              <a:rPr lang="en-US" sz="1000" dirty="0"/>
              <a:t>3,3V SPI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88" y="1327176"/>
            <a:ext cx="1205345" cy="913106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Arduino</a:t>
            </a:r>
          </a:p>
        </p:txBody>
      </p:sp>
      <p:cxnSp>
        <p:nvCxnSpPr>
          <p:cNvPr id="28" name="Gerade Verbindung mit Pfeil 27"/>
          <p:cNvCxnSpPr>
            <a:stCxn id="50" idx="2"/>
          </p:cNvCxnSpPr>
          <p:nvPr/>
        </p:nvCxnSpPr>
        <p:spPr>
          <a:xfrm>
            <a:off x="2949685" y="2783344"/>
            <a:ext cx="0" cy="3713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cxnSpLocks/>
          </p:cNvCxnSpPr>
          <p:nvPr/>
        </p:nvCxnSpPr>
        <p:spPr>
          <a:xfrm>
            <a:off x="2949685" y="1098765"/>
            <a:ext cx="0" cy="22841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891217" y="429005"/>
            <a:ext cx="0" cy="354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949689" y="424824"/>
            <a:ext cx="4881" cy="3422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r Verbinder 85"/>
          <p:cNvCxnSpPr/>
          <p:nvPr/>
        </p:nvCxnSpPr>
        <p:spPr>
          <a:xfrm flipV="1">
            <a:off x="1297065" y="2040894"/>
            <a:ext cx="1140629" cy="1178"/>
          </a:xfrm>
          <a:prstGeom prst="bentConnector3">
            <a:avLst>
              <a:gd name="adj1" fmla="val 52784"/>
            </a:avLst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r Verbinder 88"/>
          <p:cNvCxnSpPr>
            <a:stCxn id="51" idx="3"/>
            <a:endCxn id="44" idx="1"/>
          </p:cNvCxnSpPr>
          <p:nvPr/>
        </p:nvCxnSpPr>
        <p:spPr>
          <a:xfrm>
            <a:off x="1303336" y="1783729"/>
            <a:ext cx="1140629" cy="740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453977" y="542549"/>
            <a:ext cx="101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</a:t>
            </a:r>
          </a:p>
          <a:p>
            <a:r>
              <a:rPr lang="en-US" b="1" dirty="0"/>
              <a:t>Shield</a:t>
            </a:r>
          </a:p>
        </p:txBody>
      </p:sp>
      <p:sp>
        <p:nvSpPr>
          <p:cNvPr id="27" name="Rechteck 26"/>
          <p:cNvSpPr/>
          <p:nvPr/>
        </p:nvSpPr>
        <p:spPr>
          <a:xfrm>
            <a:off x="1297062" y="1613562"/>
            <a:ext cx="952124" cy="210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Supply</a:t>
            </a:r>
          </a:p>
        </p:txBody>
      </p:sp>
      <p:sp>
        <p:nvSpPr>
          <p:cNvPr id="29" name="Rechteck 28"/>
          <p:cNvSpPr/>
          <p:nvPr/>
        </p:nvSpPr>
        <p:spPr>
          <a:xfrm>
            <a:off x="1061457" y="1863382"/>
            <a:ext cx="952124" cy="210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1" name="Rechteck 30"/>
          <p:cNvSpPr/>
          <p:nvPr/>
        </p:nvSpPr>
        <p:spPr>
          <a:xfrm>
            <a:off x="4485433" y="2469615"/>
            <a:ext cx="752244" cy="330091"/>
          </a:xfrm>
          <a:prstGeom prst="rect">
            <a:avLst/>
          </a:prstGeom>
          <a:solidFill>
            <a:srgbClr val="C1001F">
              <a:alpha val="2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Radio</a:t>
            </a:r>
          </a:p>
          <a:p>
            <a:pPr algn="ctr"/>
            <a:r>
              <a:rPr lang="en-US" sz="1000" dirty="0"/>
              <a:t>Interface</a:t>
            </a:r>
          </a:p>
        </p:txBody>
      </p:sp>
      <p:sp>
        <p:nvSpPr>
          <p:cNvPr id="30" name="Rechteck 29"/>
          <p:cNvSpPr/>
          <p:nvPr/>
        </p:nvSpPr>
        <p:spPr>
          <a:xfrm>
            <a:off x="3532460" y="2443952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Socket</a:t>
            </a:r>
          </a:p>
          <a:p>
            <a:pPr algn="ctr"/>
            <a:r>
              <a:rPr lang="en-US" sz="1000" dirty="0"/>
              <a:t>5V SPI</a:t>
            </a:r>
          </a:p>
        </p:txBody>
      </p:sp>
      <p:sp>
        <p:nvSpPr>
          <p:cNvPr id="36" name="Rechteck 35"/>
          <p:cNvSpPr/>
          <p:nvPr/>
        </p:nvSpPr>
        <p:spPr>
          <a:xfrm>
            <a:off x="2573563" y="776886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Socket</a:t>
            </a:r>
          </a:p>
          <a:p>
            <a:pPr algn="ctr"/>
            <a:r>
              <a:rPr lang="en-US" sz="1000" dirty="0"/>
              <a:t>3,3V I2C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32460" y="774944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Socket</a:t>
            </a:r>
          </a:p>
          <a:p>
            <a:pPr algn="ctr"/>
            <a:r>
              <a:rPr lang="en-US" sz="1000" dirty="0"/>
              <a:t>5V I2C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3891217" y="1106977"/>
            <a:ext cx="0" cy="2269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936509" y="2240282"/>
            <a:ext cx="0" cy="2269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3954165" y="2226321"/>
            <a:ext cx="0" cy="2269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47" idx="2"/>
          </p:cNvCxnSpPr>
          <p:nvPr/>
        </p:nvCxnSpPr>
        <p:spPr>
          <a:xfrm rot="16200000" flipH="1">
            <a:off x="2019135" y="1079099"/>
            <a:ext cx="419813" cy="48124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r Verbinder 57"/>
          <p:cNvCxnSpPr>
            <a:endCxn id="49" idx="0"/>
          </p:cNvCxnSpPr>
          <p:nvPr/>
        </p:nvCxnSpPr>
        <p:spPr>
          <a:xfrm rot="16200000" flipH="1">
            <a:off x="1779291" y="2246699"/>
            <a:ext cx="417251" cy="100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/>
          <p:nvPr/>
        </p:nvCxnSpPr>
        <p:spPr>
          <a:xfrm rot="10800000" flipV="1">
            <a:off x="4367349" y="1811593"/>
            <a:ext cx="494211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r Verbinder 76"/>
          <p:cNvCxnSpPr>
            <a:endCxn id="31" idx="0"/>
          </p:cNvCxnSpPr>
          <p:nvPr/>
        </p:nvCxnSpPr>
        <p:spPr>
          <a:xfrm rot="16200000" flipH="1">
            <a:off x="4526202" y="2134257"/>
            <a:ext cx="668133" cy="258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3908582" y="2774043"/>
            <a:ext cx="0" cy="354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573563" y="94733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Sensor</a:t>
            </a:r>
          </a:p>
          <a:p>
            <a:pPr algn="ctr"/>
            <a:r>
              <a:rPr lang="en-US" sz="1000" dirty="0"/>
              <a:t>EV Board</a:t>
            </a:r>
          </a:p>
        </p:txBody>
      </p:sp>
      <p:sp>
        <p:nvSpPr>
          <p:cNvPr id="38" name="Rechteck 37"/>
          <p:cNvSpPr/>
          <p:nvPr/>
        </p:nvSpPr>
        <p:spPr>
          <a:xfrm>
            <a:off x="3532460" y="90644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Sensor</a:t>
            </a:r>
          </a:p>
          <a:p>
            <a:pPr algn="ctr"/>
            <a:r>
              <a:rPr lang="en-US" sz="1000" dirty="0"/>
              <a:t>EV Board</a:t>
            </a:r>
          </a:p>
        </p:txBody>
      </p:sp>
      <p:sp>
        <p:nvSpPr>
          <p:cNvPr id="40" name="Rechteck 39"/>
          <p:cNvSpPr/>
          <p:nvPr/>
        </p:nvSpPr>
        <p:spPr>
          <a:xfrm>
            <a:off x="2573563" y="3154723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Sensor</a:t>
            </a:r>
          </a:p>
          <a:p>
            <a:pPr algn="ctr"/>
            <a:r>
              <a:rPr lang="en-US" sz="1000" dirty="0"/>
              <a:t>EV Board</a:t>
            </a:r>
          </a:p>
        </p:txBody>
      </p:sp>
      <p:sp>
        <p:nvSpPr>
          <p:cNvPr id="41" name="Rechteck 40"/>
          <p:cNvSpPr/>
          <p:nvPr/>
        </p:nvSpPr>
        <p:spPr>
          <a:xfrm>
            <a:off x="3537147" y="3128418"/>
            <a:ext cx="752244" cy="330091"/>
          </a:xfrm>
          <a:prstGeom prst="rect">
            <a:avLst/>
          </a:prstGeom>
          <a:solidFill>
            <a:srgbClr val="C100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Sensor</a:t>
            </a:r>
          </a:p>
          <a:p>
            <a:pPr algn="ctr"/>
            <a:r>
              <a:rPr lang="en-US" sz="1000" dirty="0"/>
              <a:t>EV 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8F28C1-38BB-43DE-876F-AE301A8645AE}"/>
              </a:ext>
            </a:extLst>
          </p:cNvPr>
          <p:cNvCxnSpPr>
            <a:cxnSpLocks/>
          </p:cNvCxnSpPr>
          <p:nvPr/>
        </p:nvCxnSpPr>
        <p:spPr>
          <a:xfrm>
            <a:off x="1770175" y="1801008"/>
            <a:ext cx="4094" cy="6293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51822" y="45905"/>
            <a:ext cx="3289011" cy="3566956"/>
            <a:chOff x="1637521" y="298579"/>
            <a:chExt cx="2649895" cy="2873830"/>
          </a:xfrm>
        </p:grpSpPr>
        <p:grpSp>
          <p:nvGrpSpPr>
            <p:cNvPr id="10" name="Group 9"/>
            <p:cNvGrpSpPr/>
            <p:nvPr/>
          </p:nvGrpSpPr>
          <p:grpSpPr>
            <a:xfrm>
              <a:off x="1637521" y="298579"/>
              <a:ext cx="2649895" cy="2873830"/>
              <a:chOff x="704460" y="447869"/>
              <a:chExt cx="2649895" cy="287383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555" t="5069" r="628" b="308"/>
              <a:stretch/>
            </p:blipFill>
            <p:spPr>
              <a:xfrm>
                <a:off x="704460" y="447869"/>
                <a:ext cx="2649895" cy="287383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007705" y="793102"/>
                <a:ext cx="205273" cy="839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34277" y="1348273"/>
                <a:ext cx="1875453" cy="2379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670180" y="2710543"/>
              <a:ext cx="2528595" cy="172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14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12979" y="27314"/>
            <a:ext cx="3287576" cy="3448416"/>
            <a:chOff x="1212980" y="461864"/>
            <a:chExt cx="2383972" cy="2500605"/>
          </a:xfrm>
        </p:grpSpPr>
        <p:grpSp>
          <p:nvGrpSpPr>
            <p:cNvPr id="6" name="Group 5"/>
            <p:cNvGrpSpPr/>
            <p:nvPr/>
          </p:nvGrpSpPr>
          <p:grpSpPr>
            <a:xfrm>
              <a:off x="1212980" y="461864"/>
              <a:ext cx="2383972" cy="2500605"/>
              <a:chOff x="1212980" y="461864"/>
              <a:chExt cx="2383972" cy="250060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93" t="5300" r="504"/>
              <a:stretch/>
            </p:blipFill>
            <p:spPr>
              <a:xfrm>
                <a:off x="1212980" y="461864"/>
                <a:ext cx="2383972" cy="250060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212980" y="2640563"/>
                <a:ext cx="1436914" cy="1586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460241" y="1115008"/>
              <a:ext cx="1189653" cy="1399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49893" y="847531"/>
              <a:ext cx="947059" cy="1399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30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39880" y="39740"/>
            <a:ext cx="2520915" cy="3536845"/>
            <a:chOff x="1721407" y="333201"/>
            <a:chExt cx="2050627" cy="28770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3497"/>
            <a:stretch/>
          </p:blipFill>
          <p:spPr>
            <a:xfrm>
              <a:off x="1721408" y="333201"/>
              <a:ext cx="2050625" cy="287703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931554" y="2808875"/>
              <a:ext cx="840480" cy="4013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7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21407" y="2692682"/>
              <a:ext cx="1210146" cy="121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7"/>
            </a:p>
          </p:txBody>
        </p:sp>
      </p:grpSp>
    </p:spTree>
    <p:extLst>
      <p:ext uri="{BB962C8B-B14F-4D97-AF65-F5344CB8AC3E}">
        <p14:creationId xmlns:p14="http://schemas.microsoft.com/office/powerpoint/2010/main" val="37581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77" y="444616"/>
            <a:ext cx="3311136" cy="25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28"/>
          <a:stretch/>
        </p:blipFill>
        <p:spPr>
          <a:xfrm>
            <a:off x="833121" y="100610"/>
            <a:ext cx="3748983" cy="34151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2502" y="2975589"/>
            <a:ext cx="2879602" cy="444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205502-6246-43E0-BD9F-B80620FAB84E}"/>
              </a:ext>
            </a:extLst>
          </p:cNvPr>
          <p:cNvGrpSpPr/>
          <p:nvPr/>
        </p:nvGrpSpPr>
        <p:grpSpPr>
          <a:xfrm>
            <a:off x="1535658" y="78516"/>
            <a:ext cx="2329359" cy="3459293"/>
            <a:chOff x="1535658" y="78516"/>
            <a:chExt cx="2329359" cy="34592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3117"/>
            <a:stretch/>
          </p:blipFill>
          <p:spPr>
            <a:xfrm>
              <a:off x="1535658" y="78516"/>
              <a:ext cx="2329359" cy="345929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B552F-D16D-4902-AA49-6109245D8BDC}"/>
                </a:ext>
              </a:extLst>
            </p:cNvPr>
            <p:cNvSpPr/>
            <p:nvPr/>
          </p:nvSpPr>
          <p:spPr>
            <a:xfrm>
              <a:off x="1535658" y="173502"/>
              <a:ext cx="288453" cy="206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028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120FFE-D539-4CEF-88AD-47E3EAFCDCAA}"/>
              </a:ext>
            </a:extLst>
          </p:cNvPr>
          <p:cNvGrpSpPr/>
          <p:nvPr/>
        </p:nvGrpSpPr>
        <p:grpSpPr>
          <a:xfrm>
            <a:off x="471883" y="93272"/>
            <a:ext cx="4456910" cy="3207247"/>
            <a:chOff x="471883" y="93272"/>
            <a:chExt cx="4456910" cy="3207247"/>
          </a:xfrm>
        </p:grpSpPr>
        <p:grpSp>
          <p:nvGrpSpPr>
            <p:cNvPr id="12" name="Group 11"/>
            <p:cNvGrpSpPr/>
            <p:nvPr/>
          </p:nvGrpSpPr>
          <p:grpSpPr>
            <a:xfrm>
              <a:off x="471883" y="315807"/>
              <a:ext cx="4456910" cy="2984712"/>
              <a:chOff x="26412" y="315807"/>
              <a:chExt cx="4456910" cy="29847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17353" y="315807"/>
                <a:ext cx="3565969" cy="2984712"/>
                <a:chOff x="1520462" y="199739"/>
                <a:chExt cx="3261024" cy="269819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0462" y="300052"/>
                  <a:ext cx="1876246" cy="2597879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2100864" y="1452032"/>
                  <a:ext cx="531845" cy="293916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777300" y="1769608"/>
                  <a:ext cx="623596" cy="1384777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3396708" y="199739"/>
                  <a:ext cx="1331104" cy="688078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26412" y="1656876"/>
                <a:ext cx="12082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Arduino UNO/DUE jumper</a:t>
                </a: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1267904" y="1772744"/>
                <a:ext cx="228600" cy="137595"/>
              </a:xfrm>
              <a:prstGeom prst="rightArrow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329612" y="533815"/>
              <a:ext cx="553588" cy="32512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60934" y="549058"/>
              <a:ext cx="553588" cy="32512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60934" y="2655729"/>
              <a:ext cx="553588" cy="32512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62823" y="2655728"/>
              <a:ext cx="553588" cy="32512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223" y="93272"/>
              <a:ext cx="1208280" cy="2308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6-Pin connector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1522562" y="356014"/>
              <a:ext cx="218007" cy="137595"/>
            </a:xfrm>
            <a:prstGeom prst="rightArrow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5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0797" y="930428"/>
            <a:ext cx="3459080" cy="1764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22" y="159491"/>
            <a:ext cx="1978990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5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Custom</PresentationFormat>
  <Paragraphs>30</Paragraphs>
  <Slides>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Würth Elektronik eiSos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matthias.hauser</dc:creator>
  <cp:lastModifiedBy>Adithya Madanahalli</cp:lastModifiedBy>
  <cp:revision>44</cp:revision>
  <dcterms:created xsi:type="dcterms:W3CDTF">2018-03-23T11:59:35Z</dcterms:created>
  <dcterms:modified xsi:type="dcterms:W3CDTF">2020-11-13T13:51:25Z</dcterms:modified>
</cp:coreProperties>
</file>