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6" r:id="rId1"/>
  </p:sldMasterIdLst>
  <p:sldIdLst>
    <p:sldId id="268" r:id="rId2"/>
    <p:sldId id="269" r:id="rId3"/>
    <p:sldId id="257" r:id="rId4"/>
    <p:sldId id="287" r:id="rId5"/>
    <p:sldId id="300" r:id="rId6"/>
    <p:sldId id="299" r:id="rId7"/>
    <p:sldId id="301" r:id="rId8"/>
    <p:sldId id="297" r:id="rId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5637" autoAdjust="0"/>
  </p:normalViewPr>
  <p:slideViewPr>
    <p:cSldViewPr>
      <p:cViewPr varScale="1">
        <p:scale>
          <a:sx n="64" d="100"/>
          <a:sy n="64" d="100"/>
        </p:scale>
        <p:origin x="151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4D02FBD-E1C5-4990-AFAE-4E0473D5852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MÔ TẢ ĐỀ 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Đề tài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1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560" y="8496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TRÌNH 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60" y="1905000"/>
            <a:ext cx="8229600" cy="4373563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vi-VN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: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sz="2000" dirty="0" err="1"/>
              <a:t>L</a:t>
            </a:r>
            <a:r>
              <a:rPr lang="en-US" sz="2000" dirty="0" err="1" smtClean="0"/>
              <a:t>à</a:t>
            </a:r>
            <a:r>
              <a:rPr lang="en-US" sz="2000" dirty="0" smtClean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 smtClean="0"/>
              <a:t>gia</a:t>
            </a:r>
            <a:endParaRPr lang="en-US" sz="2000" dirty="0" smtClean="0"/>
          </a:p>
          <a:p>
            <a:pPr lvl="0">
              <a:lnSpc>
                <a:spcPct val="150000"/>
              </a:lnSpc>
            </a:pPr>
            <a:r>
              <a:rPr lang="en-US" sz="2000" dirty="0" err="1"/>
              <a:t>Đ</a:t>
            </a:r>
            <a:r>
              <a:rPr lang="en-US" sz="2000" dirty="0" err="1" smtClean="0"/>
              <a:t>ã</a:t>
            </a:r>
            <a:r>
              <a:rPr lang="en-US" sz="2000" dirty="0" smtClean="0"/>
              <a:t> </a:t>
            </a:r>
            <a:r>
              <a:rPr lang="en-US" sz="2000" dirty="0" err="1"/>
              <a:t>trở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  <a:p>
            <a:pPr lvl="0">
              <a:lnSpc>
                <a:spcPct val="150000"/>
              </a:lnSpc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tiện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Internet,tivi,báo</a:t>
            </a:r>
            <a:r>
              <a:rPr lang="en-US" sz="2000" dirty="0"/>
              <a:t> </a:t>
            </a:r>
            <a:r>
              <a:rPr lang="en-US" sz="2000" dirty="0" err="1"/>
              <a:t>chí</a:t>
            </a:r>
            <a:r>
              <a:rPr lang="en-US" sz="2000" dirty="0"/>
              <a:t>, </a:t>
            </a:r>
            <a:r>
              <a:rPr lang="en-US" sz="2000" dirty="0" err="1"/>
              <a:t>rồi</a:t>
            </a:r>
            <a:r>
              <a:rPr lang="en-US" sz="2000" dirty="0"/>
              <a:t> </a:t>
            </a:r>
            <a:r>
              <a:rPr lang="en-US" sz="2000" dirty="0" err="1"/>
              <a:t>hầu</a:t>
            </a:r>
            <a:r>
              <a:rPr lang="en-US" sz="2000" dirty="0"/>
              <a:t>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website,sách,bản</a:t>
            </a:r>
            <a:r>
              <a:rPr lang="en-US" sz="2000" dirty="0"/>
              <a:t> tin … 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/>
              <a:t>tiếng</a:t>
            </a:r>
            <a:r>
              <a:rPr lang="en-US" sz="2000" dirty="0"/>
              <a:t> </a:t>
            </a:r>
            <a:r>
              <a:rPr lang="en-US" sz="2000" dirty="0" err="1" smtClean="0"/>
              <a:t>Anh</a:t>
            </a:r>
            <a:endParaRPr lang="en-US" sz="2000" dirty="0" smtClean="0"/>
          </a:p>
          <a:p>
            <a:pPr lvl="0">
              <a:lnSpc>
                <a:spcPct val="150000"/>
              </a:lnSpc>
            </a:pPr>
            <a:r>
              <a:rPr lang="en-US" sz="2000" dirty="0" err="1"/>
              <a:t>N</a:t>
            </a:r>
            <a:r>
              <a:rPr lang="en-US" sz="2000" dirty="0" err="1" smtClean="0"/>
              <a:t>hiều</a:t>
            </a:r>
            <a:r>
              <a:rPr lang="en-US" sz="2000" dirty="0" smtClean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chứng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t</a:t>
            </a:r>
            <a:r>
              <a:rPr lang="en-US" sz="2000" dirty="0" err="1" smtClean="0"/>
              <a:t>iếng</a:t>
            </a:r>
            <a:r>
              <a:rPr lang="en-US" sz="2000" dirty="0" smtClean="0"/>
              <a:t> </a:t>
            </a:r>
            <a:r>
              <a:rPr lang="en-US" sz="2000" dirty="0" err="1"/>
              <a:t>Anh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endParaRPr lang="en-US" sz="2000" dirty="0" smtClean="0"/>
          </a:p>
          <a:p>
            <a:pPr lvl="0">
              <a:lnSpc>
                <a:spcPct val="150000"/>
              </a:lnSpc>
            </a:pP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Tiếng</a:t>
            </a:r>
            <a:r>
              <a:rPr lang="en-US" sz="2000" dirty="0"/>
              <a:t> </a:t>
            </a:r>
            <a:r>
              <a:rPr lang="en-US" sz="2000" dirty="0" err="1"/>
              <a:t>Anh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endParaRPr lang="en-US" sz="2000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CNTT :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 </a:t>
            </a:r>
            <a:r>
              <a:rPr lang="en-US" sz="2000" dirty="0" err="1"/>
              <a:t>giáo</a:t>
            </a:r>
            <a:r>
              <a:rPr lang="en-US" sz="2000" dirty="0"/>
              <a:t> </a:t>
            </a:r>
            <a:r>
              <a:rPr lang="en-US" sz="2000" dirty="0" err="1"/>
              <a:t>dục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nhu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tập,tích</a:t>
            </a:r>
            <a:r>
              <a:rPr lang="en-US" sz="2000" dirty="0"/>
              <a:t> </a:t>
            </a:r>
            <a:r>
              <a:rPr lang="en-US" sz="2000" dirty="0" err="1"/>
              <a:t>lũy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 smtClean="0"/>
              <a:t>hơn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/>
              <a:t>N</a:t>
            </a:r>
            <a:r>
              <a:rPr lang="en-US" sz="2000" dirty="0" err="1" smtClean="0"/>
              <a:t>ó</a:t>
            </a:r>
            <a:r>
              <a:rPr lang="en-US" sz="2000" dirty="0" smtClean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đem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lợi</a:t>
            </a:r>
            <a:r>
              <a:rPr lang="en-US" sz="2000" dirty="0"/>
              <a:t> </a:t>
            </a:r>
            <a:r>
              <a:rPr lang="en-US" sz="2000" dirty="0" err="1"/>
              <a:t>ích</a:t>
            </a:r>
            <a:r>
              <a:rPr lang="en-US" sz="2000" dirty="0"/>
              <a:t> to </a:t>
            </a:r>
            <a:r>
              <a:rPr lang="en-US" sz="2000" dirty="0" err="1"/>
              <a:t>lớn,tiết</a:t>
            </a:r>
            <a:r>
              <a:rPr lang="en-US" sz="2000" dirty="0"/>
              <a:t> </a:t>
            </a:r>
            <a:r>
              <a:rPr lang="en-US" sz="2000" dirty="0" err="1"/>
              <a:t>kiệm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,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sức,tiền</a:t>
            </a:r>
            <a:r>
              <a:rPr lang="en-US" sz="2000" dirty="0"/>
              <a:t> </a:t>
            </a:r>
            <a:r>
              <a:rPr lang="en-US" sz="2000" dirty="0" err="1"/>
              <a:t>bạc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310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TẢ VỀ SẢN 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 smtClean="0"/>
              <a:t>đích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sz="2000" dirty="0" err="1"/>
              <a:t>X</a:t>
            </a:r>
            <a:r>
              <a:rPr lang="en-US" sz="2000" dirty="0" err="1" smtClean="0"/>
              <a:t>ây</a:t>
            </a:r>
            <a:r>
              <a:rPr lang="en-US" sz="2000" dirty="0" smtClean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“</a:t>
            </a: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</a:t>
            </a:r>
            <a:r>
              <a:rPr lang="en-US" sz="2000" b="1" dirty="0" err="1"/>
              <a:t>học</a:t>
            </a:r>
            <a:r>
              <a:rPr lang="en-US" sz="2000" b="1" dirty="0"/>
              <a:t> </a:t>
            </a:r>
            <a:r>
              <a:rPr lang="en-US" sz="2000" b="1" dirty="0" err="1"/>
              <a:t>tiếng</a:t>
            </a:r>
            <a:r>
              <a:rPr lang="en-US" sz="2000" b="1" dirty="0"/>
              <a:t> </a:t>
            </a:r>
            <a:r>
              <a:rPr lang="en-US" sz="2000" b="1" dirty="0" err="1"/>
              <a:t>Anh</a:t>
            </a:r>
            <a:r>
              <a:rPr lang="en-US" sz="2000" dirty="0" smtClean="0"/>
              <a:t>” </a:t>
            </a:r>
            <a:r>
              <a:rPr lang="en-US" sz="2000" dirty="0" err="1" smtClean="0"/>
              <a:t>nhằm</a:t>
            </a:r>
            <a:r>
              <a:rPr lang="en-US" sz="2000" dirty="0" smtClean="0"/>
              <a:t>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rèn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 smtClean="0"/>
              <a:t>tiện</a:t>
            </a:r>
            <a:r>
              <a:rPr lang="en-US" sz="2000" dirty="0" smtClean="0"/>
              <a:t> </a:t>
            </a:r>
            <a:r>
              <a:rPr lang="en-US" sz="2000" dirty="0" err="1"/>
              <a:t>lợi</a:t>
            </a:r>
            <a:r>
              <a:rPr lang="en-US" sz="2000" dirty="0"/>
              <a:t> </a:t>
            </a:r>
            <a:r>
              <a:rPr lang="en-US" sz="2000" dirty="0" err="1" smtClean="0"/>
              <a:t>hơn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 smtClean="0"/>
              <a:t>ầu</a:t>
            </a:r>
            <a:r>
              <a:rPr lang="en-US" dirty="0" smtClean="0"/>
              <a:t>:</a:t>
            </a:r>
            <a:endParaRPr lang="en-US" dirty="0"/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:</a:t>
            </a:r>
          </a:p>
          <a:p>
            <a:pPr lv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/>
              <a:t>Rèn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kĩ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nghe</a:t>
            </a:r>
            <a:r>
              <a:rPr lang="en-US" sz="2000" dirty="0"/>
              <a:t> – </a:t>
            </a:r>
            <a:r>
              <a:rPr lang="en-US" sz="2000" dirty="0" err="1"/>
              <a:t>nói</a:t>
            </a:r>
            <a:r>
              <a:rPr lang="en-US" sz="2000" dirty="0"/>
              <a:t> –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trắc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nghiệm</a:t>
            </a:r>
            <a:endParaRPr lang="en-US" sz="2000" dirty="0" smtClean="0"/>
          </a:p>
          <a:p>
            <a:pPr lv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Toeic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Tiếng</a:t>
            </a:r>
            <a:r>
              <a:rPr lang="en-US" sz="2000" dirty="0"/>
              <a:t> </a:t>
            </a:r>
            <a:r>
              <a:rPr lang="en-US" sz="2000" dirty="0" err="1"/>
              <a:t>Anh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smtClean="0"/>
              <a:t>dung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Forum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trao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từng</a:t>
            </a:r>
            <a:r>
              <a:rPr lang="en-US" sz="2000" dirty="0" smtClean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 smtClean="0"/>
              <a:t>thi</a:t>
            </a:r>
            <a:endParaRPr lang="en-US" sz="2000" dirty="0"/>
          </a:p>
          <a:p>
            <a:pPr lvl="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8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CÔNG NGHỆ SỬ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Ngôn</a:t>
            </a:r>
            <a:r>
              <a:rPr lang="en-US" sz="2000" b="1" dirty="0"/>
              <a:t> </a:t>
            </a:r>
            <a:r>
              <a:rPr lang="en-US" sz="2000" b="1" dirty="0" err="1"/>
              <a:t>ngữ</a:t>
            </a:r>
            <a:r>
              <a:rPr lang="en-US" sz="2000" dirty="0"/>
              <a:t> :  - Backend : </a:t>
            </a:r>
            <a:r>
              <a:rPr lang="en-US" sz="2000" dirty="0" err="1"/>
              <a:t>nodejs</a:t>
            </a:r>
            <a:endParaRPr lang="en-US" sz="20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 smtClean="0"/>
              <a:t>                        - </a:t>
            </a:r>
            <a:r>
              <a:rPr lang="en-US" sz="2000" dirty="0"/>
              <a:t>Frontend : html, </a:t>
            </a:r>
            <a:r>
              <a:rPr lang="en-US" sz="2000" dirty="0" err="1"/>
              <a:t>css</a:t>
            </a:r>
            <a:r>
              <a:rPr lang="en-US" sz="2000" dirty="0"/>
              <a:t>, angular/ionic 2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/>
              <a:t>Công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cụ</a:t>
            </a:r>
            <a:r>
              <a:rPr lang="en-US" sz="2000" b="1" dirty="0" smtClean="0"/>
              <a:t> </a:t>
            </a:r>
            <a:r>
              <a:rPr lang="en-US" sz="2000" dirty="0" smtClean="0"/>
              <a:t>: </a:t>
            </a:r>
            <a:r>
              <a:rPr lang="en-US" sz="2000" dirty="0"/>
              <a:t>Sublime Text 3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cordova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build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ionic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nền</a:t>
            </a:r>
            <a:r>
              <a:rPr lang="en-US" sz="2000" dirty="0"/>
              <a:t> </a:t>
            </a:r>
            <a:r>
              <a:rPr lang="en-US" sz="2000" dirty="0" err="1"/>
              <a:t>tảng</a:t>
            </a:r>
            <a:r>
              <a:rPr lang="en-US" sz="2000" dirty="0"/>
              <a:t> </a:t>
            </a:r>
            <a:r>
              <a:rPr lang="en-US" sz="2000" dirty="0" smtClean="0"/>
              <a:t>Android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Chuẩn</a:t>
            </a:r>
            <a:r>
              <a:rPr lang="en-US" sz="2000" b="1" dirty="0"/>
              <a:t> </a:t>
            </a:r>
            <a:r>
              <a:rPr lang="en-US" sz="2000" b="1" dirty="0" err="1"/>
              <a:t>bị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dirty="0"/>
              <a:t> :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Html DOM Parser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 PHP </a:t>
            </a:r>
            <a:r>
              <a:rPr lang="en-US" sz="2000" dirty="0" err="1"/>
              <a:t>để</a:t>
            </a:r>
            <a:r>
              <a:rPr lang="en-US" sz="2000" dirty="0"/>
              <a:t> crawl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,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Toeic</a:t>
            </a:r>
            <a:r>
              <a:rPr lang="en-US" sz="2000" dirty="0"/>
              <a:t>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7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000" dirty="0" smtClean="0"/>
          </a:p>
          <a:p>
            <a:pPr marL="114300" indent="0" algn="ctr">
              <a:buNone/>
            </a:pPr>
            <a:r>
              <a:rPr lang="en-US" sz="4000" dirty="0" smtClean="0"/>
              <a:t>CẢM ƠN THẦY CÔ VÀ CÁC BẠN ĐÃ LẮNG NGHE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26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332</TotalTime>
  <Words>369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Book Antiqua</vt:lpstr>
      <vt:lpstr>Calibri</vt:lpstr>
      <vt:lpstr>Century Gothic</vt:lpstr>
      <vt:lpstr>Courier New</vt:lpstr>
      <vt:lpstr>Times New Roman</vt:lpstr>
      <vt:lpstr>Verdana</vt:lpstr>
      <vt:lpstr>Wingdings</vt:lpstr>
      <vt:lpstr>Apothecary</vt:lpstr>
      <vt:lpstr>BÁO CÁO MÔ TẢ ĐỀ TÀI</vt:lpstr>
      <vt:lpstr>Đề tài </vt:lpstr>
      <vt:lpstr>NỘI DUNG TRÌNH BÀY</vt:lpstr>
      <vt:lpstr>Giới Thiệu chung</vt:lpstr>
      <vt:lpstr>Giới Thiệu chung</vt:lpstr>
      <vt:lpstr>MÔ TẢ VỀ SẢN PHẨM</vt:lpstr>
      <vt:lpstr>CÔNG NGHỆ SỬ DỤNG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Phan The Hoang</dc:creator>
  <dc:description/>
  <cp:lastModifiedBy>Admin</cp:lastModifiedBy>
  <cp:revision>100</cp:revision>
  <dcterms:created xsi:type="dcterms:W3CDTF">2016-11-20T10:22:20Z</dcterms:created>
  <dcterms:modified xsi:type="dcterms:W3CDTF">2017-02-20T04:56:17Z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