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6" r:id="rId1"/>
  </p:sldMasterIdLst>
  <p:sldIdLst>
    <p:sldId id="268" r:id="rId2"/>
    <p:sldId id="269" r:id="rId3"/>
    <p:sldId id="257" r:id="rId4"/>
    <p:sldId id="312" r:id="rId5"/>
    <p:sldId id="313" r:id="rId6"/>
    <p:sldId id="314" r:id="rId7"/>
    <p:sldId id="315" r:id="rId8"/>
    <p:sldId id="317" r:id="rId9"/>
    <p:sldId id="300" r:id="rId10"/>
    <p:sldId id="299" r:id="rId11"/>
    <p:sldId id="301" r:id="rId12"/>
    <p:sldId id="304" r:id="rId13"/>
    <p:sldId id="303" r:id="rId14"/>
    <p:sldId id="302" r:id="rId15"/>
    <p:sldId id="306" r:id="rId16"/>
    <p:sldId id="305" r:id="rId17"/>
    <p:sldId id="307" r:id="rId18"/>
    <p:sldId id="309" r:id="rId19"/>
    <p:sldId id="308" r:id="rId20"/>
    <p:sldId id="310" r:id="rId21"/>
    <p:sldId id="311" r:id="rId22"/>
    <p:sldId id="297" r:id="rId2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637" autoAdjust="0"/>
  </p:normalViewPr>
  <p:slideViewPr>
    <p:cSldViewPr>
      <p:cViewPr varScale="1">
        <p:scale>
          <a:sx n="64" d="100"/>
          <a:sy n="64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8F53EE4-2E9A-49B0-BA7E-E4F3748AA150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4D02FBD-E1C5-4990-AFAE-4E0473D5852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805" y="2590800"/>
            <a:ext cx="6629400" cy="1676399"/>
          </a:xfrm>
        </p:spPr>
        <p:txBody>
          <a:bodyPr/>
          <a:lstStyle/>
          <a:p>
            <a:r>
              <a:rPr lang="en-US" sz="2800" dirty="0" smtClean="0"/>
              <a:t>BÁO </a:t>
            </a:r>
            <a:r>
              <a:rPr lang="en-US" sz="2800" dirty="0" smtClean="0"/>
              <a:t>CÁO MÔ TẢ ĐỀ TÀI -  </a:t>
            </a:r>
            <a:r>
              <a:rPr lang="en-US" sz="2800" dirty="0" smtClean="0"/>
              <a:t>PHÂN TÍCH THIẾT KẾ HỆ THỐNG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98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rã</a:t>
            </a:r>
            <a:r>
              <a:rPr lang="en-US" sz="2000" dirty="0" smtClean="0"/>
              <a:t> use case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9692" y="2226743"/>
            <a:ext cx="3548063" cy="181185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5571" y="2226743"/>
            <a:ext cx="3490913" cy="127845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6128" y="4314825"/>
            <a:ext cx="3591627" cy="2038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596828" y="4038600"/>
            <a:ext cx="374840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use case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 </a:t>
            </a:r>
            <a:r>
              <a:rPr lang="en-US" sz="2000" dirty="0" err="1" smtClean="0"/>
              <a:t>nghe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4214"/>
              </p:ext>
            </p:extLst>
          </p:nvPr>
        </p:nvGraphicFramePr>
        <p:xfrm>
          <a:off x="914400" y="2667000"/>
          <a:ext cx="716280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051"/>
                <a:gridCol w="5718749"/>
              </a:tblGrid>
              <a:tr h="264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Tên 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Luyện nghe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64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Tác nhân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528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luyện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kĩ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nghe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câu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trắc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nghiệm</a:t>
                      </a:r>
                      <a:r>
                        <a:rPr lang="en-US" sz="1400" dirty="0">
                          <a:effectLst/>
                        </a:rPr>
                        <a:t> 4 </a:t>
                      </a:r>
                      <a:r>
                        <a:rPr lang="en-US" sz="1400" dirty="0" err="1">
                          <a:effectLst/>
                        </a:rPr>
                        <a:t>đáp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án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64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Điều kiện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Không có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641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Luồng 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1 </a:t>
                      </a:r>
                      <a:r>
                        <a:rPr lang="en-US" sz="1400" dirty="0" err="1">
                          <a:effectLst/>
                        </a:rPr>
                        <a:t>khóa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kì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</a:t>
                      </a:r>
                      <a:r>
                        <a:rPr lang="en-US" sz="1400" dirty="0" err="1">
                          <a:effectLst/>
                        </a:rPr>
                        <a:t>Nếu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khóa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chưa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download,thông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yêu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download </a:t>
                      </a:r>
                      <a:r>
                        <a:rPr lang="en-US" sz="1400" dirty="0" err="1">
                          <a:effectLst/>
                        </a:rPr>
                        <a:t>khóa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- </a:t>
                      </a:r>
                      <a:r>
                        <a:rPr lang="en-US" sz="1400" dirty="0" err="1">
                          <a:effectLst/>
                        </a:rPr>
                        <a:t>Ngược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lại</a:t>
                      </a:r>
                      <a:r>
                        <a:rPr lang="en-US" sz="1400" dirty="0">
                          <a:effectLst/>
                        </a:rPr>
                        <a:t> ,</a:t>
                      </a:r>
                      <a:r>
                        <a:rPr lang="en-US" sz="1400" dirty="0" err="1">
                          <a:effectLst/>
                        </a:rPr>
                        <a:t>thì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tiếp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tục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tin </a:t>
                      </a:r>
                      <a:r>
                        <a:rPr lang="en-US" sz="1400" dirty="0" err="1">
                          <a:effectLst/>
                        </a:rPr>
                        <a:t>khóa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của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khóa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đó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luyện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tập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thị</a:t>
                      </a:r>
                      <a:r>
                        <a:rPr lang="en-US" sz="1400" dirty="0">
                          <a:effectLst/>
                        </a:rPr>
                        <a:t> view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kĩ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luyện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tập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Luyện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nghe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use case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Toeic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53469"/>
              </p:ext>
            </p:extLst>
          </p:nvPr>
        </p:nvGraphicFramePr>
        <p:xfrm>
          <a:off x="1143000" y="2743200"/>
          <a:ext cx="7010400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326"/>
                <a:gridCol w="5597074"/>
              </a:tblGrid>
              <a:tr h="584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Tên 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Làm đề Toeic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Tác nhân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Người sử dụng làm đề thi Toeic hoàn chỉnh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Điều kiện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Không có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044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Luồng 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Toeic</a:t>
                      </a:r>
                      <a:r>
                        <a:rPr lang="en-US" sz="1400" dirty="0">
                          <a:effectLst/>
                        </a:rPr>
                        <a:t> Test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menu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tin </a:t>
                      </a:r>
                      <a:r>
                        <a:rPr lang="en-US" sz="1400" dirty="0" err="1">
                          <a:effectLst/>
                        </a:rPr>
                        <a:t>danh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đề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Toeic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một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đề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kì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đề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</a:t>
                      </a:r>
                      <a:r>
                        <a:rPr lang="en-US" sz="1400" dirty="0" err="1">
                          <a:effectLst/>
                        </a:rPr>
                        <a:t>Nếu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đề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đề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hoàn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thành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</a:t>
                      </a:r>
                      <a:r>
                        <a:rPr lang="en-US" sz="1400" dirty="0" err="1">
                          <a:effectLst/>
                        </a:rPr>
                        <a:t>Ngược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lại</a:t>
                      </a:r>
                      <a:r>
                        <a:rPr lang="en-US" sz="1400" dirty="0">
                          <a:effectLst/>
                        </a:rPr>
                        <a:t> ,</a:t>
                      </a:r>
                      <a:r>
                        <a:rPr lang="en-US" sz="1400" dirty="0" err="1">
                          <a:effectLst/>
                        </a:rPr>
                        <a:t>thì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tiếp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tục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use case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 smtClean="0"/>
              <a:t>đàn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48484"/>
              </p:ext>
            </p:extLst>
          </p:nvPr>
        </p:nvGraphicFramePr>
        <p:xfrm>
          <a:off x="914400" y="2619597"/>
          <a:ext cx="7239000" cy="3933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9413"/>
                <a:gridCol w="5779587"/>
              </a:tblGrid>
              <a:tr h="556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Tên 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Đăng bài lên diễn đàn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6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Tác nhân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55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Người dùng đăng các câu hỏi cần thắc mắc lên diễn đàn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6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Điều kiện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Person cần đăng nhập thành công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282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Luồng 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&amp; </a:t>
                      </a:r>
                      <a:r>
                        <a:rPr lang="en-US" sz="1400" dirty="0" err="1">
                          <a:effectLst/>
                        </a:rPr>
                        <a:t>đáp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menu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r>
                        <a:rPr lang="en-US" sz="1400" dirty="0">
                          <a:effectLst/>
                        </a:rPr>
                        <a:t> form post </a:t>
                      </a:r>
                      <a:r>
                        <a:rPr lang="en-US" sz="1400" dirty="0" err="1">
                          <a:effectLst/>
                        </a:rPr>
                        <a:t>câu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câu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lên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tin </a:t>
                      </a:r>
                      <a:r>
                        <a:rPr lang="en-US" sz="1400" dirty="0" err="1">
                          <a:effectLst/>
                        </a:rPr>
                        <a:t>câu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nhấn</a:t>
                      </a:r>
                      <a:r>
                        <a:rPr lang="en-US" sz="1400" dirty="0">
                          <a:effectLst/>
                        </a:rPr>
                        <a:t> ĐĂNG BÀI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dung </a:t>
                      </a:r>
                      <a:r>
                        <a:rPr lang="en-US" sz="1400" dirty="0" err="1">
                          <a:effectLst/>
                        </a:rPr>
                        <a:t>kiểm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</a:t>
                      </a:r>
                      <a:r>
                        <a:rPr lang="en-US" sz="1400" dirty="0" err="1">
                          <a:effectLst/>
                        </a:rPr>
                        <a:t>Nếu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gì</a:t>
                      </a:r>
                      <a:r>
                        <a:rPr lang="en-US" sz="1400" dirty="0">
                          <a:effectLst/>
                        </a:rPr>
                        <a:t> , </a:t>
                      </a: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yêu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đủ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tin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text input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- </a:t>
                      </a:r>
                      <a:r>
                        <a:rPr lang="en-US" sz="1400" dirty="0" err="1">
                          <a:effectLst/>
                        </a:rPr>
                        <a:t>Ngược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lại</a:t>
                      </a:r>
                      <a:r>
                        <a:rPr lang="en-US" sz="1400" dirty="0">
                          <a:effectLst/>
                        </a:rPr>
                        <a:t> ,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thành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use case </a:t>
            </a:r>
            <a:r>
              <a:rPr lang="en-US" sz="2000" dirty="0" smtClean="0"/>
              <a:t>Comment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đàn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5637"/>
              </p:ext>
            </p:extLst>
          </p:nvPr>
        </p:nvGraphicFramePr>
        <p:xfrm>
          <a:off x="990600" y="2549574"/>
          <a:ext cx="7010400" cy="4003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515"/>
                <a:gridCol w="5390885"/>
              </a:tblGrid>
              <a:tr h="307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Tên</a:t>
                      </a:r>
                      <a:r>
                        <a:rPr lang="en-US" sz="1400" dirty="0">
                          <a:effectLst/>
                        </a:rPr>
                        <a:t> use 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Comment </a:t>
                      </a:r>
                      <a:r>
                        <a:rPr lang="en-US" sz="1400" dirty="0" err="1" smtClean="0">
                          <a:effectLst/>
                        </a:rPr>
                        <a:t>trên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diễn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đàn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07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Tác nhân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07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Người dùng comment trả lời các câu hỏi trên diễn đàn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07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Điều kiện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Person cần đăng nhập thành công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7717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Luồng 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&amp; </a:t>
                      </a:r>
                      <a:r>
                        <a:rPr lang="en-US" sz="1400" dirty="0" err="1">
                          <a:effectLst/>
                        </a:rPr>
                        <a:t>đáp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menu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r>
                        <a:rPr lang="en-US" sz="1400" dirty="0">
                          <a:effectLst/>
                        </a:rPr>
                        <a:t> form post </a:t>
                      </a:r>
                      <a:r>
                        <a:rPr lang="en-US" sz="1400" dirty="0" err="1">
                          <a:effectLst/>
                        </a:rPr>
                        <a:t>câu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câu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lên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1 </a:t>
                      </a:r>
                      <a:r>
                        <a:rPr lang="en-US" sz="1400" dirty="0" err="1">
                          <a:effectLst/>
                        </a:rPr>
                        <a:t>câu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câu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hỏi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nội</a:t>
                      </a:r>
                      <a:r>
                        <a:rPr lang="en-US" sz="1400" dirty="0">
                          <a:effectLst/>
                        </a:rPr>
                        <a:t> dung </a:t>
                      </a:r>
                      <a:r>
                        <a:rPr lang="en-US" sz="1400" dirty="0" err="1">
                          <a:effectLst/>
                        </a:rPr>
                        <a:t>cần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nhấn</a:t>
                      </a:r>
                      <a:r>
                        <a:rPr lang="en-US" sz="1400" dirty="0">
                          <a:effectLst/>
                        </a:rPr>
                        <a:t> OK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dung </a:t>
                      </a:r>
                      <a:r>
                        <a:rPr lang="en-US" sz="1400" dirty="0" err="1">
                          <a:effectLst/>
                        </a:rPr>
                        <a:t>kiểm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</a:t>
                      </a:r>
                      <a:r>
                        <a:rPr lang="en-US" sz="1400" dirty="0" err="1">
                          <a:effectLst/>
                        </a:rPr>
                        <a:t>Nếu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gì</a:t>
                      </a:r>
                      <a:r>
                        <a:rPr lang="en-US" sz="1400" dirty="0">
                          <a:effectLst/>
                        </a:rPr>
                        <a:t> , </a:t>
                      </a: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yêu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đủ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tin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text input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- </a:t>
                      </a:r>
                      <a:r>
                        <a:rPr lang="en-US" sz="1400" dirty="0" err="1">
                          <a:effectLst/>
                        </a:rPr>
                        <a:t>Ngược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lại</a:t>
                      </a:r>
                      <a:r>
                        <a:rPr lang="en-US" sz="1400" dirty="0">
                          <a:effectLst/>
                        </a:rPr>
                        <a:t> , comment </a:t>
                      </a:r>
                      <a:r>
                        <a:rPr lang="en-US" sz="1400" dirty="0" err="1">
                          <a:effectLst/>
                        </a:rPr>
                        <a:t>thành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use case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45851"/>
              </p:ext>
            </p:extLst>
          </p:nvPr>
        </p:nvGraphicFramePr>
        <p:xfrm>
          <a:off x="1143000" y="2680304"/>
          <a:ext cx="7086599" cy="3796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688"/>
                <a:gridCol w="5657911"/>
              </a:tblGrid>
              <a:tr h="3699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Tên 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Thêm khóa học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699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Tác nhân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699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Admin vào trang quản trị để thêm khóa học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699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Điều kiện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Admin phải đăng nhập vào trang quản trị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2316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Luồng 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Admin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trị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xem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hay </a:t>
                      </a:r>
                      <a:r>
                        <a:rPr lang="en-US" sz="1400" dirty="0" err="1">
                          <a:effectLst/>
                        </a:rPr>
                        <a:t>chưa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</a:t>
                      </a:r>
                      <a:r>
                        <a:rPr lang="en-US" sz="1400" dirty="0" err="1">
                          <a:effectLst/>
                        </a:rPr>
                        <a:t>Nếu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bỏ</a:t>
                      </a:r>
                      <a:r>
                        <a:rPr lang="en-US" sz="1400" dirty="0">
                          <a:effectLst/>
                        </a:rPr>
                        <a:t> qua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- </a:t>
                      </a:r>
                      <a:r>
                        <a:rPr lang="en-US" sz="1400" dirty="0" err="1">
                          <a:effectLst/>
                        </a:rPr>
                        <a:t>Ngược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lại</a:t>
                      </a:r>
                      <a:r>
                        <a:rPr lang="en-US" sz="1400" dirty="0">
                          <a:effectLst/>
                        </a:rPr>
                        <a:t> , </a:t>
                      </a: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thị</a:t>
                      </a:r>
                      <a:r>
                        <a:rPr lang="en-US" sz="1400" dirty="0">
                          <a:effectLst/>
                        </a:rPr>
                        <a:t> view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chọn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bằng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facebook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tài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khoản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kí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63" y="533400"/>
            <a:ext cx="8260672" cy="1039427"/>
          </a:xfrm>
        </p:spPr>
        <p:txBody>
          <a:bodyPr/>
          <a:lstStyle/>
          <a:p>
            <a:r>
              <a:rPr lang="en-US" dirty="0" smtClean="0"/>
              <a:t>BIỂU ĐỒ LỚP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447800"/>
            <a:ext cx="853440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BIỂU ĐỒ TRÌNH 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 smtClean="0"/>
              <a:t>bài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: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vào</a:t>
            </a:r>
            <a:r>
              <a:rPr lang="en-US" sz="1700" dirty="0"/>
              <a:t> </a:t>
            </a:r>
            <a:r>
              <a:rPr lang="en-US" sz="1700" dirty="0" err="1"/>
              <a:t>màn</a:t>
            </a:r>
            <a:r>
              <a:rPr lang="en-US" sz="1700" dirty="0"/>
              <a:t> </a:t>
            </a:r>
            <a:r>
              <a:rPr lang="en-US" sz="1700" dirty="0" err="1"/>
              <a:t>hình</a:t>
            </a:r>
            <a:r>
              <a:rPr lang="en-US" sz="1700" dirty="0"/>
              <a:t> </a:t>
            </a:r>
            <a:r>
              <a:rPr lang="en-US" sz="1700" dirty="0" err="1"/>
              <a:t>diễn</a:t>
            </a:r>
            <a:r>
              <a:rPr lang="en-US" sz="1700" dirty="0"/>
              <a:t> </a:t>
            </a:r>
            <a:r>
              <a:rPr lang="en-US" sz="1700" dirty="0" err="1"/>
              <a:t>đàn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Menu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Nếu</a:t>
            </a:r>
            <a:r>
              <a:rPr lang="en-US" sz="1700" dirty="0"/>
              <a:t>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chưa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 </a:t>
            </a:r>
            <a:r>
              <a:rPr lang="en-US" sz="1700" dirty="0" err="1"/>
              <a:t>nhập</a:t>
            </a:r>
            <a:r>
              <a:rPr lang="en-US" sz="1700" dirty="0"/>
              <a:t>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yêu</a:t>
            </a:r>
            <a:r>
              <a:rPr lang="en-US" sz="1700" dirty="0"/>
              <a:t> </a:t>
            </a:r>
            <a:r>
              <a:rPr lang="en-US" sz="1700" dirty="0" err="1"/>
              <a:t>cầu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 </a:t>
            </a:r>
            <a:r>
              <a:rPr lang="en-US" sz="1700" dirty="0" err="1"/>
              <a:t>nhập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Nhập</a:t>
            </a:r>
            <a:r>
              <a:rPr lang="en-US" sz="1700" dirty="0"/>
              <a:t> </a:t>
            </a:r>
            <a:r>
              <a:rPr lang="en-US" sz="1700" dirty="0" err="1"/>
              <a:t>nội</a:t>
            </a:r>
            <a:r>
              <a:rPr lang="en-US" sz="1700" dirty="0"/>
              <a:t> dung </a:t>
            </a:r>
            <a:r>
              <a:rPr lang="en-US" sz="1700" dirty="0" err="1"/>
              <a:t>bài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.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Hệ</a:t>
            </a:r>
            <a:r>
              <a:rPr lang="en-US" sz="1700" dirty="0"/>
              <a:t> </a:t>
            </a:r>
            <a:r>
              <a:rPr lang="en-US" sz="1700" dirty="0" err="1"/>
              <a:t>thông</a:t>
            </a:r>
            <a:r>
              <a:rPr lang="en-US" sz="1700" dirty="0"/>
              <a:t> </a:t>
            </a:r>
            <a:r>
              <a:rPr lang="en-US" sz="1700" dirty="0" err="1"/>
              <a:t>kiểm</a:t>
            </a:r>
            <a:r>
              <a:rPr lang="en-US" sz="1700" dirty="0"/>
              <a:t> </a:t>
            </a:r>
            <a:r>
              <a:rPr lang="en-US" sz="1700" dirty="0" err="1"/>
              <a:t>tra</a:t>
            </a:r>
            <a:r>
              <a:rPr lang="en-US" sz="1700" dirty="0"/>
              <a:t> </a:t>
            </a:r>
            <a:r>
              <a:rPr lang="en-US" sz="1700" dirty="0" err="1"/>
              <a:t>đầu</a:t>
            </a:r>
            <a:r>
              <a:rPr lang="en-US" sz="1700" dirty="0"/>
              <a:t> </a:t>
            </a:r>
            <a:r>
              <a:rPr lang="en-US" sz="1700" dirty="0" err="1"/>
              <a:t>vào</a:t>
            </a:r>
            <a:r>
              <a:rPr lang="en-US" sz="1700" dirty="0"/>
              <a:t> </a:t>
            </a:r>
            <a:r>
              <a:rPr lang="en-US" sz="1700" dirty="0" err="1"/>
              <a:t>hợp</a:t>
            </a:r>
            <a:r>
              <a:rPr lang="en-US" sz="1700" dirty="0"/>
              <a:t> </a:t>
            </a:r>
            <a:r>
              <a:rPr lang="en-US" sz="1700" dirty="0" err="1"/>
              <a:t>lệ</a:t>
            </a:r>
            <a:r>
              <a:rPr lang="en-US" sz="1700" dirty="0"/>
              <a:t> hay </a:t>
            </a:r>
            <a:r>
              <a:rPr lang="en-US" sz="1700" dirty="0" err="1"/>
              <a:t>không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Nếu</a:t>
            </a:r>
            <a:r>
              <a:rPr lang="en-US" sz="1700" dirty="0"/>
              <a:t> </a:t>
            </a:r>
            <a:r>
              <a:rPr lang="en-US" sz="1700" dirty="0" err="1"/>
              <a:t>hợp</a:t>
            </a:r>
            <a:r>
              <a:rPr lang="en-US" sz="1700" dirty="0"/>
              <a:t> </a:t>
            </a:r>
            <a:r>
              <a:rPr lang="en-US" sz="1700" dirty="0" err="1"/>
              <a:t>lệ</a:t>
            </a:r>
            <a:r>
              <a:rPr lang="en-US" sz="1700" dirty="0"/>
              <a:t>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gọi</a:t>
            </a:r>
            <a:r>
              <a:rPr lang="en-US" sz="1700" dirty="0"/>
              <a:t> function post()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ViewForum</a:t>
            </a:r>
            <a:r>
              <a:rPr lang="en-US" sz="1700" dirty="0"/>
              <a:t>.</a:t>
            </a:r>
          </a:p>
          <a:p>
            <a:r>
              <a:rPr lang="en-US" sz="1700" dirty="0"/>
              <a:t>- post() function </a:t>
            </a:r>
            <a:r>
              <a:rPr lang="en-US" sz="1700" dirty="0" err="1"/>
              <a:t>sẽ</a:t>
            </a:r>
            <a:r>
              <a:rPr lang="en-US" sz="1700" dirty="0"/>
              <a:t> </a:t>
            </a:r>
            <a:r>
              <a:rPr lang="en-US" sz="1700" dirty="0" err="1"/>
              <a:t>gọi</a:t>
            </a:r>
            <a:r>
              <a:rPr lang="en-US" sz="1700" dirty="0"/>
              <a:t> </a:t>
            </a:r>
            <a:r>
              <a:rPr lang="en-US" sz="1700" dirty="0" err="1"/>
              <a:t>api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server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http request.</a:t>
            </a:r>
          </a:p>
          <a:p>
            <a:r>
              <a:rPr lang="en-US" sz="1700" dirty="0"/>
              <a:t>- Server </a:t>
            </a:r>
            <a:r>
              <a:rPr lang="en-US" sz="1700" dirty="0" err="1"/>
              <a:t>trả</a:t>
            </a:r>
            <a:r>
              <a:rPr lang="en-US" sz="1700" dirty="0"/>
              <a:t> </a:t>
            </a:r>
            <a:r>
              <a:rPr lang="en-US" sz="1700" dirty="0" err="1"/>
              <a:t>về</a:t>
            </a:r>
            <a:r>
              <a:rPr lang="en-US" sz="1700" dirty="0"/>
              <a:t> </a:t>
            </a:r>
            <a:r>
              <a:rPr lang="en-US" sz="1700" dirty="0" err="1"/>
              <a:t>dữ</a:t>
            </a:r>
            <a:r>
              <a:rPr lang="en-US" sz="1700" dirty="0"/>
              <a:t> </a:t>
            </a:r>
            <a:r>
              <a:rPr lang="en-US" sz="1700" dirty="0" err="1"/>
              <a:t>liệu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Thông</a:t>
            </a:r>
            <a:r>
              <a:rPr lang="en-US" sz="1700" dirty="0"/>
              <a:t> </a:t>
            </a:r>
            <a:r>
              <a:rPr lang="en-US" sz="1700" dirty="0" err="1"/>
              <a:t>báo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 </a:t>
            </a:r>
            <a:r>
              <a:rPr lang="en-US" sz="1700" dirty="0" err="1"/>
              <a:t>bài</a:t>
            </a:r>
            <a:r>
              <a:rPr lang="en-US" sz="1700" dirty="0"/>
              <a:t> </a:t>
            </a:r>
            <a:r>
              <a:rPr lang="en-US" sz="1700" dirty="0" err="1"/>
              <a:t>thành</a:t>
            </a:r>
            <a:r>
              <a:rPr lang="en-US" sz="1700" dirty="0"/>
              <a:t> </a:t>
            </a:r>
            <a:r>
              <a:rPr lang="en-US" sz="1700" dirty="0" err="1"/>
              <a:t>công</a:t>
            </a:r>
            <a:r>
              <a:rPr lang="en-US" sz="1700" dirty="0"/>
              <a:t> .</a:t>
            </a:r>
          </a:p>
          <a:p>
            <a:pPr marL="11430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057401"/>
            <a:ext cx="594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: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vào</a:t>
            </a:r>
            <a:r>
              <a:rPr lang="en-US" sz="1700" dirty="0"/>
              <a:t> </a:t>
            </a:r>
            <a:r>
              <a:rPr lang="en-US" sz="1700" dirty="0" err="1"/>
              <a:t>màn</a:t>
            </a:r>
            <a:r>
              <a:rPr lang="en-US" sz="1700" dirty="0"/>
              <a:t> </a:t>
            </a:r>
            <a:r>
              <a:rPr lang="en-US" sz="1700" dirty="0" err="1"/>
              <a:t>hình</a:t>
            </a:r>
            <a:r>
              <a:rPr lang="en-US" sz="1700" dirty="0"/>
              <a:t> </a:t>
            </a:r>
            <a:r>
              <a:rPr lang="en-US" sz="1700" dirty="0" err="1"/>
              <a:t>diễn</a:t>
            </a:r>
            <a:r>
              <a:rPr lang="en-US" sz="1700" dirty="0"/>
              <a:t> </a:t>
            </a:r>
            <a:r>
              <a:rPr lang="en-US" sz="1700" dirty="0" err="1"/>
              <a:t>đàn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Menu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Nếu</a:t>
            </a:r>
            <a:r>
              <a:rPr lang="en-US" sz="1700" dirty="0"/>
              <a:t>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chưa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 </a:t>
            </a:r>
            <a:r>
              <a:rPr lang="en-US" sz="1700" dirty="0" err="1"/>
              <a:t>nhập</a:t>
            </a:r>
            <a:r>
              <a:rPr lang="en-US" sz="1700" dirty="0"/>
              <a:t>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yêu</a:t>
            </a:r>
            <a:r>
              <a:rPr lang="en-US" sz="1700" dirty="0"/>
              <a:t> </a:t>
            </a:r>
            <a:r>
              <a:rPr lang="en-US" sz="1700" dirty="0" err="1"/>
              <a:t>cầu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 </a:t>
            </a:r>
            <a:r>
              <a:rPr lang="en-US" sz="1700" dirty="0" err="1"/>
              <a:t>nhập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Chọn</a:t>
            </a:r>
            <a:r>
              <a:rPr lang="en-US" sz="1700" dirty="0"/>
              <a:t> </a:t>
            </a:r>
            <a:r>
              <a:rPr lang="en-US" sz="1700" dirty="0" err="1"/>
              <a:t>một</a:t>
            </a:r>
            <a:r>
              <a:rPr lang="en-US" sz="1700" dirty="0"/>
              <a:t> </a:t>
            </a:r>
            <a:r>
              <a:rPr lang="en-US" sz="1700" dirty="0" err="1"/>
              <a:t>bài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 </a:t>
            </a:r>
            <a:r>
              <a:rPr lang="en-US" sz="1700" dirty="0" err="1"/>
              <a:t>bất</a:t>
            </a:r>
            <a:r>
              <a:rPr lang="en-US" sz="1700" dirty="0"/>
              <a:t> </a:t>
            </a:r>
            <a:r>
              <a:rPr lang="en-US" sz="1700" dirty="0" err="1"/>
              <a:t>kì</a:t>
            </a:r>
            <a:r>
              <a:rPr lang="en-US" sz="1700" dirty="0"/>
              <a:t>.</a:t>
            </a:r>
          </a:p>
          <a:p>
            <a:r>
              <a:rPr lang="en-US" sz="1700" dirty="0"/>
              <a:t>-  </a:t>
            </a:r>
            <a:r>
              <a:rPr lang="en-US" sz="1700" dirty="0" err="1"/>
              <a:t>Nhập</a:t>
            </a:r>
            <a:r>
              <a:rPr lang="en-US" sz="1700" dirty="0"/>
              <a:t> </a:t>
            </a:r>
            <a:r>
              <a:rPr lang="en-US" sz="1700" dirty="0" err="1"/>
              <a:t>nội</a:t>
            </a:r>
            <a:r>
              <a:rPr lang="en-US" sz="1700" dirty="0"/>
              <a:t> dung </a:t>
            </a:r>
            <a:r>
              <a:rPr lang="en-US" sz="1700" dirty="0" err="1"/>
              <a:t>bình</a:t>
            </a:r>
            <a:r>
              <a:rPr lang="en-US" sz="1700" dirty="0"/>
              <a:t> </a:t>
            </a:r>
            <a:r>
              <a:rPr lang="en-US" sz="1700" dirty="0" err="1"/>
              <a:t>luận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Hệ</a:t>
            </a:r>
            <a:r>
              <a:rPr lang="en-US" sz="1700" dirty="0"/>
              <a:t> </a:t>
            </a:r>
            <a:r>
              <a:rPr lang="en-US" sz="1700" dirty="0" err="1"/>
              <a:t>thông</a:t>
            </a:r>
            <a:r>
              <a:rPr lang="en-US" sz="1700" dirty="0"/>
              <a:t> </a:t>
            </a:r>
            <a:r>
              <a:rPr lang="en-US" sz="1700" dirty="0" err="1"/>
              <a:t>kiểm</a:t>
            </a:r>
            <a:r>
              <a:rPr lang="en-US" sz="1700" dirty="0"/>
              <a:t> </a:t>
            </a:r>
            <a:r>
              <a:rPr lang="en-US" sz="1700" dirty="0" err="1"/>
              <a:t>tra</a:t>
            </a:r>
            <a:r>
              <a:rPr lang="en-US" sz="1700" dirty="0"/>
              <a:t> </a:t>
            </a:r>
            <a:r>
              <a:rPr lang="en-US" sz="1700" dirty="0" err="1"/>
              <a:t>đầu</a:t>
            </a:r>
            <a:r>
              <a:rPr lang="en-US" sz="1700" dirty="0"/>
              <a:t> </a:t>
            </a:r>
            <a:r>
              <a:rPr lang="en-US" sz="1700" dirty="0" err="1"/>
              <a:t>vào</a:t>
            </a:r>
            <a:r>
              <a:rPr lang="en-US" sz="1700" dirty="0"/>
              <a:t> </a:t>
            </a:r>
            <a:r>
              <a:rPr lang="en-US" sz="1700" dirty="0" err="1"/>
              <a:t>hợp</a:t>
            </a:r>
            <a:r>
              <a:rPr lang="en-US" sz="1700" dirty="0"/>
              <a:t> </a:t>
            </a:r>
            <a:r>
              <a:rPr lang="en-US" sz="1700" dirty="0" err="1"/>
              <a:t>lệ</a:t>
            </a:r>
            <a:r>
              <a:rPr lang="en-US" sz="1700" dirty="0"/>
              <a:t> hay </a:t>
            </a:r>
            <a:r>
              <a:rPr lang="en-US" sz="1700" dirty="0" err="1"/>
              <a:t>không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Nếu</a:t>
            </a:r>
            <a:r>
              <a:rPr lang="en-US" sz="1700" dirty="0"/>
              <a:t> </a:t>
            </a:r>
            <a:r>
              <a:rPr lang="en-US" sz="1700" dirty="0" err="1"/>
              <a:t>hợp</a:t>
            </a:r>
            <a:r>
              <a:rPr lang="en-US" sz="1700" dirty="0"/>
              <a:t> </a:t>
            </a:r>
            <a:r>
              <a:rPr lang="en-US" sz="1700" dirty="0" err="1"/>
              <a:t>lệ</a:t>
            </a:r>
            <a:r>
              <a:rPr lang="en-US" sz="1700" dirty="0"/>
              <a:t>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gọi</a:t>
            </a:r>
            <a:r>
              <a:rPr lang="en-US" sz="1700" dirty="0"/>
              <a:t> function comment()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ViewForum</a:t>
            </a:r>
            <a:r>
              <a:rPr lang="en-US" sz="1700" dirty="0"/>
              <a:t>.</a:t>
            </a:r>
          </a:p>
          <a:p>
            <a:r>
              <a:rPr lang="en-US" sz="1700" dirty="0"/>
              <a:t>- comment ()function  </a:t>
            </a:r>
            <a:r>
              <a:rPr lang="en-US" sz="1700" dirty="0" err="1"/>
              <a:t>sẽ</a:t>
            </a:r>
            <a:r>
              <a:rPr lang="en-US" sz="1700" dirty="0"/>
              <a:t> </a:t>
            </a:r>
            <a:r>
              <a:rPr lang="en-US" sz="1700" dirty="0" err="1"/>
              <a:t>gọi</a:t>
            </a:r>
            <a:r>
              <a:rPr lang="en-US" sz="1700" dirty="0"/>
              <a:t> </a:t>
            </a:r>
            <a:r>
              <a:rPr lang="en-US" sz="1700" dirty="0" err="1"/>
              <a:t>api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server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http request.</a:t>
            </a:r>
          </a:p>
          <a:p>
            <a:r>
              <a:rPr lang="en-US" sz="1700" dirty="0"/>
              <a:t>- Server </a:t>
            </a:r>
            <a:r>
              <a:rPr lang="en-US" sz="1700" dirty="0" err="1"/>
              <a:t>trả</a:t>
            </a:r>
            <a:r>
              <a:rPr lang="en-US" sz="1700" dirty="0"/>
              <a:t> </a:t>
            </a:r>
            <a:r>
              <a:rPr lang="en-US" sz="1700" dirty="0" err="1"/>
              <a:t>về</a:t>
            </a:r>
            <a:r>
              <a:rPr lang="en-US" sz="1700" dirty="0"/>
              <a:t> </a:t>
            </a:r>
            <a:r>
              <a:rPr lang="en-US" sz="1700" dirty="0" err="1"/>
              <a:t>dữ</a:t>
            </a:r>
            <a:r>
              <a:rPr lang="en-US" sz="1700" dirty="0"/>
              <a:t> </a:t>
            </a:r>
            <a:r>
              <a:rPr lang="en-US" sz="1700" dirty="0" err="1"/>
              <a:t>liệu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Thông</a:t>
            </a:r>
            <a:r>
              <a:rPr lang="en-US" sz="1700" dirty="0"/>
              <a:t> </a:t>
            </a:r>
            <a:r>
              <a:rPr lang="en-US" sz="1700" dirty="0" err="1"/>
              <a:t>báo</a:t>
            </a:r>
            <a:r>
              <a:rPr lang="en-US" sz="1700" dirty="0"/>
              <a:t> </a:t>
            </a:r>
            <a:r>
              <a:rPr lang="en-US" sz="1700" dirty="0" err="1"/>
              <a:t>bình</a:t>
            </a:r>
            <a:r>
              <a:rPr lang="en-US" sz="1700" dirty="0"/>
              <a:t> </a:t>
            </a:r>
            <a:r>
              <a:rPr lang="en-US" sz="1700" dirty="0" err="1"/>
              <a:t>luận</a:t>
            </a:r>
            <a:r>
              <a:rPr lang="en-US" sz="1700" dirty="0"/>
              <a:t> </a:t>
            </a:r>
            <a:r>
              <a:rPr lang="en-US" sz="1700" dirty="0" err="1"/>
              <a:t>thành</a:t>
            </a:r>
            <a:r>
              <a:rPr lang="en-US" sz="1700" dirty="0"/>
              <a:t> </a:t>
            </a:r>
            <a:r>
              <a:rPr lang="en-US" sz="1700" dirty="0" err="1"/>
              <a:t>công</a:t>
            </a:r>
            <a:r>
              <a:rPr lang="en-US" sz="1700" dirty="0"/>
              <a:t> .</a:t>
            </a:r>
          </a:p>
          <a:p>
            <a:pPr marL="11430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5105400" cy="18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 </a:t>
            </a:r>
            <a:r>
              <a:rPr lang="en-US" sz="2000" dirty="0" err="1" smtClean="0"/>
              <a:t>nghe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: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vào</a:t>
            </a:r>
            <a:r>
              <a:rPr lang="en-US" sz="1700" dirty="0"/>
              <a:t> </a:t>
            </a:r>
            <a:r>
              <a:rPr lang="en-US" sz="1700" dirty="0" err="1"/>
              <a:t>màn</a:t>
            </a:r>
            <a:r>
              <a:rPr lang="en-US" sz="1700" dirty="0"/>
              <a:t> </a:t>
            </a:r>
            <a:r>
              <a:rPr lang="en-US" sz="1700" dirty="0" err="1"/>
              <a:t>hình</a:t>
            </a:r>
            <a:r>
              <a:rPr lang="en-US" sz="1700" dirty="0"/>
              <a:t> </a:t>
            </a:r>
            <a:r>
              <a:rPr lang="en-US" sz="1700" dirty="0" err="1"/>
              <a:t>Luyện</a:t>
            </a:r>
            <a:r>
              <a:rPr lang="en-US" sz="1700" dirty="0"/>
              <a:t> </a:t>
            </a:r>
            <a:r>
              <a:rPr lang="en-US" sz="1700" dirty="0" err="1"/>
              <a:t>Nghe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Hệ</a:t>
            </a:r>
            <a:r>
              <a:rPr lang="en-US" sz="1700" dirty="0"/>
              <a:t> </a:t>
            </a:r>
            <a:r>
              <a:rPr lang="en-US" sz="1700" dirty="0" err="1"/>
              <a:t>thống</a:t>
            </a:r>
            <a:r>
              <a:rPr lang="en-US" sz="1700" dirty="0"/>
              <a:t> </a:t>
            </a:r>
            <a:r>
              <a:rPr lang="en-US" sz="1700" dirty="0" err="1"/>
              <a:t>lấy</a:t>
            </a:r>
            <a:r>
              <a:rPr lang="en-US" sz="1700" dirty="0"/>
              <a:t> </a:t>
            </a:r>
            <a:r>
              <a:rPr lang="en-US" sz="1700" dirty="0" err="1"/>
              <a:t>tất</a:t>
            </a:r>
            <a:r>
              <a:rPr lang="en-US" sz="1700" dirty="0"/>
              <a:t> </a:t>
            </a:r>
            <a:r>
              <a:rPr lang="en-US" sz="1700" dirty="0" err="1"/>
              <a:t>cả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từ</a:t>
            </a:r>
            <a:r>
              <a:rPr lang="en-US" sz="1700" dirty="0"/>
              <a:t>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khóa</a:t>
            </a:r>
            <a:r>
              <a:rPr lang="en-US" sz="1700" dirty="0"/>
              <a:t> </a:t>
            </a:r>
            <a:r>
              <a:rPr lang="en-US" sz="1700" dirty="0" err="1"/>
              <a:t>học</a:t>
            </a:r>
            <a:r>
              <a:rPr lang="en-US" sz="1700" dirty="0"/>
              <a:t> </a:t>
            </a:r>
            <a:r>
              <a:rPr lang="en-US" sz="1700" dirty="0" err="1"/>
              <a:t>trong</a:t>
            </a:r>
            <a:r>
              <a:rPr lang="en-US" sz="1700" dirty="0"/>
              <a:t> database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Hệ</a:t>
            </a:r>
            <a:r>
              <a:rPr lang="en-US" sz="1700" dirty="0"/>
              <a:t> </a:t>
            </a:r>
            <a:r>
              <a:rPr lang="en-US" sz="1700" dirty="0" err="1"/>
              <a:t>thống</a:t>
            </a:r>
            <a:r>
              <a:rPr lang="en-US" sz="1700" dirty="0"/>
              <a:t> </a:t>
            </a:r>
            <a:r>
              <a:rPr lang="en-US" sz="1700" dirty="0" err="1"/>
              <a:t>sinh</a:t>
            </a:r>
            <a:r>
              <a:rPr lang="en-US" sz="1700" dirty="0"/>
              <a:t> </a:t>
            </a:r>
            <a:r>
              <a:rPr lang="en-US" sz="1700" dirty="0" err="1"/>
              <a:t>câu</a:t>
            </a:r>
            <a:r>
              <a:rPr lang="en-US" sz="1700" dirty="0"/>
              <a:t> </a:t>
            </a:r>
            <a:r>
              <a:rPr lang="en-US" sz="1700" dirty="0" err="1"/>
              <a:t>hỏi</a:t>
            </a:r>
            <a:r>
              <a:rPr lang="en-US" sz="1700" dirty="0"/>
              <a:t> </a:t>
            </a:r>
            <a:r>
              <a:rPr lang="en-US" sz="1700" dirty="0" err="1"/>
              <a:t>ngẫu</a:t>
            </a:r>
            <a:r>
              <a:rPr lang="en-US" sz="1700" dirty="0"/>
              <a:t> </a:t>
            </a:r>
            <a:r>
              <a:rPr lang="en-US" sz="1700" dirty="0" err="1"/>
              <a:t>nhiên</a:t>
            </a:r>
            <a:r>
              <a:rPr lang="en-US" sz="1700" dirty="0"/>
              <a:t> </a:t>
            </a:r>
            <a:r>
              <a:rPr lang="en-US" sz="1700" dirty="0" err="1"/>
              <a:t>bằng</a:t>
            </a:r>
            <a:r>
              <a:rPr lang="en-US" sz="1700" dirty="0"/>
              <a:t> </a:t>
            </a:r>
            <a:r>
              <a:rPr lang="en-US" sz="1700" dirty="0" err="1"/>
              <a:t>cách</a:t>
            </a:r>
            <a:r>
              <a:rPr lang="en-US" sz="1700" dirty="0"/>
              <a:t> </a:t>
            </a:r>
            <a:r>
              <a:rPr lang="en-US" sz="1700" dirty="0" err="1"/>
              <a:t>gọi</a:t>
            </a:r>
            <a:r>
              <a:rPr lang="en-US" sz="1700" dirty="0"/>
              <a:t> function </a:t>
            </a:r>
            <a:r>
              <a:rPr lang="en-US" sz="1700" dirty="0" err="1"/>
              <a:t>generateListenPractice</a:t>
            </a:r>
            <a:r>
              <a:rPr lang="en-US" sz="1700" dirty="0"/>
              <a:t>().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Hệ</a:t>
            </a:r>
            <a:r>
              <a:rPr lang="en-US" sz="1700" dirty="0"/>
              <a:t> </a:t>
            </a:r>
            <a:r>
              <a:rPr lang="en-US" sz="1700" dirty="0" err="1"/>
              <a:t>thống</a:t>
            </a:r>
            <a:r>
              <a:rPr lang="en-US" sz="1700" dirty="0"/>
              <a:t> </a:t>
            </a:r>
            <a:r>
              <a:rPr lang="en-US" sz="1700" dirty="0" err="1"/>
              <a:t>trả</a:t>
            </a:r>
            <a:r>
              <a:rPr lang="en-US" sz="1700" dirty="0"/>
              <a:t> </a:t>
            </a:r>
            <a:r>
              <a:rPr lang="en-US" sz="1700" dirty="0" err="1"/>
              <a:t>về</a:t>
            </a:r>
            <a:r>
              <a:rPr lang="en-US" sz="1700" dirty="0"/>
              <a:t> </a:t>
            </a:r>
            <a:r>
              <a:rPr lang="en-US" sz="1700" dirty="0" err="1"/>
              <a:t>dữ</a:t>
            </a:r>
            <a:r>
              <a:rPr lang="en-US" sz="1700" dirty="0"/>
              <a:t> </a:t>
            </a:r>
            <a:r>
              <a:rPr lang="en-US" sz="1700" dirty="0" err="1"/>
              <a:t>liệu</a:t>
            </a:r>
            <a:r>
              <a:rPr lang="en-US" sz="1700" dirty="0"/>
              <a:t>.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Hiển</a:t>
            </a:r>
            <a:r>
              <a:rPr lang="en-US" sz="1700" dirty="0"/>
              <a:t> </a:t>
            </a:r>
            <a:r>
              <a:rPr lang="en-US" sz="1700" dirty="0" err="1"/>
              <a:t>thị</a:t>
            </a:r>
            <a:r>
              <a:rPr lang="en-US" sz="1700" dirty="0"/>
              <a:t> </a:t>
            </a:r>
            <a:r>
              <a:rPr lang="en-US" sz="1700" dirty="0" err="1"/>
              <a:t>bài</a:t>
            </a:r>
            <a:r>
              <a:rPr lang="en-US" sz="1700" dirty="0"/>
              <a:t> </a:t>
            </a:r>
            <a:r>
              <a:rPr lang="en-US" sz="1700" dirty="0" err="1"/>
              <a:t>luyện</a:t>
            </a:r>
            <a:r>
              <a:rPr lang="en-US" sz="1700" dirty="0"/>
              <a:t> </a:t>
            </a:r>
            <a:r>
              <a:rPr lang="en-US" sz="1700" dirty="0" err="1"/>
              <a:t>tập</a:t>
            </a:r>
            <a:r>
              <a:rPr lang="en-US" sz="1700" dirty="0"/>
              <a:t> </a:t>
            </a:r>
            <a:r>
              <a:rPr lang="en-US" sz="1700" dirty="0" err="1"/>
              <a:t>nghe</a:t>
            </a:r>
            <a:r>
              <a:rPr lang="en-US" sz="1700" dirty="0"/>
              <a:t> </a:t>
            </a:r>
            <a:r>
              <a:rPr lang="en-US" sz="1700" dirty="0" err="1"/>
              <a:t>lên</a:t>
            </a:r>
            <a:r>
              <a:rPr lang="en-US" sz="1700" dirty="0"/>
              <a:t> </a:t>
            </a:r>
            <a:r>
              <a:rPr lang="en-US" sz="1700" dirty="0" err="1"/>
              <a:t>màn</a:t>
            </a:r>
            <a:r>
              <a:rPr lang="en-US" sz="1700" dirty="0"/>
              <a:t> </a:t>
            </a:r>
            <a:r>
              <a:rPr lang="en-US" sz="1700" dirty="0" err="1"/>
              <a:t>hình</a:t>
            </a:r>
            <a:r>
              <a:rPr lang="en-US" sz="1700" dirty="0"/>
              <a:t>.</a:t>
            </a:r>
          </a:p>
          <a:p>
            <a:r>
              <a:rPr lang="en-US" sz="1700" dirty="0"/>
              <a:t>-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làm</a:t>
            </a:r>
            <a:r>
              <a:rPr lang="en-US" sz="1700" dirty="0"/>
              <a:t> </a:t>
            </a:r>
            <a:r>
              <a:rPr lang="en-US" sz="1700" dirty="0" err="1"/>
              <a:t>bài</a:t>
            </a:r>
            <a:r>
              <a:rPr lang="en-US" sz="1700" dirty="0"/>
              <a:t> </a:t>
            </a:r>
            <a:r>
              <a:rPr lang="en-US" sz="1700" dirty="0" err="1"/>
              <a:t>luyện</a:t>
            </a:r>
            <a:r>
              <a:rPr lang="en-US" sz="1700" dirty="0"/>
              <a:t> </a:t>
            </a:r>
            <a:r>
              <a:rPr lang="en-US" sz="1700" dirty="0" err="1"/>
              <a:t>nghe</a:t>
            </a:r>
            <a:r>
              <a:rPr lang="en-US" sz="1700" dirty="0"/>
              <a:t> </a:t>
            </a:r>
            <a:r>
              <a:rPr lang="en-US" sz="1700" dirty="0" err="1"/>
              <a:t>bằng</a:t>
            </a:r>
            <a:r>
              <a:rPr lang="en-US" sz="1700" dirty="0"/>
              <a:t> </a:t>
            </a:r>
            <a:r>
              <a:rPr lang="en-US" sz="1700" dirty="0" err="1"/>
              <a:t>cách</a:t>
            </a:r>
            <a:r>
              <a:rPr lang="en-US" sz="1700" dirty="0"/>
              <a:t> </a:t>
            </a:r>
            <a:r>
              <a:rPr lang="en-US" sz="1700" dirty="0" err="1"/>
              <a:t>chọn</a:t>
            </a:r>
            <a:r>
              <a:rPr lang="en-US" sz="1700" dirty="0"/>
              <a:t> </a:t>
            </a:r>
            <a:r>
              <a:rPr lang="en-US" sz="1700" dirty="0" err="1"/>
              <a:t>trắc</a:t>
            </a:r>
            <a:r>
              <a:rPr lang="en-US" sz="1700" dirty="0"/>
              <a:t> </a:t>
            </a:r>
            <a:r>
              <a:rPr lang="en-US" sz="1700" dirty="0" err="1"/>
              <a:t>nghiệm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Hệ</a:t>
            </a:r>
            <a:r>
              <a:rPr lang="en-US" sz="1700" dirty="0"/>
              <a:t> </a:t>
            </a:r>
            <a:r>
              <a:rPr lang="en-US" sz="1700" dirty="0" err="1"/>
              <a:t>thống</a:t>
            </a:r>
            <a:r>
              <a:rPr lang="en-US" sz="1700" dirty="0"/>
              <a:t> </a:t>
            </a:r>
            <a:r>
              <a:rPr lang="en-US" sz="1700" dirty="0" err="1"/>
              <a:t>kiểm</a:t>
            </a:r>
            <a:r>
              <a:rPr lang="en-US" sz="1700" dirty="0"/>
              <a:t> </a:t>
            </a:r>
            <a:r>
              <a:rPr lang="en-US" sz="1700" dirty="0" err="1"/>
              <a:t>tra</a:t>
            </a:r>
            <a:r>
              <a:rPr lang="en-US" sz="1700" dirty="0"/>
              <a:t>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chọn</a:t>
            </a:r>
            <a:r>
              <a:rPr lang="en-US" sz="1700" dirty="0"/>
              <a:t> </a:t>
            </a:r>
            <a:r>
              <a:rPr lang="en-US" sz="1700" dirty="0" err="1"/>
              <a:t>đúng</a:t>
            </a:r>
            <a:r>
              <a:rPr lang="en-US" sz="1700" dirty="0"/>
              <a:t> hay </a:t>
            </a:r>
            <a:r>
              <a:rPr lang="en-US" sz="1700" dirty="0" err="1"/>
              <a:t>sai</a:t>
            </a:r>
            <a:endParaRPr lang="en-US" sz="1700" dirty="0"/>
          </a:p>
          <a:p>
            <a:r>
              <a:rPr lang="en-US" sz="1700" dirty="0"/>
              <a:t>- </a:t>
            </a:r>
            <a:r>
              <a:rPr lang="en-US" sz="1700" dirty="0" err="1"/>
              <a:t>Thông</a:t>
            </a:r>
            <a:r>
              <a:rPr lang="en-US" sz="1700" dirty="0"/>
              <a:t> </a:t>
            </a:r>
            <a:r>
              <a:rPr lang="en-US" sz="1700" dirty="0" err="1"/>
              <a:t>báo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.</a:t>
            </a:r>
          </a:p>
          <a:p>
            <a:pPr marL="11430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5500" y="2057400"/>
            <a:ext cx="4953000" cy="18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Đề tài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học,luyện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Toeic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: </a:t>
            </a:r>
            <a:endParaRPr lang="en-US" sz="2000" dirty="0"/>
          </a:p>
          <a:p>
            <a:r>
              <a:rPr lang="en-US" sz="1900" dirty="0"/>
              <a:t>-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r>
              <a:rPr lang="en-US" sz="1900" dirty="0"/>
              <a:t> </a:t>
            </a:r>
            <a:r>
              <a:rPr lang="en-US" sz="1900" dirty="0" err="1"/>
              <a:t>vào</a:t>
            </a:r>
            <a:r>
              <a:rPr lang="en-US" sz="1900" dirty="0"/>
              <a:t> </a:t>
            </a:r>
            <a:r>
              <a:rPr lang="en-US" sz="1900" dirty="0" err="1"/>
              <a:t>màn</a:t>
            </a:r>
            <a:r>
              <a:rPr lang="en-US" sz="1900" dirty="0"/>
              <a:t> </a:t>
            </a:r>
            <a:r>
              <a:rPr lang="en-US" sz="1900" dirty="0" err="1"/>
              <a:t>hình</a:t>
            </a:r>
            <a:r>
              <a:rPr lang="en-US" sz="1900" dirty="0"/>
              <a:t> </a:t>
            </a:r>
            <a:r>
              <a:rPr lang="en-US" sz="1900" dirty="0" err="1"/>
              <a:t>ToeicTest</a:t>
            </a:r>
            <a:endParaRPr lang="en-US" sz="1900" dirty="0"/>
          </a:p>
          <a:p>
            <a:r>
              <a:rPr lang="en-US" sz="1900" dirty="0"/>
              <a:t>-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r>
              <a:rPr lang="en-US" sz="1900" dirty="0"/>
              <a:t> </a:t>
            </a:r>
            <a:r>
              <a:rPr lang="en-US" sz="1900" dirty="0" err="1"/>
              <a:t>chọn</a:t>
            </a:r>
            <a:r>
              <a:rPr lang="en-US" sz="1900" dirty="0"/>
              <a:t> </a:t>
            </a:r>
            <a:r>
              <a:rPr lang="en-US" sz="1900" dirty="0" err="1"/>
              <a:t>đề</a:t>
            </a:r>
            <a:r>
              <a:rPr lang="en-US" sz="1900" dirty="0"/>
              <a:t> </a:t>
            </a:r>
            <a:r>
              <a:rPr lang="en-US" sz="1900" dirty="0" err="1"/>
              <a:t>thi</a:t>
            </a:r>
            <a:r>
              <a:rPr lang="en-US" sz="1900" dirty="0"/>
              <a:t> </a:t>
            </a:r>
            <a:r>
              <a:rPr lang="en-US" sz="1900" dirty="0" err="1"/>
              <a:t>toeic</a:t>
            </a:r>
            <a:r>
              <a:rPr lang="en-US" sz="1900" dirty="0"/>
              <a:t>.</a:t>
            </a:r>
          </a:p>
          <a:p>
            <a:r>
              <a:rPr lang="en-US" sz="1900" dirty="0"/>
              <a:t>- </a:t>
            </a:r>
            <a:r>
              <a:rPr lang="en-US" sz="1900" dirty="0" err="1"/>
              <a:t>Hệ</a:t>
            </a:r>
            <a:r>
              <a:rPr lang="en-US" sz="1900" dirty="0"/>
              <a:t> </a:t>
            </a:r>
            <a:r>
              <a:rPr lang="en-US" sz="1900" dirty="0" err="1"/>
              <a:t>thống</a:t>
            </a:r>
            <a:r>
              <a:rPr lang="en-US" sz="1900" dirty="0"/>
              <a:t> </a:t>
            </a:r>
            <a:r>
              <a:rPr lang="en-US" sz="1900" dirty="0" err="1"/>
              <a:t>kiểm</a:t>
            </a:r>
            <a:r>
              <a:rPr lang="en-US" sz="1900" dirty="0"/>
              <a:t> </a:t>
            </a:r>
            <a:r>
              <a:rPr lang="en-US" sz="1900" dirty="0" err="1"/>
              <a:t>tra</a:t>
            </a:r>
            <a:r>
              <a:rPr lang="en-US" sz="1900" dirty="0"/>
              <a:t> </a:t>
            </a:r>
            <a:r>
              <a:rPr lang="en-US" sz="1900" dirty="0" err="1"/>
              <a:t>xem</a:t>
            </a:r>
            <a:r>
              <a:rPr lang="en-US" sz="1900" dirty="0"/>
              <a:t> </a:t>
            </a:r>
            <a:r>
              <a:rPr lang="en-US" sz="1900" dirty="0" err="1"/>
              <a:t>đề</a:t>
            </a:r>
            <a:r>
              <a:rPr lang="en-US" sz="1900" dirty="0"/>
              <a:t> </a:t>
            </a:r>
            <a:r>
              <a:rPr lang="en-US" sz="1900" dirty="0" err="1"/>
              <a:t>thi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làm</a:t>
            </a:r>
            <a:r>
              <a:rPr lang="en-US" sz="1900" dirty="0"/>
              <a:t> hay </a:t>
            </a:r>
            <a:r>
              <a:rPr lang="en-US" sz="1900" dirty="0" err="1"/>
              <a:t>chưa</a:t>
            </a:r>
            <a:r>
              <a:rPr lang="en-US" sz="1900" dirty="0"/>
              <a:t>.</a:t>
            </a:r>
          </a:p>
          <a:p>
            <a:r>
              <a:rPr lang="en-US" sz="1900" dirty="0"/>
              <a:t>- </a:t>
            </a:r>
            <a:r>
              <a:rPr lang="en-US" sz="1900" dirty="0" err="1"/>
              <a:t>Nếu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làm</a:t>
            </a:r>
            <a:r>
              <a:rPr lang="en-US" sz="1900" dirty="0"/>
              <a:t> </a:t>
            </a:r>
            <a:r>
              <a:rPr lang="en-US" sz="1900" dirty="0" err="1"/>
              <a:t>thì</a:t>
            </a:r>
            <a:r>
              <a:rPr lang="en-US" sz="1900" dirty="0"/>
              <a:t> </a:t>
            </a:r>
            <a:r>
              <a:rPr lang="en-US" sz="1900" dirty="0" err="1"/>
              <a:t>thông</a:t>
            </a:r>
            <a:r>
              <a:rPr lang="en-US" sz="1900" dirty="0"/>
              <a:t> </a:t>
            </a:r>
            <a:r>
              <a:rPr lang="en-US" sz="1900" dirty="0" err="1"/>
              <a:t>báo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endParaRPr lang="en-US" sz="1900" dirty="0"/>
          </a:p>
          <a:p>
            <a:r>
              <a:rPr lang="en-US" sz="1900" dirty="0"/>
              <a:t>- </a:t>
            </a:r>
            <a:r>
              <a:rPr lang="en-US" sz="1900" dirty="0" err="1"/>
              <a:t>Hệ</a:t>
            </a:r>
            <a:r>
              <a:rPr lang="en-US" sz="1900" dirty="0"/>
              <a:t> </a:t>
            </a:r>
            <a:r>
              <a:rPr lang="en-US" sz="1900" dirty="0" err="1"/>
              <a:t>thống</a:t>
            </a:r>
            <a:r>
              <a:rPr lang="en-US" sz="1900" dirty="0"/>
              <a:t> </a:t>
            </a:r>
            <a:r>
              <a:rPr lang="en-US" sz="1900" dirty="0" err="1"/>
              <a:t>kiểm</a:t>
            </a:r>
            <a:r>
              <a:rPr lang="en-US" sz="1900" dirty="0"/>
              <a:t> </a:t>
            </a:r>
            <a:r>
              <a:rPr lang="en-US" sz="1900" dirty="0" err="1"/>
              <a:t>tra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</a:t>
            </a:r>
            <a:r>
              <a:rPr lang="en-US" sz="1900" dirty="0" err="1"/>
              <a:t>đề</a:t>
            </a:r>
            <a:r>
              <a:rPr lang="en-US" sz="1900" dirty="0"/>
              <a:t> </a:t>
            </a:r>
            <a:r>
              <a:rPr lang="en-US" sz="1900" dirty="0" err="1"/>
              <a:t>thi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 </a:t>
            </a:r>
            <a:r>
              <a:rPr lang="en-US" sz="1900" dirty="0" err="1"/>
              <a:t>máy</a:t>
            </a:r>
            <a:r>
              <a:rPr lang="en-US" sz="1900" dirty="0"/>
              <a:t> hay </a:t>
            </a:r>
            <a:r>
              <a:rPr lang="en-US" sz="1900" dirty="0" err="1"/>
              <a:t>chưa</a:t>
            </a:r>
            <a:endParaRPr lang="en-US" sz="1900" dirty="0"/>
          </a:p>
          <a:p>
            <a:r>
              <a:rPr lang="en-US" sz="1900" dirty="0"/>
              <a:t>- </a:t>
            </a:r>
            <a:r>
              <a:rPr lang="en-US" sz="1900" dirty="0" err="1"/>
              <a:t>Nếu</a:t>
            </a:r>
            <a:r>
              <a:rPr lang="en-US" sz="1900" dirty="0"/>
              <a:t> </a:t>
            </a:r>
            <a:r>
              <a:rPr lang="en-US" sz="1900" dirty="0" err="1"/>
              <a:t>chưa</a:t>
            </a:r>
            <a:r>
              <a:rPr lang="en-US" sz="1900" dirty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thông</a:t>
            </a:r>
            <a:r>
              <a:rPr lang="en-US" sz="1900" dirty="0"/>
              <a:t> </a:t>
            </a:r>
            <a:r>
              <a:rPr lang="en-US" sz="1900" dirty="0" err="1"/>
              <a:t>báo</a:t>
            </a:r>
            <a:r>
              <a:rPr lang="en-US" sz="1900" dirty="0"/>
              <a:t> </a:t>
            </a:r>
            <a:r>
              <a:rPr lang="en-US" sz="1900" dirty="0" err="1"/>
              <a:t>yêu</a:t>
            </a:r>
            <a:r>
              <a:rPr lang="en-US" sz="1900" dirty="0"/>
              <a:t> </a:t>
            </a:r>
            <a:r>
              <a:rPr lang="en-US" sz="1900" dirty="0" err="1"/>
              <a:t>cầu</a:t>
            </a:r>
            <a:r>
              <a:rPr lang="en-US" sz="1900" dirty="0"/>
              <a:t> </a:t>
            </a:r>
            <a:r>
              <a:rPr lang="en-US" sz="1900" dirty="0" err="1"/>
              <a:t>tải</a:t>
            </a:r>
            <a:r>
              <a:rPr lang="en-US" sz="1900" dirty="0"/>
              <a:t>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endParaRPr lang="en-US" sz="1900" dirty="0"/>
          </a:p>
          <a:p>
            <a:r>
              <a:rPr lang="en-US" sz="1900" dirty="0"/>
              <a:t>- Load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</a:t>
            </a:r>
            <a:r>
              <a:rPr lang="en-US" sz="1900" dirty="0" err="1"/>
              <a:t>từ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 </a:t>
            </a:r>
            <a:r>
              <a:rPr lang="en-US" sz="1900" dirty="0" err="1"/>
              <a:t>máy</a:t>
            </a:r>
            <a:endParaRPr lang="en-US" sz="1900" dirty="0"/>
          </a:p>
          <a:p>
            <a:r>
              <a:rPr lang="en-US" sz="1900" dirty="0"/>
              <a:t>- </a:t>
            </a:r>
            <a:r>
              <a:rPr lang="en-US" sz="1900" dirty="0" err="1"/>
              <a:t>Máy</a:t>
            </a:r>
            <a:r>
              <a:rPr lang="en-US" sz="1900" dirty="0"/>
              <a:t> </a:t>
            </a:r>
            <a:r>
              <a:rPr lang="en-US" sz="1900" dirty="0" err="1"/>
              <a:t>trả</a:t>
            </a:r>
            <a:r>
              <a:rPr lang="en-US" sz="1900" dirty="0"/>
              <a:t> </a:t>
            </a:r>
            <a:r>
              <a:rPr lang="en-US" sz="1900" dirty="0" err="1"/>
              <a:t>về</a:t>
            </a:r>
            <a:r>
              <a:rPr lang="en-US" sz="1900" dirty="0"/>
              <a:t>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endParaRPr lang="en-US" sz="1900" dirty="0"/>
          </a:p>
          <a:p>
            <a:r>
              <a:rPr lang="en-US" sz="1900" dirty="0"/>
              <a:t>- </a:t>
            </a:r>
            <a:r>
              <a:rPr lang="en-US" sz="1900" dirty="0" err="1"/>
              <a:t>Hiển</a:t>
            </a:r>
            <a:r>
              <a:rPr lang="en-US" sz="1900" dirty="0"/>
              <a:t> </a:t>
            </a:r>
            <a:r>
              <a:rPr lang="en-US" sz="1900" dirty="0" err="1"/>
              <a:t>thị</a:t>
            </a:r>
            <a:r>
              <a:rPr lang="en-US" sz="1900" dirty="0"/>
              <a:t> </a:t>
            </a:r>
            <a:r>
              <a:rPr lang="en-US" sz="1900" dirty="0" err="1"/>
              <a:t>đề</a:t>
            </a:r>
            <a:r>
              <a:rPr lang="en-US" sz="1900" dirty="0"/>
              <a:t> </a:t>
            </a:r>
            <a:r>
              <a:rPr lang="en-US" sz="1900" dirty="0" err="1"/>
              <a:t>thi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r>
              <a:rPr lang="en-US" sz="1900" dirty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190123"/>
            <a:ext cx="4648200" cy="16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CƠ SỞ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600200"/>
            <a:ext cx="8514076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CSDL Server 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CSDL Client :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4317741"/>
            <a:ext cx="4953000" cy="22610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1768941"/>
            <a:ext cx="4953000" cy="22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 smtClean="0"/>
          </a:p>
          <a:p>
            <a:pPr marL="114300" indent="0" algn="ctr">
              <a:buNone/>
            </a:pPr>
            <a:r>
              <a:rPr lang="en-US" sz="4000" dirty="0" smtClean="0"/>
              <a:t>CẢM ƠN THẦY CÔ VÀ CÁC BẠN ĐÃ LẮNG NGHE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26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560" y="8496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TRÌNH 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60" y="1905000"/>
            <a:ext cx="8229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–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</a:t>
            </a:r>
          </a:p>
          <a:p>
            <a:endParaRPr lang="vi-VN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,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,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Tiếng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địa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quốc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trở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 smtClean="0"/>
              <a:t>dụng</a:t>
            </a:r>
            <a:endParaRPr lang="en-US" sz="1800" dirty="0" smtClean="0"/>
          </a:p>
          <a:p>
            <a:pPr lvl="0">
              <a:lnSpc>
                <a:spcPct val="150000"/>
              </a:lnSpc>
            </a:pP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đại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lấy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tiếng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Tiếng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077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,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,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Rất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khó</a:t>
            </a:r>
            <a:r>
              <a:rPr lang="en-US" sz="1800" dirty="0"/>
              <a:t> </a:t>
            </a:r>
            <a:r>
              <a:rPr lang="en-US" sz="1800" dirty="0" err="1"/>
              <a:t>khăn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: 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nghe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,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âm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hề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nhớ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vựng</a:t>
            </a:r>
            <a:r>
              <a:rPr lang="en-US" sz="1800" dirty="0"/>
              <a:t> </a:t>
            </a:r>
            <a:r>
              <a:rPr lang="en-US" sz="1800" dirty="0" err="1" smtClean="0"/>
              <a:t>lâu</a:t>
            </a:r>
            <a:r>
              <a:rPr lang="en-US" sz="1800" dirty="0" smtClean="0"/>
              <a:t>….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giáo</a:t>
            </a:r>
            <a:r>
              <a:rPr lang="en-US" sz="1800" dirty="0" smtClean="0"/>
              <a:t> </a:t>
            </a:r>
            <a:r>
              <a:rPr lang="en-US" sz="1800" dirty="0" err="1" smtClean="0"/>
              <a:t>dục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nghệ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ngày</a:t>
            </a:r>
            <a:r>
              <a:rPr lang="en-US" sz="1800" dirty="0" smtClean="0"/>
              <a:t> </a:t>
            </a:r>
            <a:r>
              <a:rPr lang="en-US" sz="1800" dirty="0" err="1" smtClean="0"/>
              <a:t>càng</a:t>
            </a:r>
            <a:r>
              <a:rPr lang="en-US" sz="1800" dirty="0" smtClean="0"/>
              <a:t> </a:t>
            </a:r>
            <a:r>
              <a:rPr lang="en-US" sz="1800" dirty="0" err="1" smtClean="0"/>
              <a:t>phổ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khó</a:t>
            </a:r>
            <a:r>
              <a:rPr lang="en-US" sz="1800" dirty="0"/>
              <a:t> </a:t>
            </a:r>
            <a:r>
              <a:rPr lang="en-US" sz="1800" dirty="0" err="1"/>
              <a:t>khăn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gặp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Tiếng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.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tay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“</a:t>
            </a:r>
            <a:r>
              <a:rPr lang="en-US" sz="1800" b="1" dirty="0" err="1"/>
              <a:t>Ứng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học</a:t>
            </a:r>
            <a:r>
              <a:rPr lang="en-US" sz="1800" b="1" dirty="0"/>
              <a:t> </a:t>
            </a:r>
            <a:r>
              <a:rPr lang="en-US" sz="1800" b="1" dirty="0" err="1"/>
              <a:t>tiếng</a:t>
            </a:r>
            <a:r>
              <a:rPr lang="en-US" sz="1800" b="1" dirty="0"/>
              <a:t> </a:t>
            </a:r>
            <a:r>
              <a:rPr lang="en-US" sz="1800" b="1" dirty="0" err="1"/>
              <a:t>Anh</a:t>
            </a:r>
            <a:r>
              <a:rPr lang="en-US" sz="1800" dirty="0"/>
              <a:t>” </a:t>
            </a:r>
            <a:r>
              <a:rPr lang="en-US" sz="1800" dirty="0" err="1"/>
              <a:t>trên</a:t>
            </a:r>
            <a:r>
              <a:rPr lang="en-US" sz="1800" dirty="0"/>
              <a:t> mobile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rèn</a:t>
            </a:r>
            <a:r>
              <a:rPr lang="en-US" sz="1800" dirty="0"/>
              <a:t> </a:t>
            </a:r>
            <a:r>
              <a:rPr lang="en-US" sz="1800" dirty="0" err="1"/>
              <a:t>luyện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kĩ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tiện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xuyên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6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err="1" smtClean="0"/>
              <a:t>Mục</a:t>
            </a:r>
            <a:r>
              <a:rPr lang="en-US" sz="3100" dirty="0" smtClean="0"/>
              <a:t> </a:t>
            </a:r>
            <a:r>
              <a:rPr lang="en-US" sz="3100" dirty="0" err="1" smtClean="0"/>
              <a:t>đích</a:t>
            </a:r>
            <a:r>
              <a:rPr lang="en-US" sz="3100" dirty="0" smtClean="0"/>
              <a:t> – </a:t>
            </a:r>
            <a:r>
              <a:rPr lang="en-US" sz="3100" dirty="0" err="1" smtClean="0"/>
              <a:t>phạm</a:t>
            </a:r>
            <a:r>
              <a:rPr lang="en-US" sz="3100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b="1" dirty="0"/>
              <a:t>hybrid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mobile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angular/ionic 2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 smtClean="0"/>
              <a:t>nodejs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luyện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Tiếng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kĩ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nghe,nói,viết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trắc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giản.Đồng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đánh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lực,trình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thi</a:t>
            </a:r>
            <a:r>
              <a:rPr lang="en-US" sz="1800" dirty="0"/>
              <a:t> </a:t>
            </a:r>
            <a:r>
              <a:rPr lang="en-US" sz="1800" dirty="0" err="1"/>
              <a:t>Toeic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Phạm</a:t>
            </a:r>
            <a:r>
              <a:rPr lang="en-US" dirty="0" smtClean="0"/>
              <a:t> vi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Do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nhiều,kiến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hẹp</a:t>
            </a:r>
            <a:r>
              <a:rPr lang="en-US" sz="1800" dirty="0"/>
              <a:t>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án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tảng</a:t>
            </a:r>
            <a:r>
              <a:rPr lang="en-US" sz="1800" dirty="0"/>
              <a:t> di </a:t>
            </a:r>
            <a:r>
              <a:rPr lang="en-US" sz="1800" dirty="0" err="1"/>
              <a:t>động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4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TẢ BÀI TOÁN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 err="1"/>
              <a:t>Đối</a:t>
            </a:r>
            <a:r>
              <a:rPr lang="en-US" sz="1800" b="1" dirty="0"/>
              <a:t> </a:t>
            </a:r>
            <a:r>
              <a:rPr lang="en-US" sz="1800" b="1" dirty="0" err="1"/>
              <a:t>với</a:t>
            </a:r>
            <a:r>
              <a:rPr lang="en-US" sz="1800" b="1" dirty="0"/>
              <a:t> </a:t>
            </a:r>
            <a:r>
              <a:rPr lang="en-US" sz="1800" b="1" dirty="0" err="1" smtClean="0"/>
              <a:t>người</a:t>
            </a:r>
            <a:r>
              <a:rPr lang="en-US" sz="1800" b="1" dirty="0" smtClean="0"/>
              <a:t> </a:t>
            </a:r>
            <a:r>
              <a:rPr lang="en-US" sz="1800" b="1" smtClean="0"/>
              <a:t>dùng: 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1800" i="1" dirty="0" err="1" smtClean="0"/>
              <a:t>Chức</a:t>
            </a:r>
            <a:r>
              <a:rPr lang="en-US" sz="1800" i="1" dirty="0" smtClean="0"/>
              <a:t> </a:t>
            </a:r>
            <a:r>
              <a:rPr lang="en-US" sz="1800" i="1" dirty="0" err="1"/>
              <a:t>năng</a:t>
            </a:r>
            <a:r>
              <a:rPr lang="en-US" sz="1800" i="1" dirty="0"/>
              <a:t> </a:t>
            </a:r>
            <a:r>
              <a:rPr lang="en-US" sz="1800" i="1" dirty="0" err="1"/>
              <a:t>học</a:t>
            </a:r>
            <a:r>
              <a:rPr lang="en-US" sz="1800" i="1" dirty="0"/>
              <a:t> </a:t>
            </a:r>
            <a:r>
              <a:rPr lang="en-US" sz="1800" i="1" dirty="0" err="1"/>
              <a:t>từ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i="1" dirty="0" err="1"/>
              <a:t>Luyện</a:t>
            </a:r>
            <a:r>
              <a:rPr lang="en-US" sz="1800" i="1" dirty="0"/>
              <a:t> </a:t>
            </a:r>
            <a:r>
              <a:rPr lang="en-US" sz="1800" i="1" dirty="0" err="1"/>
              <a:t>tập</a:t>
            </a:r>
            <a:r>
              <a:rPr lang="en-US" sz="1800" i="1" dirty="0"/>
              <a:t> </a:t>
            </a:r>
            <a:r>
              <a:rPr lang="en-US" sz="1800" i="1" dirty="0" err="1"/>
              <a:t>các</a:t>
            </a:r>
            <a:r>
              <a:rPr lang="en-US" sz="1800" i="1" dirty="0"/>
              <a:t> </a:t>
            </a:r>
            <a:r>
              <a:rPr lang="en-US" sz="1800" i="1" dirty="0" err="1"/>
              <a:t>kĩ</a:t>
            </a:r>
            <a:r>
              <a:rPr lang="en-US" sz="1800" i="1" dirty="0"/>
              <a:t> </a:t>
            </a:r>
            <a:r>
              <a:rPr lang="en-US" sz="1800" i="1" dirty="0" err="1"/>
              <a:t>năng</a:t>
            </a:r>
            <a:r>
              <a:rPr lang="en-US" sz="1800" i="1" dirty="0"/>
              <a:t> </a:t>
            </a:r>
            <a:r>
              <a:rPr lang="en-US" sz="1800" i="1" dirty="0" err="1"/>
              <a:t>như</a:t>
            </a:r>
            <a:r>
              <a:rPr lang="en-US" sz="1800" i="1" dirty="0"/>
              <a:t> </a:t>
            </a:r>
            <a:r>
              <a:rPr lang="en-US" sz="1800" i="1" dirty="0" err="1"/>
              <a:t>nghe</a:t>
            </a:r>
            <a:r>
              <a:rPr lang="en-US" sz="1800" i="1" dirty="0"/>
              <a:t> – </a:t>
            </a:r>
            <a:r>
              <a:rPr lang="en-US" sz="1800" i="1" dirty="0" err="1"/>
              <a:t>nói</a:t>
            </a:r>
            <a:r>
              <a:rPr lang="en-US" sz="1800" i="1" dirty="0"/>
              <a:t> – </a:t>
            </a:r>
            <a:r>
              <a:rPr lang="en-US" sz="1800" i="1" dirty="0" err="1"/>
              <a:t>viết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i="1" dirty="0" err="1"/>
              <a:t>Làm</a:t>
            </a:r>
            <a:r>
              <a:rPr lang="en-US" sz="1800" i="1" dirty="0"/>
              <a:t> </a:t>
            </a:r>
            <a:r>
              <a:rPr lang="en-US" sz="1800" i="1" dirty="0" err="1"/>
              <a:t>đề</a:t>
            </a:r>
            <a:r>
              <a:rPr lang="en-US" sz="1800" i="1" dirty="0"/>
              <a:t> </a:t>
            </a:r>
            <a:r>
              <a:rPr lang="en-US" sz="1800" i="1" dirty="0" err="1"/>
              <a:t>thi</a:t>
            </a:r>
            <a:r>
              <a:rPr lang="en-US" sz="1800" i="1" dirty="0"/>
              <a:t> </a:t>
            </a:r>
            <a:r>
              <a:rPr lang="en-US" sz="1800" i="1" dirty="0" err="1"/>
              <a:t>Toeic</a:t>
            </a:r>
            <a:r>
              <a:rPr lang="en-US" sz="1800" i="1" dirty="0"/>
              <a:t> </a:t>
            </a:r>
            <a:endParaRPr lang="en-US" sz="1800" i="1" dirty="0" smtClean="0"/>
          </a:p>
          <a:p>
            <a:pPr>
              <a:lnSpc>
                <a:spcPct val="150000"/>
              </a:lnSpc>
            </a:pPr>
            <a:r>
              <a:rPr lang="en-US" sz="1800" i="1" dirty="0" err="1"/>
              <a:t>Diễn</a:t>
            </a:r>
            <a:r>
              <a:rPr lang="en-US" sz="1800" i="1" dirty="0"/>
              <a:t> </a:t>
            </a:r>
            <a:r>
              <a:rPr lang="en-US" sz="1800" i="1" dirty="0" err="1"/>
              <a:t>đàn</a:t>
            </a:r>
            <a:r>
              <a:rPr lang="en-US" sz="1800" i="1" dirty="0"/>
              <a:t> </a:t>
            </a:r>
            <a:r>
              <a:rPr lang="en-US" sz="1800" i="1" dirty="0" err="1"/>
              <a:t>trao</a:t>
            </a:r>
            <a:r>
              <a:rPr lang="en-US" sz="1800" i="1" dirty="0"/>
              <a:t> </a:t>
            </a:r>
            <a:r>
              <a:rPr lang="en-US" sz="1800" i="1" dirty="0" err="1"/>
              <a:t>đổi</a:t>
            </a:r>
            <a:r>
              <a:rPr lang="en-US" sz="1800" dirty="0"/>
              <a:t> </a:t>
            </a:r>
            <a:endParaRPr lang="en-US" sz="18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 err="1"/>
              <a:t>Đối</a:t>
            </a:r>
            <a:r>
              <a:rPr lang="en-US" sz="1800" b="1" dirty="0"/>
              <a:t> </a:t>
            </a:r>
            <a:r>
              <a:rPr lang="en-US" sz="1800" b="1" dirty="0" err="1"/>
              <a:t>với</a:t>
            </a:r>
            <a:r>
              <a:rPr lang="en-US" sz="1800" b="1" dirty="0"/>
              <a:t> </a:t>
            </a:r>
            <a:r>
              <a:rPr lang="en-US" sz="1800" b="1" dirty="0" smtClean="0"/>
              <a:t>admin : 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điển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970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NGHỆ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dirty="0"/>
              <a:t> :  - Backend : </a:t>
            </a:r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mysql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                        - Frontend : </a:t>
            </a:r>
            <a:r>
              <a:rPr lang="en-US" dirty="0" smtClean="0"/>
              <a:t>angular/ionic </a:t>
            </a:r>
            <a:r>
              <a:rPr lang="en-US" dirty="0"/>
              <a:t>2.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dirty="0"/>
              <a:t>: Sublime Text 3.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cordova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ionic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Android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dirty="0"/>
              <a:t> 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Html DOM Parser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 PHP </a:t>
            </a:r>
            <a:r>
              <a:rPr lang="en-US" dirty="0" err="1"/>
              <a:t>để</a:t>
            </a:r>
            <a:r>
              <a:rPr lang="en-US" dirty="0"/>
              <a:t> crawl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Toeic</a:t>
            </a:r>
            <a:r>
              <a:rPr lang="en-US" dirty="0"/>
              <a:t>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9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12"/>
            <a:ext cx="8260672" cy="1039427"/>
          </a:xfrm>
        </p:spPr>
        <p:txBody>
          <a:bodyPr/>
          <a:lstStyle/>
          <a:p>
            <a:r>
              <a:rPr lang="en-US" dirty="0" smtClean="0"/>
              <a:t>BIỂU ĐỒ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Use case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23" y="2209800"/>
            <a:ext cx="6143625" cy="43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423</TotalTime>
  <Words>1465</Words>
  <Application>Microsoft Office PowerPoint</Application>
  <PresentationFormat>On-screen Show 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 Antiqua</vt:lpstr>
      <vt:lpstr>Calibri</vt:lpstr>
      <vt:lpstr>Century Gothic</vt:lpstr>
      <vt:lpstr>Times New Roman</vt:lpstr>
      <vt:lpstr>Verdana</vt:lpstr>
      <vt:lpstr>Wingdings</vt:lpstr>
      <vt:lpstr>Apothecary</vt:lpstr>
      <vt:lpstr>BÁO CÁO MÔ TẢ ĐỀ TÀI -  PHÂN TÍCH THIẾT KẾ HỆ THỐNG</vt:lpstr>
      <vt:lpstr>Đề tài </vt:lpstr>
      <vt:lpstr>NỘI DUNG TRÌNH BÀY</vt:lpstr>
      <vt:lpstr>Hiện trạng , khó khăn , hướng giải quyết</vt:lpstr>
      <vt:lpstr>Hiện trạng , khó khăn , hướng giải quyết</vt:lpstr>
      <vt:lpstr>Mục đích – phạm vi</vt:lpstr>
      <vt:lpstr>MÔ TẢ BÀI TOÁN </vt:lpstr>
      <vt:lpstr>CÔNG NGHỆ SỬ DỤNG</vt:lpstr>
      <vt:lpstr>BIỂU ĐỒ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BIỂU ĐỒ LỚP</vt:lpstr>
      <vt:lpstr> BIỂU ĐỒ TRÌNH TỰ</vt:lpstr>
      <vt:lpstr>PowerPoint Presentation</vt:lpstr>
      <vt:lpstr>PowerPoint Presentation</vt:lpstr>
      <vt:lpstr>PowerPoint Presentation</vt:lpstr>
      <vt:lpstr>THIẾT KẾ CƠ SỞ DỮ LIỆU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Phan The Hoang</dc:creator>
  <dc:description/>
  <cp:lastModifiedBy>Admin</cp:lastModifiedBy>
  <cp:revision>118</cp:revision>
  <dcterms:created xsi:type="dcterms:W3CDTF">2016-11-20T10:22:20Z</dcterms:created>
  <dcterms:modified xsi:type="dcterms:W3CDTF">2017-03-27T07:51:31Z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