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R171ph4HkoJhd3hc2hpHE9cQM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22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4252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BẢO VỆ ĐỒ ÁN SEM </a:t>
            </a:r>
            <a:r>
              <a:rPr lang="en-US" sz="3200" b="1" dirty="0">
                <a:solidFill>
                  <a:schemeClr val="lt1"/>
                </a:solidFill>
              </a:rPr>
              <a:t>2</a:t>
            </a:r>
            <a:endParaRPr sz="3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WEB </a:t>
            </a:r>
            <a:r>
              <a:rPr lang="en-US" sz="2800" b="1" dirty="0" err="1" smtClean="0">
                <a:solidFill>
                  <a:schemeClr val="lt1"/>
                </a:solidFill>
              </a:rPr>
              <a:t>Đặt</a:t>
            </a:r>
            <a:r>
              <a:rPr lang="en-US" sz="2800" b="1" dirty="0" smtClean="0">
                <a:solidFill>
                  <a:schemeClr val="lt1"/>
                </a:solidFill>
              </a:rPr>
              <a:t> </a:t>
            </a:r>
            <a:r>
              <a:rPr lang="en-US" sz="2800" b="1" dirty="0" err="1" smtClean="0">
                <a:solidFill>
                  <a:schemeClr val="lt1"/>
                </a:solidFill>
              </a:rPr>
              <a:t>Vé</a:t>
            </a:r>
            <a:r>
              <a:rPr lang="en-US" sz="2800" b="1" dirty="0" smtClean="0">
                <a:solidFill>
                  <a:schemeClr val="lt1"/>
                </a:solidFill>
              </a:rPr>
              <a:t> </a:t>
            </a:r>
            <a:r>
              <a:rPr lang="en-US" sz="2800" b="1" dirty="0" err="1" smtClean="0">
                <a:solidFill>
                  <a:schemeClr val="lt1"/>
                </a:solidFill>
              </a:rPr>
              <a:t>Xem</a:t>
            </a:r>
            <a:r>
              <a:rPr lang="en-US" sz="2800" b="1" dirty="0" smtClean="0">
                <a:solidFill>
                  <a:schemeClr val="lt1"/>
                </a:solidFill>
              </a:rPr>
              <a:t> </a:t>
            </a:r>
            <a:r>
              <a:rPr lang="en-US" sz="2800" b="1" dirty="0" err="1" smtClean="0">
                <a:solidFill>
                  <a:schemeClr val="lt1"/>
                </a:solidFill>
              </a:rPr>
              <a:t>Phim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 C</a:t>
            </a:r>
            <a:r>
              <a:rPr lang="en-US" sz="2000" b="1" dirty="0">
                <a:solidFill>
                  <a:schemeClr val="lt1"/>
                </a:solidFill>
              </a:rPr>
              <a:t>2103LM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1. </a:t>
            </a:r>
            <a:r>
              <a:rPr lang="en-US" sz="20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Hà</a:t>
            </a: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Duy</a:t>
            </a: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Tráng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vi-VN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Giảng viên hướng dẫn: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Hoàng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Văn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Trung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  <a:endParaRPr sz="4000" b="1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NỘI DUNG TRÌNH BÀY</a:t>
            </a:r>
            <a:endParaRPr sz="300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12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dirty="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endParaRPr sz="2400" dirty="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sz="2400" dirty="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endParaRPr sz="2400" dirty="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dirty="0"/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Demo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832C8B"/>
                </a:solidFill>
              </a:rPr>
              <a:t>TỔNG QUAN ĐỀ TÀI</a:t>
            </a:r>
            <a:endParaRPr sz="3000"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rạp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: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Admin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832C8B"/>
                </a:solidFill>
              </a:rPr>
              <a:t>TỔNG QUAN ĐỀ TÀI</a:t>
            </a:r>
            <a:endParaRPr sz="3000"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smtClean="0"/>
              <a:t>phim</a:t>
            </a: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 smtClean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79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BIỂU ĐỒ LUỒNG DỮ LIỆU MỨC NGỮ CẢNH</a:t>
            </a:r>
            <a:endParaRPr sz="3000"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F0C77-A4C7-4BD4-9A5A-7C6EF1EC2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20762"/>
            <a:ext cx="11887200" cy="4365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sz="3000" dirty="0"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9BD72-4FBA-4CA6-B8C8-6FEF2E23D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38200"/>
            <a:ext cx="11887200" cy="4827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</a:rPr>
              <a:t>SƠ ĐỒ QUAN HỆ THỰC THỂ</a:t>
            </a:r>
            <a:endParaRPr sz="3000"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E9277-8387-46C8-B8C3-EB247C4EB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88" y="1082666"/>
            <a:ext cx="9126224" cy="51800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832C8B"/>
                </a:solidFill>
              </a:rPr>
              <a:t>THIẾT KẾ CƠ SỞ DỮ LIỆU</a:t>
            </a:r>
            <a:endParaRPr sz="3000" dirty="0"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4DC4B-5BE1-42A7-884B-5E5ADD46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80847"/>
            <a:ext cx="11489917" cy="4843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6BB81A-28DF-4C92-8568-73FD4082B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8" y="1020762"/>
            <a:ext cx="11887201" cy="4889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endParaRPr sz="7200"/>
          </a:p>
          <a:p>
            <a:pPr marL="1778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7200"/>
              <a:buNone/>
            </a:pPr>
            <a:r>
              <a:rPr lang="en-US" sz="7200"/>
              <a:t>DEMO ỨNG DỤNG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160</Words>
  <Application>Microsoft Office PowerPoint</Application>
  <PresentationFormat>Widescreen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NỘI DUNG TRÌNH BÀY</vt:lpstr>
      <vt:lpstr>TỔNG QUAN ĐỀ TÀI</vt:lpstr>
      <vt:lpstr>TỔNG QUAN ĐỀ TÀI</vt:lpstr>
      <vt:lpstr>BIỂU ĐỒ LUỒNG DỮ LIỆU MỨC NGỮ CẢNH</vt:lpstr>
      <vt:lpstr>SƠ ĐỒ CHỨC NĂNG ỨNG DỤNG</vt:lpstr>
      <vt:lpstr>SƠ ĐỒ QUAN HỆ THỰC THỂ</vt:lpstr>
      <vt:lpstr>THIẾT KẾ CƠ SỞ DỮ LIỆU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37</cp:revision>
  <dcterms:modified xsi:type="dcterms:W3CDTF">2023-01-13T13:04:11Z</dcterms:modified>
</cp:coreProperties>
</file>