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6"/>
  </p:notesMasterIdLst>
  <p:sldIdLst>
    <p:sldId id="256" r:id="rId5"/>
    <p:sldId id="278" r:id="rId6"/>
    <p:sldId id="277" r:id="rId7"/>
    <p:sldId id="279" r:id="rId8"/>
    <p:sldId id="276" r:id="rId9"/>
    <p:sldId id="280" r:id="rId10"/>
    <p:sldId id="272" r:id="rId11"/>
    <p:sldId id="281" r:id="rId12"/>
    <p:sldId id="282" r:id="rId13"/>
    <p:sldId id="28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F98DF-FA36-4463-8EDE-FEB587285115}" v="1" dt="2021-02-04T08:32:40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A5737-777B-468B-A6F4-B0CAA19E9D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65F52C7C-FB91-4B04-AAF1-A520876783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  <a:endParaRPr lang="en-HK" dirty="0"/>
        </a:p>
      </dgm:t>
    </dgm:pt>
    <dgm:pt modelId="{A8FEC546-26DB-4984-A28D-0302AE6DDD22}" type="parTrans" cxnId="{CB85EFF9-ED68-4EA5-B9A5-69CDB69EA100}">
      <dgm:prSet/>
      <dgm:spPr/>
      <dgm:t>
        <a:bodyPr/>
        <a:lstStyle/>
        <a:p>
          <a:endParaRPr lang="en-HK"/>
        </a:p>
      </dgm:t>
    </dgm:pt>
    <dgm:pt modelId="{ED552E96-013C-4083-B27B-9DED818FE316}" type="sibTrans" cxnId="{CB85EFF9-ED68-4EA5-B9A5-69CDB69EA100}">
      <dgm:prSet/>
      <dgm:spPr/>
      <dgm:t>
        <a:bodyPr/>
        <a:lstStyle/>
        <a:p>
          <a:endParaRPr lang="en-HK"/>
        </a:p>
      </dgm:t>
    </dgm:pt>
    <dgm:pt modelId="{227687AE-7918-4C45-9B0C-35A9227455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ML Model</a:t>
          </a:r>
          <a:endParaRPr lang="en-HK" dirty="0"/>
        </a:p>
      </dgm:t>
    </dgm:pt>
    <dgm:pt modelId="{689C4175-699B-439C-B96D-8DF31C271A0A}" type="parTrans" cxnId="{A53017FD-4AB9-4540-949C-B1347AB89FF4}">
      <dgm:prSet/>
      <dgm:spPr/>
      <dgm:t>
        <a:bodyPr/>
        <a:lstStyle/>
        <a:p>
          <a:endParaRPr lang="en-HK"/>
        </a:p>
      </dgm:t>
    </dgm:pt>
    <dgm:pt modelId="{C1430901-CA21-4D04-9216-59E94B678470}" type="sibTrans" cxnId="{A53017FD-4AB9-4540-949C-B1347AB89FF4}">
      <dgm:prSet/>
      <dgm:spPr/>
      <dgm:t>
        <a:bodyPr/>
        <a:lstStyle/>
        <a:p>
          <a:endParaRPr lang="en-HK"/>
        </a:p>
      </dgm:t>
    </dgm:pt>
    <dgm:pt modelId="{95D9B1E8-4BB8-488F-A47B-D44EB0606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 Evaluation</a:t>
          </a:r>
          <a:endParaRPr lang="en-HK" dirty="0"/>
        </a:p>
      </dgm:t>
    </dgm:pt>
    <dgm:pt modelId="{EF843B6D-660B-43A8-84A5-7DB6AB05DD49}" type="parTrans" cxnId="{5146A2DF-2A1D-4B88-88FC-E7C9C29EE734}">
      <dgm:prSet/>
      <dgm:spPr/>
      <dgm:t>
        <a:bodyPr/>
        <a:lstStyle/>
        <a:p>
          <a:endParaRPr lang="en-HK"/>
        </a:p>
      </dgm:t>
    </dgm:pt>
    <dgm:pt modelId="{AB45483A-0EB6-4F15-9F0B-5805FB00F903}" type="sibTrans" cxnId="{5146A2DF-2A1D-4B88-88FC-E7C9C29EE734}">
      <dgm:prSet/>
      <dgm:spPr/>
      <dgm:t>
        <a:bodyPr/>
        <a:lstStyle/>
        <a:p>
          <a:endParaRPr lang="en-HK"/>
        </a:p>
      </dgm:t>
    </dgm:pt>
    <dgm:pt modelId="{1B2C52D0-E2DA-46FB-8DC5-70B4083405F3}" type="pres">
      <dgm:prSet presAssocID="{F97A5737-777B-468B-A6F4-B0CAA19E9D87}" presName="root" presStyleCnt="0">
        <dgm:presLayoutVars>
          <dgm:dir/>
          <dgm:resizeHandles val="exact"/>
        </dgm:presLayoutVars>
      </dgm:prSet>
      <dgm:spPr/>
    </dgm:pt>
    <dgm:pt modelId="{BD31662B-F52A-4F7D-B13D-D6142048CBF0}" type="pres">
      <dgm:prSet presAssocID="{65F52C7C-FB91-4B04-AAF1-A520876783A8}" presName="compNode" presStyleCnt="0"/>
      <dgm:spPr/>
    </dgm:pt>
    <dgm:pt modelId="{71222575-2868-494C-B240-DF0764F2A7C6}" type="pres">
      <dgm:prSet presAssocID="{65F52C7C-FB91-4B04-AAF1-A520876783A8}" presName="bgRect" presStyleLbl="bgShp" presStyleIdx="0" presStyleCnt="3"/>
      <dgm:spPr>
        <a:ln w="57150">
          <a:solidFill>
            <a:srgbClr val="FF0000"/>
          </a:solidFill>
        </a:ln>
      </dgm:spPr>
    </dgm:pt>
    <dgm:pt modelId="{7E9FF2DD-F3B9-40C5-8E31-795502650A61}" type="pres">
      <dgm:prSet presAssocID="{65F52C7C-FB91-4B04-AAF1-A520876783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12917D-8ED0-4A2E-9EE4-242985D4EFAD}" type="pres">
      <dgm:prSet presAssocID="{65F52C7C-FB91-4B04-AAF1-A520876783A8}" presName="spaceRect" presStyleCnt="0"/>
      <dgm:spPr/>
    </dgm:pt>
    <dgm:pt modelId="{1CC2ED9A-9E9A-4EE0-94FE-DAF613C86AF6}" type="pres">
      <dgm:prSet presAssocID="{65F52C7C-FB91-4B04-AAF1-A520876783A8}" presName="parTx" presStyleLbl="revTx" presStyleIdx="0" presStyleCnt="3">
        <dgm:presLayoutVars>
          <dgm:chMax val="0"/>
          <dgm:chPref val="0"/>
        </dgm:presLayoutVars>
      </dgm:prSet>
      <dgm:spPr/>
    </dgm:pt>
    <dgm:pt modelId="{FB39260A-8EA6-40ED-88ED-BB6E68916B30}" type="pres">
      <dgm:prSet presAssocID="{ED552E96-013C-4083-B27B-9DED818FE316}" presName="sibTrans" presStyleCnt="0"/>
      <dgm:spPr/>
    </dgm:pt>
    <dgm:pt modelId="{1F6402A1-4E04-4731-92EF-D923007F4F5F}" type="pres">
      <dgm:prSet presAssocID="{227687AE-7918-4C45-9B0C-35A922745517}" presName="compNode" presStyleCnt="0"/>
      <dgm:spPr/>
    </dgm:pt>
    <dgm:pt modelId="{E66129A3-AE15-4466-9629-404B133C3B62}" type="pres">
      <dgm:prSet presAssocID="{227687AE-7918-4C45-9B0C-35A922745517}" presName="bgRect" presStyleLbl="bgShp" presStyleIdx="1" presStyleCnt="3"/>
      <dgm:spPr/>
    </dgm:pt>
    <dgm:pt modelId="{678AE974-91E9-4AB8-9D24-56CEF0A6810D}" type="pres">
      <dgm:prSet presAssocID="{227687AE-7918-4C45-9B0C-35A9227455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CBBF8C-9388-4408-B9BB-3D3E6F6727DA}" type="pres">
      <dgm:prSet presAssocID="{227687AE-7918-4C45-9B0C-35A922745517}" presName="spaceRect" presStyleCnt="0"/>
      <dgm:spPr/>
    </dgm:pt>
    <dgm:pt modelId="{97DDF1BB-2F6D-4847-AF2B-0B17DDE59E60}" type="pres">
      <dgm:prSet presAssocID="{227687AE-7918-4C45-9B0C-35A922745517}" presName="parTx" presStyleLbl="revTx" presStyleIdx="1" presStyleCnt="3">
        <dgm:presLayoutVars>
          <dgm:chMax val="0"/>
          <dgm:chPref val="0"/>
        </dgm:presLayoutVars>
      </dgm:prSet>
      <dgm:spPr/>
    </dgm:pt>
    <dgm:pt modelId="{E835F407-A019-4F70-8F16-09A388AADAE1}" type="pres">
      <dgm:prSet presAssocID="{C1430901-CA21-4D04-9216-59E94B678470}" presName="sibTrans" presStyleCnt="0"/>
      <dgm:spPr/>
    </dgm:pt>
    <dgm:pt modelId="{56A180D6-C4A1-4BCA-A6A8-716677B6500B}" type="pres">
      <dgm:prSet presAssocID="{95D9B1E8-4BB8-488F-A47B-D44EB0606EC7}" presName="compNode" presStyleCnt="0"/>
      <dgm:spPr/>
    </dgm:pt>
    <dgm:pt modelId="{91D4CA60-D5B4-4913-BFC1-AA1F2F20121C}" type="pres">
      <dgm:prSet presAssocID="{95D9B1E8-4BB8-488F-A47B-D44EB0606EC7}" presName="bgRect" presStyleLbl="bgShp" presStyleIdx="2" presStyleCnt="3"/>
      <dgm:spPr/>
    </dgm:pt>
    <dgm:pt modelId="{6FD0D738-8C9A-4B5E-BAB6-F890E3062824}" type="pres">
      <dgm:prSet presAssocID="{95D9B1E8-4BB8-488F-A47B-D44EB0606E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802FC6-1D6C-49DC-9AA1-D3A4B2FE0A21}" type="pres">
      <dgm:prSet presAssocID="{95D9B1E8-4BB8-488F-A47B-D44EB0606EC7}" presName="spaceRect" presStyleCnt="0"/>
      <dgm:spPr/>
    </dgm:pt>
    <dgm:pt modelId="{4A90EE50-42AB-4905-A5F4-7FC5437C18DD}" type="pres">
      <dgm:prSet presAssocID="{95D9B1E8-4BB8-488F-A47B-D44EB0606E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D5C17B-C925-4F9A-A219-BCCC089D7F51}" type="presOf" srcId="{227687AE-7918-4C45-9B0C-35A922745517}" destId="{97DDF1BB-2F6D-4847-AF2B-0B17DDE59E60}" srcOrd="0" destOrd="0" presId="urn:microsoft.com/office/officeart/2018/2/layout/IconVerticalSolidList"/>
    <dgm:cxn modelId="{4B313393-5AD4-4344-884D-EF9E811EA64A}" type="presOf" srcId="{95D9B1E8-4BB8-488F-A47B-D44EB0606EC7}" destId="{4A90EE50-42AB-4905-A5F4-7FC5437C18DD}" srcOrd="0" destOrd="0" presId="urn:microsoft.com/office/officeart/2018/2/layout/IconVerticalSolidList"/>
    <dgm:cxn modelId="{A2C204B1-8A21-45EC-B51E-379C0558AE5A}" type="presOf" srcId="{65F52C7C-FB91-4B04-AAF1-A520876783A8}" destId="{1CC2ED9A-9E9A-4EE0-94FE-DAF613C86AF6}" srcOrd="0" destOrd="0" presId="urn:microsoft.com/office/officeart/2018/2/layout/IconVerticalSolidList"/>
    <dgm:cxn modelId="{2C72A6B3-EF2D-4E4E-AD2F-57BE3A588963}" type="presOf" srcId="{F97A5737-777B-468B-A6F4-B0CAA19E9D87}" destId="{1B2C52D0-E2DA-46FB-8DC5-70B4083405F3}" srcOrd="0" destOrd="0" presId="urn:microsoft.com/office/officeart/2018/2/layout/IconVerticalSolidList"/>
    <dgm:cxn modelId="{5146A2DF-2A1D-4B88-88FC-E7C9C29EE734}" srcId="{F97A5737-777B-468B-A6F4-B0CAA19E9D87}" destId="{95D9B1E8-4BB8-488F-A47B-D44EB0606EC7}" srcOrd="2" destOrd="0" parTransId="{EF843B6D-660B-43A8-84A5-7DB6AB05DD49}" sibTransId="{AB45483A-0EB6-4F15-9F0B-5805FB00F903}"/>
    <dgm:cxn modelId="{CB85EFF9-ED68-4EA5-B9A5-69CDB69EA100}" srcId="{F97A5737-777B-468B-A6F4-B0CAA19E9D87}" destId="{65F52C7C-FB91-4B04-AAF1-A520876783A8}" srcOrd="0" destOrd="0" parTransId="{A8FEC546-26DB-4984-A28D-0302AE6DDD22}" sibTransId="{ED552E96-013C-4083-B27B-9DED818FE316}"/>
    <dgm:cxn modelId="{A53017FD-4AB9-4540-949C-B1347AB89FF4}" srcId="{F97A5737-777B-468B-A6F4-B0CAA19E9D87}" destId="{227687AE-7918-4C45-9B0C-35A922745517}" srcOrd="1" destOrd="0" parTransId="{689C4175-699B-439C-B96D-8DF31C271A0A}" sibTransId="{C1430901-CA21-4D04-9216-59E94B678470}"/>
    <dgm:cxn modelId="{7095C2CC-C74E-4883-BD3A-7DC8E7355B6E}" type="presParOf" srcId="{1B2C52D0-E2DA-46FB-8DC5-70B4083405F3}" destId="{BD31662B-F52A-4F7D-B13D-D6142048CBF0}" srcOrd="0" destOrd="0" presId="urn:microsoft.com/office/officeart/2018/2/layout/IconVerticalSolidList"/>
    <dgm:cxn modelId="{15E90808-FD03-477B-AAD7-63F1CCAB71A2}" type="presParOf" srcId="{BD31662B-F52A-4F7D-B13D-D6142048CBF0}" destId="{71222575-2868-494C-B240-DF0764F2A7C6}" srcOrd="0" destOrd="0" presId="urn:microsoft.com/office/officeart/2018/2/layout/IconVerticalSolidList"/>
    <dgm:cxn modelId="{31462E69-C040-49CF-A691-E1216C0C20EA}" type="presParOf" srcId="{BD31662B-F52A-4F7D-B13D-D6142048CBF0}" destId="{7E9FF2DD-F3B9-40C5-8E31-795502650A61}" srcOrd="1" destOrd="0" presId="urn:microsoft.com/office/officeart/2018/2/layout/IconVerticalSolidList"/>
    <dgm:cxn modelId="{DED59705-08E2-42C3-8EE2-042E8EBBF9D5}" type="presParOf" srcId="{BD31662B-F52A-4F7D-B13D-D6142048CBF0}" destId="{BC12917D-8ED0-4A2E-9EE4-242985D4EFAD}" srcOrd="2" destOrd="0" presId="urn:microsoft.com/office/officeart/2018/2/layout/IconVerticalSolidList"/>
    <dgm:cxn modelId="{AD875F63-5B33-473B-8E29-E99EED21168C}" type="presParOf" srcId="{BD31662B-F52A-4F7D-B13D-D6142048CBF0}" destId="{1CC2ED9A-9E9A-4EE0-94FE-DAF613C86AF6}" srcOrd="3" destOrd="0" presId="urn:microsoft.com/office/officeart/2018/2/layout/IconVerticalSolidList"/>
    <dgm:cxn modelId="{E1E2E596-FC12-42F0-A02C-86970CADFBC4}" type="presParOf" srcId="{1B2C52D0-E2DA-46FB-8DC5-70B4083405F3}" destId="{FB39260A-8EA6-40ED-88ED-BB6E68916B30}" srcOrd="1" destOrd="0" presId="urn:microsoft.com/office/officeart/2018/2/layout/IconVerticalSolidList"/>
    <dgm:cxn modelId="{3FA7D6AB-CA8C-4331-9F93-78D85DAC81C4}" type="presParOf" srcId="{1B2C52D0-E2DA-46FB-8DC5-70B4083405F3}" destId="{1F6402A1-4E04-4731-92EF-D923007F4F5F}" srcOrd="2" destOrd="0" presId="urn:microsoft.com/office/officeart/2018/2/layout/IconVerticalSolidList"/>
    <dgm:cxn modelId="{11286B39-B55E-4163-BB9A-B8AB31D0E6F2}" type="presParOf" srcId="{1F6402A1-4E04-4731-92EF-D923007F4F5F}" destId="{E66129A3-AE15-4466-9629-404B133C3B62}" srcOrd="0" destOrd="0" presId="urn:microsoft.com/office/officeart/2018/2/layout/IconVerticalSolidList"/>
    <dgm:cxn modelId="{1B128B74-3E33-4A34-85EF-A2E6628A0888}" type="presParOf" srcId="{1F6402A1-4E04-4731-92EF-D923007F4F5F}" destId="{678AE974-91E9-4AB8-9D24-56CEF0A6810D}" srcOrd="1" destOrd="0" presId="urn:microsoft.com/office/officeart/2018/2/layout/IconVerticalSolidList"/>
    <dgm:cxn modelId="{6F0302F7-1BC3-4884-8285-48F80D5F0E3B}" type="presParOf" srcId="{1F6402A1-4E04-4731-92EF-D923007F4F5F}" destId="{CACBBF8C-9388-4408-B9BB-3D3E6F6727DA}" srcOrd="2" destOrd="0" presId="urn:microsoft.com/office/officeart/2018/2/layout/IconVerticalSolidList"/>
    <dgm:cxn modelId="{6199F638-F1CF-413B-B7B5-50B240C69B06}" type="presParOf" srcId="{1F6402A1-4E04-4731-92EF-D923007F4F5F}" destId="{97DDF1BB-2F6D-4847-AF2B-0B17DDE59E60}" srcOrd="3" destOrd="0" presId="urn:microsoft.com/office/officeart/2018/2/layout/IconVerticalSolidList"/>
    <dgm:cxn modelId="{188A09BA-01A6-4344-8259-7147690CD281}" type="presParOf" srcId="{1B2C52D0-E2DA-46FB-8DC5-70B4083405F3}" destId="{E835F407-A019-4F70-8F16-09A388AADAE1}" srcOrd="3" destOrd="0" presId="urn:microsoft.com/office/officeart/2018/2/layout/IconVerticalSolidList"/>
    <dgm:cxn modelId="{B984A791-E3C0-43EE-8787-688084B30480}" type="presParOf" srcId="{1B2C52D0-E2DA-46FB-8DC5-70B4083405F3}" destId="{56A180D6-C4A1-4BCA-A6A8-716677B6500B}" srcOrd="4" destOrd="0" presId="urn:microsoft.com/office/officeart/2018/2/layout/IconVerticalSolidList"/>
    <dgm:cxn modelId="{DCE400C6-74DE-4892-A234-26772944F5C0}" type="presParOf" srcId="{56A180D6-C4A1-4BCA-A6A8-716677B6500B}" destId="{91D4CA60-D5B4-4913-BFC1-AA1F2F20121C}" srcOrd="0" destOrd="0" presId="urn:microsoft.com/office/officeart/2018/2/layout/IconVerticalSolidList"/>
    <dgm:cxn modelId="{1AA3702E-368D-46D9-A0E7-373141624DAA}" type="presParOf" srcId="{56A180D6-C4A1-4BCA-A6A8-716677B6500B}" destId="{6FD0D738-8C9A-4B5E-BAB6-F890E3062824}" srcOrd="1" destOrd="0" presId="urn:microsoft.com/office/officeart/2018/2/layout/IconVerticalSolidList"/>
    <dgm:cxn modelId="{A2445160-6497-4080-AA6A-BD630B9BED76}" type="presParOf" srcId="{56A180D6-C4A1-4BCA-A6A8-716677B6500B}" destId="{F4802FC6-1D6C-49DC-9AA1-D3A4B2FE0A21}" srcOrd="2" destOrd="0" presId="urn:microsoft.com/office/officeart/2018/2/layout/IconVerticalSolidList"/>
    <dgm:cxn modelId="{1361B415-5E5F-4A33-9B2C-A6F3B04B08AC}" type="presParOf" srcId="{56A180D6-C4A1-4BCA-A6A8-716677B6500B}" destId="{4A90EE50-42AB-4905-A5F4-7FC5437C1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A5737-777B-468B-A6F4-B0CAA19E9D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65F52C7C-FB91-4B04-AAF1-A520876783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  <a:endParaRPr lang="en-HK" dirty="0"/>
        </a:p>
      </dgm:t>
    </dgm:pt>
    <dgm:pt modelId="{A8FEC546-26DB-4984-A28D-0302AE6DDD22}" type="parTrans" cxnId="{CB85EFF9-ED68-4EA5-B9A5-69CDB69EA100}">
      <dgm:prSet/>
      <dgm:spPr/>
      <dgm:t>
        <a:bodyPr/>
        <a:lstStyle/>
        <a:p>
          <a:endParaRPr lang="en-HK"/>
        </a:p>
      </dgm:t>
    </dgm:pt>
    <dgm:pt modelId="{ED552E96-013C-4083-B27B-9DED818FE316}" type="sibTrans" cxnId="{CB85EFF9-ED68-4EA5-B9A5-69CDB69EA100}">
      <dgm:prSet/>
      <dgm:spPr/>
      <dgm:t>
        <a:bodyPr/>
        <a:lstStyle/>
        <a:p>
          <a:endParaRPr lang="en-HK"/>
        </a:p>
      </dgm:t>
    </dgm:pt>
    <dgm:pt modelId="{227687AE-7918-4C45-9B0C-35A9227455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ML Model</a:t>
          </a:r>
          <a:endParaRPr lang="en-HK" dirty="0"/>
        </a:p>
      </dgm:t>
    </dgm:pt>
    <dgm:pt modelId="{689C4175-699B-439C-B96D-8DF31C271A0A}" type="parTrans" cxnId="{A53017FD-4AB9-4540-949C-B1347AB89FF4}">
      <dgm:prSet/>
      <dgm:spPr/>
      <dgm:t>
        <a:bodyPr/>
        <a:lstStyle/>
        <a:p>
          <a:endParaRPr lang="en-HK"/>
        </a:p>
      </dgm:t>
    </dgm:pt>
    <dgm:pt modelId="{C1430901-CA21-4D04-9216-59E94B678470}" type="sibTrans" cxnId="{A53017FD-4AB9-4540-949C-B1347AB89FF4}">
      <dgm:prSet/>
      <dgm:spPr/>
      <dgm:t>
        <a:bodyPr/>
        <a:lstStyle/>
        <a:p>
          <a:endParaRPr lang="en-HK"/>
        </a:p>
      </dgm:t>
    </dgm:pt>
    <dgm:pt modelId="{95D9B1E8-4BB8-488F-A47B-D44EB0606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 Evaluation</a:t>
          </a:r>
          <a:endParaRPr lang="en-HK" dirty="0"/>
        </a:p>
      </dgm:t>
    </dgm:pt>
    <dgm:pt modelId="{EF843B6D-660B-43A8-84A5-7DB6AB05DD49}" type="parTrans" cxnId="{5146A2DF-2A1D-4B88-88FC-E7C9C29EE734}">
      <dgm:prSet/>
      <dgm:spPr/>
      <dgm:t>
        <a:bodyPr/>
        <a:lstStyle/>
        <a:p>
          <a:endParaRPr lang="en-HK"/>
        </a:p>
      </dgm:t>
    </dgm:pt>
    <dgm:pt modelId="{AB45483A-0EB6-4F15-9F0B-5805FB00F903}" type="sibTrans" cxnId="{5146A2DF-2A1D-4B88-88FC-E7C9C29EE734}">
      <dgm:prSet/>
      <dgm:spPr/>
      <dgm:t>
        <a:bodyPr/>
        <a:lstStyle/>
        <a:p>
          <a:endParaRPr lang="en-HK"/>
        </a:p>
      </dgm:t>
    </dgm:pt>
    <dgm:pt modelId="{1B2C52D0-E2DA-46FB-8DC5-70B4083405F3}" type="pres">
      <dgm:prSet presAssocID="{F97A5737-777B-468B-A6F4-B0CAA19E9D87}" presName="root" presStyleCnt="0">
        <dgm:presLayoutVars>
          <dgm:dir/>
          <dgm:resizeHandles val="exact"/>
        </dgm:presLayoutVars>
      </dgm:prSet>
      <dgm:spPr/>
    </dgm:pt>
    <dgm:pt modelId="{BD31662B-F52A-4F7D-B13D-D6142048CBF0}" type="pres">
      <dgm:prSet presAssocID="{65F52C7C-FB91-4B04-AAF1-A520876783A8}" presName="compNode" presStyleCnt="0"/>
      <dgm:spPr/>
    </dgm:pt>
    <dgm:pt modelId="{71222575-2868-494C-B240-DF0764F2A7C6}" type="pres">
      <dgm:prSet presAssocID="{65F52C7C-FB91-4B04-AAF1-A520876783A8}" presName="bgRect" presStyleLbl="bgShp" presStyleIdx="0" presStyleCnt="3"/>
      <dgm:spPr>
        <a:ln w="57150">
          <a:noFill/>
        </a:ln>
      </dgm:spPr>
    </dgm:pt>
    <dgm:pt modelId="{7E9FF2DD-F3B9-40C5-8E31-795502650A61}" type="pres">
      <dgm:prSet presAssocID="{65F52C7C-FB91-4B04-AAF1-A520876783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12917D-8ED0-4A2E-9EE4-242985D4EFAD}" type="pres">
      <dgm:prSet presAssocID="{65F52C7C-FB91-4B04-AAF1-A520876783A8}" presName="spaceRect" presStyleCnt="0"/>
      <dgm:spPr/>
    </dgm:pt>
    <dgm:pt modelId="{1CC2ED9A-9E9A-4EE0-94FE-DAF613C86AF6}" type="pres">
      <dgm:prSet presAssocID="{65F52C7C-FB91-4B04-AAF1-A520876783A8}" presName="parTx" presStyleLbl="revTx" presStyleIdx="0" presStyleCnt="3">
        <dgm:presLayoutVars>
          <dgm:chMax val="0"/>
          <dgm:chPref val="0"/>
        </dgm:presLayoutVars>
      </dgm:prSet>
      <dgm:spPr/>
    </dgm:pt>
    <dgm:pt modelId="{FB39260A-8EA6-40ED-88ED-BB6E68916B30}" type="pres">
      <dgm:prSet presAssocID="{ED552E96-013C-4083-B27B-9DED818FE316}" presName="sibTrans" presStyleCnt="0"/>
      <dgm:spPr/>
    </dgm:pt>
    <dgm:pt modelId="{1F6402A1-4E04-4731-92EF-D923007F4F5F}" type="pres">
      <dgm:prSet presAssocID="{227687AE-7918-4C45-9B0C-35A922745517}" presName="compNode" presStyleCnt="0"/>
      <dgm:spPr/>
    </dgm:pt>
    <dgm:pt modelId="{E66129A3-AE15-4466-9629-404B133C3B62}" type="pres">
      <dgm:prSet presAssocID="{227687AE-7918-4C45-9B0C-35A922745517}" presName="bgRect" presStyleLbl="bgShp" presStyleIdx="1" presStyleCnt="3"/>
      <dgm:spPr>
        <a:ln w="38100">
          <a:solidFill>
            <a:srgbClr val="FF0000"/>
          </a:solidFill>
        </a:ln>
      </dgm:spPr>
    </dgm:pt>
    <dgm:pt modelId="{678AE974-91E9-4AB8-9D24-56CEF0A6810D}" type="pres">
      <dgm:prSet presAssocID="{227687AE-7918-4C45-9B0C-35A9227455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CBBF8C-9388-4408-B9BB-3D3E6F6727DA}" type="pres">
      <dgm:prSet presAssocID="{227687AE-7918-4C45-9B0C-35A922745517}" presName="spaceRect" presStyleCnt="0"/>
      <dgm:spPr/>
    </dgm:pt>
    <dgm:pt modelId="{97DDF1BB-2F6D-4847-AF2B-0B17DDE59E60}" type="pres">
      <dgm:prSet presAssocID="{227687AE-7918-4C45-9B0C-35A922745517}" presName="parTx" presStyleLbl="revTx" presStyleIdx="1" presStyleCnt="3">
        <dgm:presLayoutVars>
          <dgm:chMax val="0"/>
          <dgm:chPref val="0"/>
        </dgm:presLayoutVars>
      </dgm:prSet>
      <dgm:spPr/>
    </dgm:pt>
    <dgm:pt modelId="{E835F407-A019-4F70-8F16-09A388AADAE1}" type="pres">
      <dgm:prSet presAssocID="{C1430901-CA21-4D04-9216-59E94B678470}" presName="sibTrans" presStyleCnt="0"/>
      <dgm:spPr/>
    </dgm:pt>
    <dgm:pt modelId="{56A180D6-C4A1-4BCA-A6A8-716677B6500B}" type="pres">
      <dgm:prSet presAssocID="{95D9B1E8-4BB8-488F-A47B-D44EB0606EC7}" presName="compNode" presStyleCnt="0"/>
      <dgm:spPr/>
    </dgm:pt>
    <dgm:pt modelId="{91D4CA60-D5B4-4913-BFC1-AA1F2F20121C}" type="pres">
      <dgm:prSet presAssocID="{95D9B1E8-4BB8-488F-A47B-D44EB0606EC7}" presName="bgRect" presStyleLbl="bgShp" presStyleIdx="2" presStyleCnt="3"/>
      <dgm:spPr/>
    </dgm:pt>
    <dgm:pt modelId="{6FD0D738-8C9A-4B5E-BAB6-F890E3062824}" type="pres">
      <dgm:prSet presAssocID="{95D9B1E8-4BB8-488F-A47B-D44EB0606E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802FC6-1D6C-49DC-9AA1-D3A4B2FE0A21}" type="pres">
      <dgm:prSet presAssocID="{95D9B1E8-4BB8-488F-A47B-D44EB0606EC7}" presName="spaceRect" presStyleCnt="0"/>
      <dgm:spPr/>
    </dgm:pt>
    <dgm:pt modelId="{4A90EE50-42AB-4905-A5F4-7FC5437C18DD}" type="pres">
      <dgm:prSet presAssocID="{95D9B1E8-4BB8-488F-A47B-D44EB0606E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D5C17B-C925-4F9A-A219-BCCC089D7F51}" type="presOf" srcId="{227687AE-7918-4C45-9B0C-35A922745517}" destId="{97DDF1BB-2F6D-4847-AF2B-0B17DDE59E60}" srcOrd="0" destOrd="0" presId="urn:microsoft.com/office/officeart/2018/2/layout/IconVerticalSolidList"/>
    <dgm:cxn modelId="{4B313393-5AD4-4344-884D-EF9E811EA64A}" type="presOf" srcId="{95D9B1E8-4BB8-488F-A47B-D44EB0606EC7}" destId="{4A90EE50-42AB-4905-A5F4-7FC5437C18DD}" srcOrd="0" destOrd="0" presId="urn:microsoft.com/office/officeart/2018/2/layout/IconVerticalSolidList"/>
    <dgm:cxn modelId="{A2C204B1-8A21-45EC-B51E-379C0558AE5A}" type="presOf" srcId="{65F52C7C-FB91-4B04-AAF1-A520876783A8}" destId="{1CC2ED9A-9E9A-4EE0-94FE-DAF613C86AF6}" srcOrd="0" destOrd="0" presId="urn:microsoft.com/office/officeart/2018/2/layout/IconVerticalSolidList"/>
    <dgm:cxn modelId="{2C72A6B3-EF2D-4E4E-AD2F-57BE3A588963}" type="presOf" srcId="{F97A5737-777B-468B-A6F4-B0CAA19E9D87}" destId="{1B2C52D0-E2DA-46FB-8DC5-70B4083405F3}" srcOrd="0" destOrd="0" presId="urn:microsoft.com/office/officeart/2018/2/layout/IconVerticalSolidList"/>
    <dgm:cxn modelId="{5146A2DF-2A1D-4B88-88FC-E7C9C29EE734}" srcId="{F97A5737-777B-468B-A6F4-B0CAA19E9D87}" destId="{95D9B1E8-4BB8-488F-A47B-D44EB0606EC7}" srcOrd="2" destOrd="0" parTransId="{EF843B6D-660B-43A8-84A5-7DB6AB05DD49}" sibTransId="{AB45483A-0EB6-4F15-9F0B-5805FB00F903}"/>
    <dgm:cxn modelId="{CB85EFF9-ED68-4EA5-B9A5-69CDB69EA100}" srcId="{F97A5737-777B-468B-A6F4-B0CAA19E9D87}" destId="{65F52C7C-FB91-4B04-AAF1-A520876783A8}" srcOrd="0" destOrd="0" parTransId="{A8FEC546-26DB-4984-A28D-0302AE6DDD22}" sibTransId="{ED552E96-013C-4083-B27B-9DED818FE316}"/>
    <dgm:cxn modelId="{A53017FD-4AB9-4540-949C-B1347AB89FF4}" srcId="{F97A5737-777B-468B-A6F4-B0CAA19E9D87}" destId="{227687AE-7918-4C45-9B0C-35A922745517}" srcOrd="1" destOrd="0" parTransId="{689C4175-699B-439C-B96D-8DF31C271A0A}" sibTransId="{C1430901-CA21-4D04-9216-59E94B678470}"/>
    <dgm:cxn modelId="{7095C2CC-C74E-4883-BD3A-7DC8E7355B6E}" type="presParOf" srcId="{1B2C52D0-E2DA-46FB-8DC5-70B4083405F3}" destId="{BD31662B-F52A-4F7D-B13D-D6142048CBF0}" srcOrd="0" destOrd="0" presId="urn:microsoft.com/office/officeart/2018/2/layout/IconVerticalSolidList"/>
    <dgm:cxn modelId="{15E90808-FD03-477B-AAD7-63F1CCAB71A2}" type="presParOf" srcId="{BD31662B-F52A-4F7D-B13D-D6142048CBF0}" destId="{71222575-2868-494C-B240-DF0764F2A7C6}" srcOrd="0" destOrd="0" presId="urn:microsoft.com/office/officeart/2018/2/layout/IconVerticalSolidList"/>
    <dgm:cxn modelId="{31462E69-C040-49CF-A691-E1216C0C20EA}" type="presParOf" srcId="{BD31662B-F52A-4F7D-B13D-D6142048CBF0}" destId="{7E9FF2DD-F3B9-40C5-8E31-795502650A61}" srcOrd="1" destOrd="0" presId="urn:microsoft.com/office/officeart/2018/2/layout/IconVerticalSolidList"/>
    <dgm:cxn modelId="{DED59705-08E2-42C3-8EE2-042E8EBBF9D5}" type="presParOf" srcId="{BD31662B-F52A-4F7D-B13D-D6142048CBF0}" destId="{BC12917D-8ED0-4A2E-9EE4-242985D4EFAD}" srcOrd="2" destOrd="0" presId="urn:microsoft.com/office/officeart/2018/2/layout/IconVerticalSolidList"/>
    <dgm:cxn modelId="{AD875F63-5B33-473B-8E29-E99EED21168C}" type="presParOf" srcId="{BD31662B-F52A-4F7D-B13D-D6142048CBF0}" destId="{1CC2ED9A-9E9A-4EE0-94FE-DAF613C86AF6}" srcOrd="3" destOrd="0" presId="urn:microsoft.com/office/officeart/2018/2/layout/IconVerticalSolidList"/>
    <dgm:cxn modelId="{E1E2E596-FC12-42F0-A02C-86970CADFBC4}" type="presParOf" srcId="{1B2C52D0-E2DA-46FB-8DC5-70B4083405F3}" destId="{FB39260A-8EA6-40ED-88ED-BB6E68916B30}" srcOrd="1" destOrd="0" presId="urn:microsoft.com/office/officeart/2018/2/layout/IconVerticalSolidList"/>
    <dgm:cxn modelId="{3FA7D6AB-CA8C-4331-9F93-78D85DAC81C4}" type="presParOf" srcId="{1B2C52D0-E2DA-46FB-8DC5-70B4083405F3}" destId="{1F6402A1-4E04-4731-92EF-D923007F4F5F}" srcOrd="2" destOrd="0" presId="urn:microsoft.com/office/officeart/2018/2/layout/IconVerticalSolidList"/>
    <dgm:cxn modelId="{11286B39-B55E-4163-BB9A-B8AB31D0E6F2}" type="presParOf" srcId="{1F6402A1-4E04-4731-92EF-D923007F4F5F}" destId="{E66129A3-AE15-4466-9629-404B133C3B62}" srcOrd="0" destOrd="0" presId="urn:microsoft.com/office/officeart/2018/2/layout/IconVerticalSolidList"/>
    <dgm:cxn modelId="{1B128B74-3E33-4A34-85EF-A2E6628A0888}" type="presParOf" srcId="{1F6402A1-4E04-4731-92EF-D923007F4F5F}" destId="{678AE974-91E9-4AB8-9D24-56CEF0A6810D}" srcOrd="1" destOrd="0" presId="urn:microsoft.com/office/officeart/2018/2/layout/IconVerticalSolidList"/>
    <dgm:cxn modelId="{6F0302F7-1BC3-4884-8285-48F80D5F0E3B}" type="presParOf" srcId="{1F6402A1-4E04-4731-92EF-D923007F4F5F}" destId="{CACBBF8C-9388-4408-B9BB-3D3E6F6727DA}" srcOrd="2" destOrd="0" presId="urn:microsoft.com/office/officeart/2018/2/layout/IconVerticalSolidList"/>
    <dgm:cxn modelId="{6199F638-F1CF-413B-B7B5-50B240C69B06}" type="presParOf" srcId="{1F6402A1-4E04-4731-92EF-D923007F4F5F}" destId="{97DDF1BB-2F6D-4847-AF2B-0B17DDE59E60}" srcOrd="3" destOrd="0" presId="urn:microsoft.com/office/officeart/2018/2/layout/IconVerticalSolidList"/>
    <dgm:cxn modelId="{188A09BA-01A6-4344-8259-7147690CD281}" type="presParOf" srcId="{1B2C52D0-E2DA-46FB-8DC5-70B4083405F3}" destId="{E835F407-A019-4F70-8F16-09A388AADAE1}" srcOrd="3" destOrd="0" presId="urn:microsoft.com/office/officeart/2018/2/layout/IconVerticalSolidList"/>
    <dgm:cxn modelId="{B984A791-E3C0-43EE-8787-688084B30480}" type="presParOf" srcId="{1B2C52D0-E2DA-46FB-8DC5-70B4083405F3}" destId="{56A180D6-C4A1-4BCA-A6A8-716677B6500B}" srcOrd="4" destOrd="0" presId="urn:microsoft.com/office/officeart/2018/2/layout/IconVerticalSolidList"/>
    <dgm:cxn modelId="{DCE400C6-74DE-4892-A234-26772944F5C0}" type="presParOf" srcId="{56A180D6-C4A1-4BCA-A6A8-716677B6500B}" destId="{91D4CA60-D5B4-4913-BFC1-AA1F2F20121C}" srcOrd="0" destOrd="0" presId="urn:microsoft.com/office/officeart/2018/2/layout/IconVerticalSolidList"/>
    <dgm:cxn modelId="{1AA3702E-368D-46D9-A0E7-373141624DAA}" type="presParOf" srcId="{56A180D6-C4A1-4BCA-A6A8-716677B6500B}" destId="{6FD0D738-8C9A-4B5E-BAB6-F890E3062824}" srcOrd="1" destOrd="0" presId="urn:microsoft.com/office/officeart/2018/2/layout/IconVerticalSolidList"/>
    <dgm:cxn modelId="{A2445160-6497-4080-AA6A-BD630B9BED76}" type="presParOf" srcId="{56A180D6-C4A1-4BCA-A6A8-716677B6500B}" destId="{F4802FC6-1D6C-49DC-9AA1-D3A4B2FE0A21}" srcOrd="2" destOrd="0" presId="urn:microsoft.com/office/officeart/2018/2/layout/IconVerticalSolidList"/>
    <dgm:cxn modelId="{1361B415-5E5F-4A33-9B2C-A6F3B04B08AC}" type="presParOf" srcId="{56A180D6-C4A1-4BCA-A6A8-716677B6500B}" destId="{4A90EE50-42AB-4905-A5F4-7FC5437C1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575D4D-EAF4-47B7-B154-59C751870D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HK"/>
        </a:p>
      </dgm:t>
    </dgm:pt>
    <dgm:pt modelId="{D506F6CF-BCFE-4AD7-A2AD-F3BA2D56832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HK" dirty="0"/>
            <a:t>Feature Extractor</a:t>
          </a:r>
        </a:p>
      </dgm:t>
    </dgm:pt>
    <dgm:pt modelId="{38E972A9-734B-41B5-A229-0FD60D2AF399}" type="parTrans" cxnId="{0FD49CE5-0950-41C3-9932-D66653879B22}">
      <dgm:prSet/>
      <dgm:spPr/>
      <dgm:t>
        <a:bodyPr/>
        <a:lstStyle/>
        <a:p>
          <a:endParaRPr lang="en-HK"/>
        </a:p>
      </dgm:t>
    </dgm:pt>
    <dgm:pt modelId="{DD06A7F5-6E82-4840-B82C-93B35960544D}" type="sibTrans" cxnId="{0FD49CE5-0950-41C3-9932-D66653879B22}">
      <dgm:prSet/>
      <dgm:spPr/>
      <dgm:t>
        <a:bodyPr/>
        <a:lstStyle/>
        <a:p>
          <a:endParaRPr lang="en-HK"/>
        </a:p>
      </dgm:t>
    </dgm:pt>
    <dgm:pt modelId="{DBB05693-E46A-4FBB-8A45-6B5FD44F52B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HK" dirty="0"/>
            <a:t>Tokenize</a:t>
          </a:r>
        </a:p>
      </dgm:t>
    </dgm:pt>
    <dgm:pt modelId="{844A9D17-FB8A-48BE-969B-941F5A78B297}" type="parTrans" cxnId="{42527621-F107-4AAA-9C4C-C82C40C296BF}">
      <dgm:prSet/>
      <dgm:spPr/>
      <dgm:t>
        <a:bodyPr/>
        <a:lstStyle/>
        <a:p>
          <a:endParaRPr lang="en-HK"/>
        </a:p>
      </dgm:t>
    </dgm:pt>
    <dgm:pt modelId="{B80BD255-DB56-4393-A6F4-B38333A2A645}" type="sibTrans" cxnId="{42527621-F107-4AAA-9C4C-C82C40C296BF}">
      <dgm:prSet/>
      <dgm:spPr/>
      <dgm:t>
        <a:bodyPr/>
        <a:lstStyle/>
        <a:p>
          <a:endParaRPr lang="en-HK"/>
        </a:p>
      </dgm:t>
    </dgm:pt>
    <dgm:pt modelId="{2A4729FA-4C9F-4EC5-BC51-912CE3720C3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HK" dirty="0"/>
            <a:t>Stem</a:t>
          </a:r>
        </a:p>
      </dgm:t>
    </dgm:pt>
    <dgm:pt modelId="{1B68A056-5764-41FD-BDBD-16C286B87323}" type="parTrans" cxnId="{E28D6B4A-BB9D-4C43-9FF3-C534B94F0CC9}">
      <dgm:prSet/>
      <dgm:spPr/>
      <dgm:t>
        <a:bodyPr/>
        <a:lstStyle/>
        <a:p>
          <a:endParaRPr lang="en-HK"/>
        </a:p>
      </dgm:t>
    </dgm:pt>
    <dgm:pt modelId="{D5FA9FA2-C89D-49F6-92A3-A4ECD99DA8FB}" type="sibTrans" cxnId="{E28D6B4A-BB9D-4C43-9FF3-C534B94F0CC9}">
      <dgm:prSet/>
      <dgm:spPr/>
      <dgm:t>
        <a:bodyPr/>
        <a:lstStyle/>
        <a:p>
          <a:endParaRPr lang="en-HK"/>
        </a:p>
      </dgm:t>
    </dgm:pt>
    <dgm:pt modelId="{8E4B1F81-EFA8-4D7B-A2B6-6AB20451562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RNN Model</a:t>
          </a:r>
          <a:endParaRPr lang="en-HK" dirty="0"/>
        </a:p>
      </dgm:t>
    </dgm:pt>
    <dgm:pt modelId="{0C7A10F5-EE58-44ED-BCDD-DC5AA41C0DA7}" type="parTrans" cxnId="{FBC0A4AE-B866-4087-92A0-B6CB3AFE5A0B}">
      <dgm:prSet/>
      <dgm:spPr/>
      <dgm:t>
        <a:bodyPr/>
        <a:lstStyle/>
        <a:p>
          <a:endParaRPr lang="en-HK"/>
        </a:p>
      </dgm:t>
    </dgm:pt>
    <dgm:pt modelId="{8D8E85EB-F194-457A-B2B0-7334C94BDA1C}" type="sibTrans" cxnId="{FBC0A4AE-B866-4087-92A0-B6CB3AFE5A0B}">
      <dgm:prSet/>
      <dgm:spPr/>
      <dgm:t>
        <a:bodyPr/>
        <a:lstStyle/>
        <a:p>
          <a:endParaRPr lang="en-HK"/>
        </a:p>
      </dgm:t>
    </dgm:pt>
    <dgm:pt modelId="{C8E3B6B6-35D9-44A5-8E53-576A2F6DB3E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vocabulary</a:t>
          </a:r>
          <a:endParaRPr lang="en-HK" dirty="0"/>
        </a:p>
      </dgm:t>
    </dgm:pt>
    <dgm:pt modelId="{4BD59DB7-032B-4C86-B1D0-759E4045A8BD}" type="parTrans" cxnId="{11B369A5-022B-4367-9F5F-63B9801B02F6}">
      <dgm:prSet/>
      <dgm:spPr/>
      <dgm:t>
        <a:bodyPr/>
        <a:lstStyle/>
        <a:p>
          <a:endParaRPr lang="en-HK"/>
        </a:p>
      </dgm:t>
    </dgm:pt>
    <dgm:pt modelId="{6F7CB140-02A3-4162-AA6D-EF05F395350D}" type="sibTrans" cxnId="{11B369A5-022B-4367-9F5F-63B9801B02F6}">
      <dgm:prSet/>
      <dgm:spPr/>
      <dgm:t>
        <a:bodyPr/>
        <a:lstStyle/>
        <a:p>
          <a:endParaRPr lang="en-HK"/>
        </a:p>
      </dgm:t>
    </dgm:pt>
    <dgm:pt modelId="{A63C97D1-56CE-4D69-8618-A8DDA0E1C28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RNN model</a:t>
          </a:r>
          <a:endParaRPr lang="en-HK" dirty="0"/>
        </a:p>
      </dgm:t>
    </dgm:pt>
    <dgm:pt modelId="{B582B406-B192-4E22-BDD0-721036350BAB}" type="parTrans" cxnId="{3B0A9BE3-2C2B-448C-8B70-3744251CEA5E}">
      <dgm:prSet/>
      <dgm:spPr/>
      <dgm:t>
        <a:bodyPr/>
        <a:lstStyle/>
        <a:p>
          <a:endParaRPr lang="en-HK"/>
        </a:p>
      </dgm:t>
    </dgm:pt>
    <dgm:pt modelId="{6BDFAF67-78A0-4252-B060-B0B1A0747676}" type="sibTrans" cxnId="{3B0A9BE3-2C2B-448C-8B70-3744251CEA5E}">
      <dgm:prSet/>
      <dgm:spPr/>
      <dgm:t>
        <a:bodyPr/>
        <a:lstStyle/>
        <a:p>
          <a:endParaRPr lang="en-HK"/>
        </a:p>
      </dgm:t>
    </dgm:pt>
    <dgm:pt modelId="{C7421675-9F11-4C1B-87B8-7247E826ABB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Filter stop-words</a:t>
          </a:r>
          <a:endParaRPr lang="en-HK" dirty="0"/>
        </a:p>
      </dgm:t>
    </dgm:pt>
    <dgm:pt modelId="{68C81EDD-1AEA-492C-BA2A-A15383E2E761}" type="parTrans" cxnId="{A87926F5-4901-4752-A147-4B9EAE350D58}">
      <dgm:prSet/>
      <dgm:spPr/>
      <dgm:t>
        <a:bodyPr/>
        <a:lstStyle/>
        <a:p>
          <a:endParaRPr lang="en-HK"/>
        </a:p>
      </dgm:t>
    </dgm:pt>
    <dgm:pt modelId="{661A39B6-691F-45FF-85C6-35F7D470FCDD}" type="sibTrans" cxnId="{A87926F5-4901-4752-A147-4B9EAE350D58}">
      <dgm:prSet/>
      <dgm:spPr/>
      <dgm:t>
        <a:bodyPr/>
        <a:lstStyle/>
        <a:p>
          <a:endParaRPr lang="en-HK"/>
        </a:p>
      </dgm:t>
    </dgm:pt>
    <dgm:pt modelId="{D11CB424-EB92-4F13-91E8-A92E09DD1EA0}" type="pres">
      <dgm:prSet presAssocID="{52575D4D-EAF4-47B7-B154-59C751870D37}" presName="root" presStyleCnt="0">
        <dgm:presLayoutVars>
          <dgm:dir/>
          <dgm:resizeHandles val="exact"/>
        </dgm:presLayoutVars>
      </dgm:prSet>
      <dgm:spPr/>
    </dgm:pt>
    <dgm:pt modelId="{40B7D5AB-1688-4519-B4FB-CF82719D6B85}" type="pres">
      <dgm:prSet presAssocID="{D506F6CF-BCFE-4AD7-A2AD-F3BA2D56832B}" presName="compNode" presStyleCnt="0"/>
      <dgm:spPr/>
    </dgm:pt>
    <dgm:pt modelId="{57D5E9AA-9B4D-4732-B989-F7D710B8EB31}" type="pres">
      <dgm:prSet presAssocID="{D506F6CF-BCFE-4AD7-A2AD-F3BA2D56832B}" presName="bgRect" presStyleLbl="bgShp" presStyleIdx="0" presStyleCnt="2"/>
      <dgm:spPr/>
    </dgm:pt>
    <dgm:pt modelId="{BF80CEDA-29B5-497F-93F1-68ED3F26C32E}" type="pres">
      <dgm:prSet presAssocID="{D506F6CF-BCFE-4AD7-A2AD-F3BA2D5683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0A7581A-C4C1-4384-8D68-9CBAED8D8EC9}" type="pres">
      <dgm:prSet presAssocID="{D506F6CF-BCFE-4AD7-A2AD-F3BA2D56832B}" presName="spaceRect" presStyleCnt="0"/>
      <dgm:spPr/>
    </dgm:pt>
    <dgm:pt modelId="{FBE10C91-DEEB-495B-917E-A04169CFE9E9}" type="pres">
      <dgm:prSet presAssocID="{D506F6CF-BCFE-4AD7-A2AD-F3BA2D56832B}" presName="parTx" presStyleLbl="revTx" presStyleIdx="0" presStyleCnt="4">
        <dgm:presLayoutVars>
          <dgm:chMax val="0"/>
          <dgm:chPref val="0"/>
        </dgm:presLayoutVars>
      </dgm:prSet>
      <dgm:spPr/>
    </dgm:pt>
    <dgm:pt modelId="{A9A193DB-64E3-4B1E-8AEB-4D6E0F7E50DC}" type="pres">
      <dgm:prSet presAssocID="{D506F6CF-BCFE-4AD7-A2AD-F3BA2D56832B}" presName="desTx" presStyleLbl="revTx" presStyleIdx="1" presStyleCnt="4">
        <dgm:presLayoutVars/>
      </dgm:prSet>
      <dgm:spPr/>
    </dgm:pt>
    <dgm:pt modelId="{C6F3DD6B-424E-4D38-9354-FF5F6B7F48BF}" type="pres">
      <dgm:prSet presAssocID="{DD06A7F5-6E82-4840-B82C-93B35960544D}" presName="sibTrans" presStyleCnt="0"/>
      <dgm:spPr/>
    </dgm:pt>
    <dgm:pt modelId="{3987A6C4-AA8D-46D3-ADF3-128545E9B62D}" type="pres">
      <dgm:prSet presAssocID="{8E4B1F81-EFA8-4D7B-A2B6-6AB204515627}" presName="compNode" presStyleCnt="0"/>
      <dgm:spPr/>
    </dgm:pt>
    <dgm:pt modelId="{3BC52312-F965-4776-98FE-AFFED4928A01}" type="pres">
      <dgm:prSet presAssocID="{8E4B1F81-EFA8-4D7B-A2B6-6AB204515627}" presName="bgRect" presStyleLbl="bgShp" presStyleIdx="1" presStyleCnt="2"/>
      <dgm:spPr/>
    </dgm:pt>
    <dgm:pt modelId="{CAC89D44-A057-4D40-8C8E-84DE9E2AE9E8}" type="pres">
      <dgm:prSet presAssocID="{8E4B1F81-EFA8-4D7B-A2B6-6AB2045156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C08273-C067-4842-B222-8FC9071F856D}" type="pres">
      <dgm:prSet presAssocID="{8E4B1F81-EFA8-4D7B-A2B6-6AB204515627}" presName="spaceRect" presStyleCnt="0"/>
      <dgm:spPr/>
    </dgm:pt>
    <dgm:pt modelId="{551D0B26-DAA6-47BC-8BCC-EC99F080395A}" type="pres">
      <dgm:prSet presAssocID="{8E4B1F81-EFA8-4D7B-A2B6-6AB204515627}" presName="parTx" presStyleLbl="revTx" presStyleIdx="2" presStyleCnt="4">
        <dgm:presLayoutVars>
          <dgm:chMax val="0"/>
          <dgm:chPref val="0"/>
        </dgm:presLayoutVars>
      </dgm:prSet>
      <dgm:spPr/>
    </dgm:pt>
    <dgm:pt modelId="{F82C8D8B-9B6C-40CF-A41E-19A98F384E0B}" type="pres">
      <dgm:prSet presAssocID="{8E4B1F81-EFA8-4D7B-A2B6-6AB204515627}" presName="desTx" presStyleLbl="revTx" presStyleIdx="3" presStyleCnt="4">
        <dgm:presLayoutVars/>
      </dgm:prSet>
      <dgm:spPr/>
    </dgm:pt>
  </dgm:ptLst>
  <dgm:cxnLst>
    <dgm:cxn modelId="{250C1602-DD5C-4F5B-A0D9-97784CF9385A}" type="presOf" srcId="{2A4729FA-4C9F-4EC5-BC51-912CE3720C36}" destId="{A9A193DB-64E3-4B1E-8AEB-4D6E0F7E50DC}" srcOrd="0" destOrd="1" presId="urn:microsoft.com/office/officeart/2018/2/layout/IconVerticalSolidList"/>
    <dgm:cxn modelId="{42527621-F107-4AAA-9C4C-C82C40C296BF}" srcId="{D506F6CF-BCFE-4AD7-A2AD-F3BA2D56832B}" destId="{DBB05693-E46A-4FBB-8A45-6B5FD44F52B0}" srcOrd="0" destOrd="0" parTransId="{844A9D17-FB8A-48BE-969B-941F5A78B297}" sibTransId="{B80BD255-DB56-4393-A6F4-B38333A2A645}"/>
    <dgm:cxn modelId="{E28D6B4A-BB9D-4C43-9FF3-C534B94F0CC9}" srcId="{D506F6CF-BCFE-4AD7-A2AD-F3BA2D56832B}" destId="{2A4729FA-4C9F-4EC5-BC51-912CE3720C36}" srcOrd="1" destOrd="0" parTransId="{1B68A056-5764-41FD-BDBD-16C286B87323}" sibTransId="{D5FA9FA2-C89D-49F6-92A3-A4ECD99DA8FB}"/>
    <dgm:cxn modelId="{3A6BAB57-80BC-4663-B090-A27784DFDBC6}" type="presOf" srcId="{DBB05693-E46A-4FBB-8A45-6B5FD44F52B0}" destId="{A9A193DB-64E3-4B1E-8AEB-4D6E0F7E50DC}" srcOrd="0" destOrd="0" presId="urn:microsoft.com/office/officeart/2018/2/layout/IconVerticalSolidList"/>
    <dgm:cxn modelId="{9A935492-9A3B-4239-A11E-8A8A69AD01D3}" type="presOf" srcId="{52575D4D-EAF4-47B7-B154-59C751870D37}" destId="{D11CB424-EB92-4F13-91E8-A92E09DD1EA0}" srcOrd="0" destOrd="0" presId="urn:microsoft.com/office/officeart/2018/2/layout/IconVerticalSolidList"/>
    <dgm:cxn modelId="{7C23CE97-9E7E-4FFD-BF86-5060F03396A2}" type="presOf" srcId="{8E4B1F81-EFA8-4D7B-A2B6-6AB204515627}" destId="{551D0B26-DAA6-47BC-8BCC-EC99F080395A}" srcOrd="0" destOrd="0" presId="urn:microsoft.com/office/officeart/2018/2/layout/IconVerticalSolidList"/>
    <dgm:cxn modelId="{8F54439C-3D08-43E3-846F-F55206E4CCE5}" type="presOf" srcId="{D506F6CF-BCFE-4AD7-A2AD-F3BA2D56832B}" destId="{FBE10C91-DEEB-495B-917E-A04169CFE9E9}" srcOrd="0" destOrd="0" presId="urn:microsoft.com/office/officeart/2018/2/layout/IconVerticalSolidList"/>
    <dgm:cxn modelId="{11B369A5-022B-4367-9F5F-63B9801B02F6}" srcId="{8E4B1F81-EFA8-4D7B-A2B6-6AB204515627}" destId="{C8E3B6B6-35D9-44A5-8E53-576A2F6DB3EB}" srcOrd="0" destOrd="0" parTransId="{4BD59DB7-032B-4C86-B1D0-759E4045A8BD}" sibTransId="{6F7CB140-02A3-4162-AA6D-EF05F395350D}"/>
    <dgm:cxn modelId="{33A115AD-064A-475C-A1C1-92577D7022B7}" type="presOf" srcId="{A63C97D1-56CE-4D69-8618-A8DDA0E1C28E}" destId="{F82C8D8B-9B6C-40CF-A41E-19A98F384E0B}" srcOrd="0" destOrd="1" presId="urn:microsoft.com/office/officeart/2018/2/layout/IconVerticalSolidList"/>
    <dgm:cxn modelId="{FBC0A4AE-B866-4087-92A0-B6CB3AFE5A0B}" srcId="{52575D4D-EAF4-47B7-B154-59C751870D37}" destId="{8E4B1F81-EFA8-4D7B-A2B6-6AB204515627}" srcOrd="1" destOrd="0" parTransId="{0C7A10F5-EE58-44ED-BCDD-DC5AA41C0DA7}" sibTransId="{8D8E85EB-F194-457A-B2B0-7334C94BDA1C}"/>
    <dgm:cxn modelId="{88358FB9-EE88-425E-BD32-C9146DD22643}" type="presOf" srcId="{C7421675-9F11-4C1B-87B8-7247E826ABB5}" destId="{A9A193DB-64E3-4B1E-8AEB-4D6E0F7E50DC}" srcOrd="0" destOrd="2" presId="urn:microsoft.com/office/officeart/2018/2/layout/IconVerticalSolidList"/>
    <dgm:cxn modelId="{67F38CD2-33D4-4A04-AF32-E97B9BBF4FCE}" type="presOf" srcId="{C8E3B6B6-35D9-44A5-8E53-576A2F6DB3EB}" destId="{F82C8D8B-9B6C-40CF-A41E-19A98F384E0B}" srcOrd="0" destOrd="0" presId="urn:microsoft.com/office/officeart/2018/2/layout/IconVerticalSolidList"/>
    <dgm:cxn modelId="{3B0A9BE3-2C2B-448C-8B70-3744251CEA5E}" srcId="{8E4B1F81-EFA8-4D7B-A2B6-6AB204515627}" destId="{A63C97D1-56CE-4D69-8618-A8DDA0E1C28E}" srcOrd="1" destOrd="0" parTransId="{B582B406-B192-4E22-BDD0-721036350BAB}" sibTransId="{6BDFAF67-78A0-4252-B060-B0B1A0747676}"/>
    <dgm:cxn modelId="{0FD49CE5-0950-41C3-9932-D66653879B22}" srcId="{52575D4D-EAF4-47B7-B154-59C751870D37}" destId="{D506F6CF-BCFE-4AD7-A2AD-F3BA2D56832B}" srcOrd="0" destOrd="0" parTransId="{38E972A9-734B-41B5-A229-0FD60D2AF399}" sibTransId="{DD06A7F5-6E82-4840-B82C-93B35960544D}"/>
    <dgm:cxn modelId="{A87926F5-4901-4752-A147-4B9EAE350D58}" srcId="{D506F6CF-BCFE-4AD7-A2AD-F3BA2D56832B}" destId="{C7421675-9F11-4C1B-87B8-7247E826ABB5}" srcOrd="2" destOrd="0" parTransId="{68C81EDD-1AEA-492C-BA2A-A15383E2E761}" sibTransId="{661A39B6-691F-45FF-85C6-35F7D470FCDD}"/>
    <dgm:cxn modelId="{4AF1135F-0D23-4D29-8997-E6F22889230C}" type="presParOf" srcId="{D11CB424-EB92-4F13-91E8-A92E09DD1EA0}" destId="{40B7D5AB-1688-4519-B4FB-CF82719D6B85}" srcOrd="0" destOrd="0" presId="urn:microsoft.com/office/officeart/2018/2/layout/IconVerticalSolidList"/>
    <dgm:cxn modelId="{B1B222B6-8083-46D9-9C22-5E9DD37206E5}" type="presParOf" srcId="{40B7D5AB-1688-4519-B4FB-CF82719D6B85}" destId="{57D5E9AA-9B4D-4732-B989-F7D710B8EB31}" srcOrd="0" destOrd="0" presId="urn:microsoft.com/office/officeart/2018/2/layout/IconVerticalSolidList"/>
    <dgm:cxn modelId="{32968590-BB79-493F-828B-67C89C56C1B4}" type="presParOf" srcId="{40B7D5AB-1688-4519-B4FB-CF82719D6B85}" destId="{BF80CEDA-29B5-497F-93F1-68ED3F26C32E}" srcOrd="1" destOrd="0" presId="urn:microsoft.com/office/officeart/2018/2/layout/IconVerticalSolidList"/>
    <dgm:cxn modelId="{CF2C65BB-0BEF-43CE-ABE3-A0BBC016BE1C}" type="presParOf" srcId="{40B7D5AB-1688-4519-B4FB-CF82719D6B85}" destId="{C0A7581A-C4C1-4384-8D68-9CBAED8D8EC9}" srcOrd="2" destOrd="0" presId="urn:microsoft.com/office/officeart/2018/2/layout/IconVerticalSolidList"/>
    <dgm:cxn modelId="{486BFD95-E0DB-4658-B388-E3A519E65DE8}" type="presParOf" srcId="{40B7D5AB-1688-4519-B4FB-CF82719D6B85}" destId="{FBE10C91-DEEB-495B-917E-A04169CFE9E9}" srcOrd="3" destOrd="0" presId="urn:microsoft.com/office/officeart/2018/2/layout/IconVerticalSolidList"/>
    <dgm:cxn modelId="{912E3C29-2956-41F4-A431-EA3522146253}" type="presParOf" srcId="{40B7D5AB-1688-4519-B4FB-CF82719D6B85}" destId="{A9A193DB-64E3-4B1E-8AEB-4D6E0F7E50DC}" srcOrd="4" destOrd="0" presId="urn:microsoft.com/office/officeart/2018/2/layout/IconVerticalSolidList"/>
    <dgm:cxn modelId="{0F32C417-F05A-46A7-B9C0-905B0E5C2321}" type="presParOf" srcId="{D11CB424-EB92-4F13-91E8-A92E09DD1EA0}" destId="{C6F3DD6B-424E-4D38-9354-FF5F6B7F48BF}" srcOrd="1" destOrd="0" presId="urn:microsoft.com/office/officeart/2018/2/layout/IconVerticalSolidList"/>
    <dgm:cxn modelId="{661536F1-005F-4B06-B3D0-4E08C43DF8A7}" type="presParOf" srcId="{D11CB424-EB92-4F13-91E8-A92E09DD1EA0}" destId="{3987A6C4-AA8D-46D3-ADF3-128545E9B62D}" srcOrd="2" destOrd="0" presId="urn:microsoft.com/office/officeart/2018/2/layout/IconVerticalSolidList"/>
    <dgm:cxn modelId="{CB3B6CEC-EE3F-4204-834A-F52A57977B57}" type="presParOf" srcId="{3987A6C4-AA8D-46D3-ADF3-128545E9B62D}" destId="{3BC52312-F965-4776-98FE-AFFED4928A01}" srcOrd="0" destOrd="0" presId="urn:microsoft.com/office/officeart/2018/2/layout/IconVerticalSolidList"/>
    <dgm:cxn modelId="{F541369F-605B-466F-B93A-39D2F4EF774F}" type="presParOf" srcId="{3987A6C4-AA8D-46D3-ADF3-128545E9B62D}" destId="{CAC89D44-A057-4D40-8C8E-84DE9E2AE9E8}" srcOrd="1" destOrd="0" presId="urn:microsoft.com/office/officeart/2018/2/layout/IconVerticalSolidList"/>
    <dgm:cxn modelId="{EC08C61A-C668-45DB-B381-31B3120679C9}" type="presParOf" srcId="{3987A6C4-AA8D-46D3-ADF3-128545E9B62D}" destId="{66C08273-C067-4842-B222-8FC9071F856D}" srcOrd="2" destOrd="0" presId="urn:microsoft.com/office/officeart/2018/2/layout/IconVerticalSolidList"/>
    <dgm:cxn modelId="{A4CB56F1-45C0-498B-AE33-E990AC196E99}" type="presParOf" srcId="{3987A6C4-AA8D-46D3-ADF3-128545E9B62D}" destId="{551D0B26-DAA6-47BC-8BCC-EC99F080395A}" srcOrd="3" destOrd="0" presId="urn:microsoft.com/office/officeart/2018/2/layout/IconVerticalSolidList"/>
    <dgm:cxn modelId="{7CFEA60E-F862-43A1-ABC1-A3F341FFD2C7}" type="presParOf" srcId="{3987A6C4-AA8D-46D3-ADF3-128545E9B62D}" destId="{F82C8D8B-9B6C-40CF-A41E-19A98F384E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E0E730-7E94-4ABA-ADBF-060CD88CE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HK"/>
        </a:p>
      </dgm:t>
    </dgm:pt>
    <dgm:pt modelId="{581EF108-33DE-4DD4-9280-BBAC0D0A456A}">
      <dgm:prSet phldrT="[Text]"/>
      <dgm:spPr/>
      <dgm:t>
        <a:bodyPr/>
        <a:lstStyle/>
        <a:p>
          <a:r>
            <a:rPr lang="en-US" dirty="0"/>
            <a:t> </a:t>
          </a:r>
          <a:endParaRPr lang="en-HK" dirty="0"/>
        </a:p>
      </dgm:t>
    </dgm:pt>
    <dgm:pt modelId="{C3848FC1-AE20-4C92-9674-7F386AAF6022}" type="parTrans" cxnId="{01974510-8251-4EC2-AD14-3D64AD17F2CC}">
      <dgm:prSet/>
      <dgm:spPr/>
      <dgm:t>
        <a:bodyPr/>
        <a:lstStyle/>
        <a:p>
          <a:endParaRPr lang="en-HK"/>
        </a:p>
      </dgm:t>
    </dgm:pt>
    <dgm:pt modelId="{76539D44-EC8F-48D5-A427-3AE98628B6B8}" type="sibTrans" cxnId="{01974510-8251-4EC2-AD14-3D64AD17F2CC}">
      <dgm:prSet/>
      <dgm:spPr/>
      <dgm:t>
        <a:bodyPr/>
        <a:lstStyle/>
        <a:p>
          <a:endParaRPr lang="en-HK"/>
        </a:p>
      </dgm:t>
    </dgm:pt>
    <dgm:pt modelId="{826A4F04-A875-4AB9-96A1-8312BBF5E273}">
      <dgm:prSet phldrT="[Text]"/>
      <dgm:spPr/>
      <dgm:t>
        <a:bodyPr/>
        <a:lstStyle/>
        <a:p>
          <a:r>
            <a:rPr lang="en-US" dirty="0"/>
            <a:t>Input</a:t>
          </a:r>
          <a:endParaRPr lang="en-HK" dirty="0"/>
        </a:p>
      </dgm:t>
    </dgm:pt>
    <dgm:pt modelId="{84A8E97E-0A9B-4F89-8190-8042BD303F3C}" type="parTrans" cxnId="{F11D1167-F618-490A-A32A-2C5C19D7A696}">
      <dgm:prSet/>
      <dgm:spPr/>
      <dgm:t>
        <a:bodyPr/>
        <a:lstStyle/>
        <a:p>
          <a:endParaRPr lang="en-HK"/>
        </a:p>
      </dgm:t>
    </dgm:pt>
    <dgm:pt modelId="{A45AF4DF-D557-4BB6-9B81-8721D786484C}" type="sibTrans" cxnId="{F11D1167-F618-490A-A32A-2C5C19D7A696}">
      <dgm:prSet/>
      <dgm:spPr/>
      <dgm:t>
        <a:bodyPr/>
        <a:lstStyle/>
        <a:p>
          <a:endParaRPr lang="en-HK"/>
        </a:p>
      </dgm:t>
    </dgm:pt>
    <dgm:pt modelId="{9E72D606-EA9A-4FEF-9698-54BFBEBD558C}">
      <dgm:prSet phldrT="[Text]"/>
      <dgm:spPr/>
      <dgm:t>
        <a:bodyPr/>
        <a:lstStyle/>
        <a:p>
          <a:r>
            <a:rPr lang="en-US" dirty="0"/>
            <a:t>Embedding layer</a:t>
          </a:r>
          <a:endParaRPr lang="en-HK" dirty="0"/>
        </a:p>
      </dgm:t>
    </dgm:pt>
    <dgm:pt modelId="{54592F4C-E7A1-4454-A76E-E8866CC849A0}" type="parTrans" cxnId="{25403F3B-5F45-46F7-BA48-CF0E5533B06C}">
      <dgm:prSet/>
      <dgm:spPr/>
      <dgm:t>
        <a:bodyPr/>
        <a:lstStyle/>
        <a:p>
          <a:endParaRPr lang="en-HK"/>
        </a:p>
      </dgm:t>
    </dgm:pt>
    <dgm:pt modelId="{229700B2-0637-4531-8E28-0DF5B8B971A6}" type="sibTrans" cxnId="{25403F3B-5F45-46F7-BA48-CF0E5533B06C}">
      <dgm:prSet/>
      <dgm:spPr/>
      <dgm:t>
        <a:bodyPr/>
        <a:lstStyle/>
        <a:p>
          <a:endParaRPr lang="en-HK"/>
        </a:p>
      </dgm:t>
    </dgm:pt>
    <dgm:pt modelId="{1D116E29-9B35-4CDF-87D3-8546FF7FF247}">
      <dgm:prSet phldrT="[Text]"/>
      <dgm:spPr/>
      <dgm:t>
        <a:bodyPr/>
        <a:lstStyle/>
        <a:p>
          <a:r>
            <a:rPr lang="en-US" dirty="0"/>
            <a:t>LSTM</a:t>
          </a:r>
          <a:endParaRPr lang="en-HK" dirty="0"/>
        </a:p>
      </dgm:t>
    </dgm:pt>
    <dgm:pt modelId="{00F0E36C-AE30-4BC5-9021-0EB0CDBD000F}" type="parTrans" cxnId="{40B4F283-9C13-474A-991C-050044BCDB34}">
      <dgm:prSet/>
      <dgm:spPr/>
      <dgm:t>
        <a:bodyPr/>
        <a:lstStyle/>
        <a:p>
          <a:endParaRPr lang="en-HK"/>
        </a:p>
      </dgm:t>
    </dgm:pt>
    <dgm:pt modelId="{829C13D6-0B68-48C7-B780-0AEBF277BED2}" type="sibTrans" cxnId="{40B4F283-9C13-474A-991C-050044BCDB34}">
      <dgm:prSet/>
      <dgm:spPr/>
      <dgm:t>
        <a:bodyPr/>
        <a:lstStyle/>
        <a:p>
          <a:endParaRPr lang="en-HK"/>
        </a:p>
      </dgm:t>
    </dgm:pt>
    <dgm:pt modelId="{0160FFC3-AA5F-48EF-97F2-D072436F0003}">
      <dgm:prSet/>
      <dgm:spPr/>
      <dgm:t>
        <a:bodyPr/>
        <a:lstStyle/>
        <a:p>
          <a:r>
            <a:rPr lang="en-US" dirty="0"/>
            <a:t>Dropout layer</a:t>
          </a:r>
          <a:endParaRPr lang="en-HK" dirty="0"/>
        </a:p>
      </dgm:t>
    </dgm:pt>
    <dgm:pt modelId="{1F02B180-7E87-4C32-A745-7A8B02B069C4}" type="parTrans" cxnId="{FA7F7044-7C26-4569-9210-8B64A1C26380}">
      <dgm:prSet/>
      <dgm:spPr/>
      <dgm:t>
        <a:bodyPr/>
        <a:lstStyle/>
        <a:p>
          <a:endParaRPr lang="en-HK"/>
        </a:p>
      </dgm:t>
    </dgm:pt>
    <dgm:pt modelId="{31344AFF-0AF6-45F0-832E-44067FEFB573}" type="sibTrans" cxnId="{FA7F7044-7C26-4569-9210-8B64A1C26380}">
      <dgm:prSet/>
      <dgm:spPr/>
      <dgm:t>
        <a:bodyPr/>
        <a:lstStyle/>
        <a:p>
          <a:endParaRPr lang="en-HK"/>
        </a:p>
      </dgm:t>
    </dgm:pt>
    <dgm:pt modelId="{3BB3FCDD-467F-41F6-B166-3F1BE32B881F}">
      <dgm:prSet/>
      <dgm:spPr/>
      <dgm:t>
        <a:bodyPr/>
        <a:lstStyle/>
        <a:p>
          <a:r>
            <a:rPr lang="en-US" dirty="0"/>
            <a:t>Fully connected layer</a:t>
          </a:r>
          <a:endParaRPr lang="en-HK" dirty="0"/>
        </a:p>
      </dgm:t>
    </dgm:pt>
    <dgm:pt modelId="{CDEDF254-517F-4494-B105-3039F00F0C56}" type="parTrans" cxnId="{CBA2DCFF-9BD5-4060-ABE6-21ABACA75277}">
      <dgm:prSet/>
      <dgm:spPr/>
      <dgm:t>
        <a:bodyPr/>
        <a:lstStyle/>
        <a:p>
          <a:endParaRPr lang="en-HK"/>
        </a:p>
      </dgm:t>
    </dgm:pt>
    <dgm:pt modelId="{B7FD61BF-8FE1-4BC8-B629-F48A1B3BEDF8}" type="sibTrans" cxnId="{CBA2DCFF-9BD5-4060-ABE6-21ABACA75277}">
      <dgm:prSet/>
      <dgm:spPr/>
      <dgm:t>
        <a:bodyPr/>
        <a:lstStyle/>
        <a:p>
          <a:endParaRPr lang="en-HK"/>
        </a:p>
      </dgm:t>
    </dgm:pt>
    <dgm:pt modelId="{0DDA2E67-ED32-4718-874B-EC02E2C556EB}">
      <dgm:prSet/>
      <dgm:spPr/>
      <dgm:t>
        <a:bodyPr/>
        <a:lstStyle/>
        <a:p>
          <a:r>
            <a:rPr lang="en-US" dirty="0"/>
            <a:t>Activation function: </a:t>
          </a:r>
          <a:r>
            <a:rPr lang="en-US" dirty="0" err="1"/>
            <a:t>softmax</a:t>
          </a:r>
          <a:endParaRPr lang="en-HK" dirty="0"/>
        </a:p>
      </dgm:t>
    </dgm:pt>
    <dgm:pt modelId="{3BC8FC44-98F4-4C02-964B-72F232A6951E}" type="parTrans" cxnId="{B11FAB10-E024-41C6-BA47-046C83F7E5C5}">
      <dgm:prSet/>
      <dgm:spPr/>
      <dgm:t>
        <a:bodyPr/>
        <a:lstStyle/>
        <a:p>
          <a:endParaRPr lang="en-HK"/>
        </a:p>
      </dgm:t>
    </dgm:pt>
    <dgm:pt modelId="{246EB2CA-A741-4088-96BB-6FE06591D3FE}" type="sibTrans" cxnId="{B11FAB10-E024-41C6-BA47-046C83F7E5C5}">
      <dgm:prSet/>
      <dgm:spPr/>
      <dgm:t>
        <a:bodyPr/>
        <a:lstStyle/>
        <a:p>
          <a:endParaRPr lang="en-HK"/>
        </a:p>
      </dgm:t>
    </dgm:pt>
    <dgm:pt modelId="{EE901D26-2DB6-4CB0-896B-2E4005E368BC}" type="pres">
      <dgm:prSet presAssocID="{6EE0E730-7E94-4ABA-ADBF-060CD88CE320}" presName="vert0" presStyleCnt="0">
        <dgm:presLayoutVars>
          <dgm:dir/>
          <dgm:animOne val="branch"/>
          <dgm:animLvl val="lvl"/>
        </dgm:presLayoutVars>
      </dgm:prSet>
      <dgm:spPr/>
    </dgm:pt>
    <dgm:pt modelId="{8553674B-BB57-4889-BE14-D872742A6FC2}" type="pres">
      <dgm:prSet presAssocID="{581EF108-33DE-4DD4-9280-BBAC0D0A456A}" presName="thickLine" presStyleLbl="alignNode1" presStyleIdx="0" presStyleCnt="1"/>
      <dgm:spPr/>
    </dgm:pt>
    <dgm:pt modelId="{C3EB1C8F-FC18-4E95-A0EB-4435C2FB0C67}" type="pres">
      <dgm:prSet presAssocID="{581EF108-33DE-4DD4-9280-BBAC0D0A456A}" presName="horz1" presStyleCnt="0"/>
      <dgm:spPr/>
    </dgm:pt>
    <dgm:pt modelId="{5B75B923-2FF3-451B-B010-73B34A16FCD0}" type="pres">
      <dgm:prSet presAssocID="{581EF108-33DE-4DD4-9280-BBAC0D0A456A}" presName="tx1" presStyleLbl="revTx" presStyleIdx="0" presStyleCnt="7"/>
      <dgm:spPr/>
    </dgm:pt>
    <dgm:pt modelId="{3E05078B-3552-4D27-8653-1C55ECA3F836}" type="pres">
      <dgm:prSet presAssocID="{581EF108-33DE-4DD4-9280-BBAC0D0A456A}" presName="vert1" presStyleCnt="0"/>
      <dgm:spPr/>
    </dgm:pt>
    <dgm:pt modelId="{93B3BC5C-F71C-483A-87B8-C8B539FAEE3E}" type="pres">
      <dgm:prSet presAssocID="{826A4F04-A875-4AB9-96A1-8312BBF5E273}" presName="vertSpace2a" presStyleCnt="0"/>
      <dgm:spPr/>
    </dgm:pt>
    <dgm:pt modelId="{0E2E4873-D4B5-4129-996D-5ADF59917C72}" type="pres">
      <dgm:prSet presAssocID="{826A4F04-A875-4AB9-96A1-8312BBF5E273}" presName="horz2" presStyleCnt="0"/>
      <dgm:spPr/>
    </dgm:pt>
    <dgm:pt modelId="{9B363F31-1D4E-4A5C-8CF7-1ED45C04336D}" type="pres">
      <dgm:prSet presAssocID="{826A4F04-A875-4AB9-96A1-8312BBF5E273}" presName="horzSpace2" presStyleCnt="0"/>
      <dgm:spPr/>
    </dgm:pt>
    <dgm:pt modelId="{0AA2B26D-CBA5-4F96-B9C2-86AC6F98A6FD}" type="pres">
      <dgm:prSet presAssocID="{826A4F04-A875-4AB9-96A1-8312BBF5E273}" presName="tx2" presStyleLbl="revTx" presStyleIdx="1" presStyleCnt="7"/>
      <dgm:spPr/>
    </dgm:pt>
    <dgm:pt modelId="{E53C4FD6-48AF-413A-B75F-1ABE0AB304C3}" type="pres">
      <dgm:prSet presAssocID="{826A4F04-A875-4AB9-96A1-8312BBF5E273}" presName="vert2" presStyleCnt="0"/>
      <dgm:spPr/>
    </dgm:pt>
    <dgm:pt modelId="{731A8B58-AC56-4C28-82D0-AF5D6F56A2EF}" type="pres">
      <dgm:prSet presAssocID="{826A4F04-A875-4AB9-96A1-8312BBF5E273}" presName="thinLine2b" presStyleLbl="callout" presStyleIdx="0" presStyleCnt="6"/>
      <dgm:spPr/>
    </dgm:pt>
    <dgm:pt modelId="{08FEEB11-983F-46D6-A8E5-ED49A1004DEA}" type="pres">
      <dgm:prSet presAssocID="{826A4F04-A875-4AB9-96A1-8312BBF5E273}" presName="vertSpace2b" presStyleCnt="0"/>
      <dgm:spPr/>
    </dgm:pt>
    <dgm:pt modelId="{321AD572-6102-4C36-B171-519FC73C190B}" type="pres">
      <dgm:prSet presAssocID="{9E72D606-EA9A-4FEF-9698-54BFBEBD558C}" presName="horz2" presStyleCnt="0"/>
      <dgm:spPr/>
    </dgm:pt>
    <dgm:pt modelId="{CDC94F22-3E7A-4EC4-AC90-A20C05B0D571}" type="pres">
      <dgm:prSet presAssocID="{9E72D606-EA9A-4FEF-9698-54BFBEBD558C}" presName="horzSpace2" presStyleCnt="0"/>
      <dgm:spPr/>
    </dgm:pt>
    <dgm:pt modelId="{4F3FE3CE-4981-4A6E-BDB6-5B15FD1DAC79}" type="pres">
      <dgm:prSet presAssocID="{9E72D606-EA9A-4FEF-9698-54BFBEBD558C}" presName="tx2" presStyleLbl="revTx" presStyleIdx="2" presStyleCnt="7"/>
      <dgm:spPr/>
    </dgm:pt>
    <dgm:pt modelId="{231E2207-DD63-49BF-B22C-2469721E2296}" type="pres">
      <dgm:prSet presAssocID="{9E72D606-EA9A-4FEF-9698-54BFBEBD558C}" presName="vert2" presStyleCnt="0"/>
      <dgm:spPr/>
    </dgm:pt>
    <dgm:pt modelId="{F800D720-BEAC-4B52-B5D7-4A19161770E5}" type="pres">
      <dgm:prSet presAssocID="{9E72D606-EA9A-4FEF-9698-54BFBEBD558C}" presName="thinLine2b" presStyleLbl="callout" presStyleIdx="1" presStyleCnt="6"/>
      <dgm:spPr/>
    </dgm:pt>
    <dgm:pt modelId="{FF125267-2D8F-4413-9475-3210CD0F8521}" type="pres">
      <dgm:prSet presAssocID="{9E72D606-EA9A-4FEF-9698-54BFBEBD558C}" presName="vertSpace2b" presStyleCnt="0"/>
      <dgm:spPr/>
    </dgm:pt>
    <dgm:pt modelId="{E9117B6C-07AD-4A2F-BB88-BE403EDAB7CD}" type="pres">
      <dgm:prSet presAssocID="{1D116E29-9B35-4CDF-87D3-8546FF7FF247}" presName="horz2" presStyleCnt="0"/>
      <dgm:spPr/>
    </dgm:pt>
    <dgm:pt modelId="{D120AA08-A96A-49D2-82E7-AFB2E9284DE9}" type="pres">
      <dgm:prSet presAssocID="{1D116E29-9B35-4CDF-87D3-8546FF7FF247}" presName="horzSpace2" presStyleCnt="0"/>
      <dgm:spPr/>
    </dgm:pt>
    <dgm:pt modelId="{7F206BDD-6A08-4248-B391-D572F4BB44A1}" type="pres">
      <dgm:prSet presAssocID="{1D116E29-9B35-4CDF-87D3-8546FF7FF247}" presName="tx2" presStyleLbl="revTx" presStyleIdx="3" presStyleCnt="7"/>
      <dgm:spPr/>
    </dgm:pt>
    <dgm:pt modelId="{A8213078-C580-4FFB-B253-22EAB59314B8}" type="pres">
      <dgm:prSet presAssocID="{1D116E29-9B35-4CDF-87D3-8546FF7FF247}" presName="vert2" presStyleCnt="0"/>
      <dgm:spPr/>
    </dgm:pt>
    <dgm:pt modelId="{D0FD478E-67CB-4DEC-A36F-48B11E48384A}" type="pres">
      <dgm:prSet presAssocID="{1D116E29-9B35-4CDF-87D3-8546FF7FF247}" presName="thinLine2b" presStyleLbl="callout" presStyleIdx="2" presStyleCnt="6"/>
      <dgm:spPr/>
    </dgm:pt>
    <dgm:pt modelId="{955D6361-ECBC-4890-8F74-5B6336BB4E15}" type="pres">
      <dgm:prSet presAssocID="{1D116E29-9B35-4CDF-87D3-8546FF7FF247}" presName="vertSpace2b" presStyleCnt="0"/>
      <dgm:spPr/>
    </dgm:pt>
    <dgm:pt modelId="{99B748DF-D4C8-49D2-B302-ED571703173D}" type="pres">
      <dgm:prSet presAssocID="{0160FFC3-AA5F-48EF-97F2-D072436F0003}" presName="horz2" presStyleCnt="0"/>
      <dgm:spPr/>
    </dgm:pt>
    <dgm:pt modelId="{52399C67-11AA-41F9-87A5-A2A22FB3EA45}" type="pres">
      <dgm:prSet presAssocID="{0160FFC3-AA5F-48EF-97F2-D072436F0003}" presName="horzSpace2" presStyleCnt="0"/>
      <dgm:spPr/>
    </dgm:pt>
    <dgm:pt modelId="{C61BC260-574F-4E7C-9012-1946DA9EDF2B}" type="pres">
      <dgm:prSet presAssocID="{0160FFC3-AA5F-48EF-97F2-D072436F0003}" presName="tx2" presStyleLbl="revTx" presStyleIdx="4" presStyleCnt="7"/>
      <dgm:spPr/>
    </dgm:pt>
    <dgm:pt modelId="{E83D3A5A-F113-48E8-80B0-9CB32D3463AB}" type="pres">
      <dgm:prSet presAssocID="{0160FFC3-AA5F-48EF-97F2-D072436F0003}" presName="vert2" presStyleCnt="0"/>
      <dgm:spPr/>
    </dgm:pt>
    <dgm:pt modelId="{A31AF522-2329-44A6-9B84-7A1A353FAF23}" type="pres">
      <dgm:prSet presAssocID="{0160FFC3-AA5F-48EF-97F2-D072436F0003}" presName="thinLine2b" presStyleLbl="callout" presStyleIdx="3" presStyleCnt="6"/>
      <dgm:spPr/>
    </dgm:pt>
    <dgm:pt modelId="{BE5CD646-D4C3-4A49-85AA-8BA155B0707D}" type="pres">
      <dgm:prSet presAssocID="{0160FFC3-AA5F-48EF-97F2-D072436F0003}" presName="vertSpace2b" presStyleCnt="0"/>
      <dgm:spPr/>
    </dgm:pt>
    <dgm:pt modelId="{6DF02630-155E-4BA2-A0B3-FA3AD533FFAB}" type="pres">
      <dgm:prSet presAssocID="{3BB3FCDD-467F-41F6-B166-3F1BE32B881F}" presName="horz2" presStyleCnt="0"/>
      <dgm:spPr/>
    </dgm:pt>
    <dgm:pt modelId="{C3754BAD-53FC-4063-9127-4CE232C68828}" type="pres">
      <dgm:prSet presAssocID="{3BB3FCDD-467F-41F6-B166-3F1BE32B881F}" presName="horzSpace2" presStyleCnt="0"/>
      <dgm:spPr/>
    </dgm:pt>
    <dgm:pt modelId="{8F0C4A3A-FCA2-4455-A667-290BF8D50865}" type="pres">
      <dgm:prSet presAssocID="{3BB3FCDD-467F-41F6-B166-3F1BE32B881F}" presName="tx2" presStyleLbl="revTx" presStyleIdx="5" presStyleCnt="7"/>
      <dgm:spPr/>
    </dgm:pt>
    <dgm:pt modelId="{B6636110-7F24-4EB5-A598-483A050FEB47}" type="pres">
      <dgm:prSet presAssocID="{3BB3FCDD-467F-41F6-B166-3F1BE32B881F}" presName="vert2" presStyleCnt="0"/>
      <dgm:spPr/>
    </dgm:pt>
    <dgm:pt modelId="{0A6F2EE2-ED3B-48ED-8A16-A6D7BD07AD2B}" type="pres">
      <dgm:prSet presAssocID="{3BB3FCDD-467F-41F6-B166-3F1BE32B881F}" presName="thinLine2b" presStyleLbl="callout" presStyleIdx="4" presStyleCnt="6"/>
      <dgm:spPr/>
    </dgm:pt>
    <dgm:pt modelId="{7E3A0EBC-3111-40C6-B44B-5ED91895A696}" type="pres">
      <dgm:prSet presAssocID="{3BB3FCDD-467F-41F6-B166-3F1BE32B881F}" presName="vertSpace2b" presStyleCnt="0"/>
      <dgm:spPr/>
    </dgm:pt>
    <dgm:pt modelId="{C67E0865-8FC8-447D-A92D-9046CA3EFA39}" type="pres">
      <dgm:prSet presAssocID="{0DDA2E67-ED32-4718-874B-EC02E2C556EB}" presName="horz2" presStyleCnt="0"/>
      <dgm:spPr/>
    </dgm:pt>
    <dgm:pt modelId="{36E941DB-4420-494A-BF86-B9ABFE63FE6A}" type="pres">
      <dgm:prSet presAssocID="{0DDA2E67-ED32-4718-874B-EC02E2C556EB}" presName="horzSpace2" presStyleCnt="0"/>
      <dgm:spPr/>
    </dgm:pt>
    <dgm:pt modelId="{0974AE37-08AC-44D9-9344-C1263A70E764}" type="pres">
      <dgm:prSet presAssocID="{0DDA2E67-ED32-4718-874B-EC02E2C556EB}" presName="tx2" presStyleLbl="revTx" presStyleIdx="6" presStyleCnt="7"/>
      <dgm:spPr/>
    </dgm:pt>
    <dgm:pt modelId="{64B18DB8-A95B-4794-8645-C1E8B3E88C55}" type="pres">
      <dgm:prSet presAssocID="{0DDA2E67-ED32-4718-874B-EC02E2C556EB}" presName="vert2" presStyleCnt="0"/>
      <dgm:spPr/>
    </dgm:pt>
    <dgm:pt modelId="{D82AAC2F-003A-4F30-9A01-AB6021FA49D1}" type="pres">
      <dgm:prSet presAssocID="{0DDA2E67-ED32-4718-874B-EC02E2C556EB}" presName="thinLine2b" presStyleLbl="callout" presStyleIdx="5" presStyleCnt="6"/>
      <dgm:spPr/>
    </dgm:pt>
    <dgm:pt modelId="{6B3CB70C-75AA-49A8-8DD6-6B9C72B55DB8}" type="pres">
      <dgm:prSet presAssocID="{0DDA2E67-ED32-4718-874B-EC02E2C556EB}" presName="vertSpace2b" presStyleCnt="0"/>
      <dgm:spPr/>
    </dgm:pt>
  </dgm:ptLst>
  <dgm:cxnLst>
    <dgm:cxn modelId="{01974510-8251-4EC2-AD14-3D64AD17F2CC}" srcId="{6EE0E730-7E94-4ABA-ADBF-060CD88CE320}" destId="{581EF108-33DE-4DD4-9280-BBAC0D0A456A}" srcOrd="0" destOrd="0" parTransId="{C3848FC1-AE20-4C92-9674-7F386AAF6022}" sibTransId="{76539D44-EC8F-48D5-A427-3AE98628B6B8}"/>
    <dgm:cxn modelId="{B11FAB10-E024-41C6-BA47-046C83F7E5C5}" srcId="{581EF108-33DE-4DD4-9280-BBAC0D0A456A}" destId="{0DDA2E67-ED32-4718-874B-EC02E2C556EB}" srcOrd="5" destOrd="0" parTransId="{3BC8FC44-98F4-4C02-964B-72F232A6951E}" sibTransId="{246EB2CA-A741-4088-96BB-6FE06591D3FE}"/>
    <dgm:cxn modelId="{AB492623-F080-4890-8BFD-7D637EE913DB}" type="presOf" srcId="{6EE0E730-7E94-4ABA-ADBF-060CD88CE320}" destId="{EE901D26-2DB6-4CB0-896B-2E4005E368BC}" srcOrd="0" destOrd="0" presId="urn:microsoft.com/office/officeart/2008/layout/LinedList"/>
    <dgm:cxn modelId="{5E47EC25-4ADB-4815-A72F-252534EC7763}" type="presOf" srcId="{826A4F04-A875-4AB9-96A1-8312BBF5E273}" destId="{0AA2B26D-CBA5-4F96-B9C2-86AC6F98A6FD}" srcOrd="0" destOrd="0" presId="urn:microsoft.com/office/officeart/2008/layout/LinedList"/>
    <dgm:cxn modelId="{E5F3E931-1CC6-4270-9B32-F96CE5F71D07}" type="presOf" srcId="{9E72D606-EA9A-4FEF-9698-54BFBEBD558C}" destId="{4F3FE3CE-4981-4A6E-BDB6-5B15FD1DAC79}" srcOrd="0" destOrd="0" presId="urn:microsoft.com/office/officeart/2008/layout/LinedList"/>
    <dgm:cxn modelId="{5B16B33A-274F-4AF3-B806-4A3BA238FE8E}" type="presOf" srcId="{0160FFC3-AA5F-48EF-97F2-D072436F0003}" destId="{C61BC260-574F-4E7C-9012-1946DA9EDF2B}" srcOrd="0" destOrd="0" presId="urn:microsoft.com/office/officeart/2008/layout/LinedList"/>
    <dgm:cxn modelId="{25403F3B-5F45-46F7-BA48-CF0E5533B06C}" srcId="{581EF108-33DE-4DD4-9280-BBAC0D0A456A}" destId="{9E72D606-EA9A-4FEF-9698-54BFBEBD558C}" srcOrd="1" destOrd="0" parTransId="{54592F4C-E7A1-4454-A76E-E8866CC849A0}" sibTransId="{229700B2-0637-4531-8E28-0DF5B8B971A6}"/>
    <dgm:cxn modelId="{FA7F7044-7C26-4569-9210-8B64A1C26380}" srcId="{581EF108-33DE-4DD4-9280-BBAC0D0A456A}" destId="{0160FFC3-AA5F-48EF-97F2-D072436F0003}" srcOrd="3" destOrd="0" parTransId="{1F02B180-7E87-4C32-A745-7A8B02B069C4}" sibTransId="{31344AFF-0AF6-45F0-832E-44067FEFB573}"/>
    <dgm:cxn modelId="{F11D1167-F618-490A-A32A-2C5C19D7A696}" srcId="{581EF108-33DE-4DD4-9280-BBAC0D0A456A}" destId="{826A4F04-A875-4AB9-96A1-8312BBF5E273}" srcOrd="0" destOrd="0" parTransId="{84A8E97E-0A9B-4F89-8190-8042BD303F3C}" sibTransId="{A45AF4DF-D557-4BB6-9B81-8721D786484C}"/>
    <dgm:cxn modelId="{40B4F283-9C13-474A-991C-050044BCDB34}" srcId="{581EF108-33DE-4DD4-9280-BBAC0D0A456A}" destId="{1D116E29-9B35-4CDF-87D3-8546FF7FF247}" srcOrd="2" destOrd="0" parTransId="{00F0E36C-AE30-4BC5-9021-0EB0CDBD000F}" sibTransId="{829C13D6-0B68-48C7-B780-0AEBF277BED2}"/>
    <dgm:cxn modelId="{9479D68A-89BD-48A3-93E7-60CDA1B7DEF2}" type="presOf" srcId="{581EF108-33DE-4DD4-9280-BBAC0D0A456A}" destId="{5B75B923-2FF3-451B-B010-73B34A16FCD0}" srcOrd="0" destOrd="0" presId="urn:microsoft.com/office/officeart/2008/layout/LinedList"/>
    <dgm:cxn modelId="{12C0E9B0-CECB-44C0-ACD5-EB8E686F71CB}" type="presOf" srcId="{0DDA2E67-ED32-4718-874B-EC02E2C556EB}" destId="{0974AE37-08AC-44D9-9344-C1263A70E764}" srcOrd="0" destOrd="0" presId="urn:microsoft.com/office/officeart/2008/layout/LinedList"/>
    <dgm:cxn modelId="{736C77EF-34A1-44A4-B95F-022F198AD536}" type="presOf" srcId="{1D116E29-9B35-4CDF-87D3-8546FF7FF247}" destId="{7F206BDD-6A08-4248-B391-D572F4BB44A1}" srcOrd="0" destOrd="0" presId="urn:microsoft.com/office/officeart/2008/layout/LinedList"/>
    <dgm:cxn modelId="{D9BFFFF7-EE17-404C-9996-D9607B8B8471}" type="presOf" srcId="{3BB3FCDD-467F-41F6-B166-3F1BE32B881F}" destId="{8F0C4A3A-FCA2-4455-A667-290BF8D50865}" srcOrd="0" destOrd="0" presId="urn:microsoft.com/office/officeart/2008/layout/LinedList"/>
    <dgm:cxn modelId="{CBA2DCFF-9BD5-4060-ABE6-21ABACA75277}" srcId="{581EF108-33DE-4DD4-9280-BBAC0D0A456A}" destId="{3BB3FCDD-467F-41F6-B166-3F1BE32B881F}" srcOrd="4" destOrd="0" parTransId="{CDEDF254-517F-4494-B105-3039F00F0C56}" sibTransId="{B7FD61BF-8FE1-4BC8-B629-F48A1B3BEDF8}"/>
    <dgm:cxn modelId="{6A68D8E7-E09B-4DC6-B37B-AAEF505315ED}" type="presParOf" srcId="{EE901D26-2DB6-4CB0-896B-2E4005E368BC}" destId="{8553674B-BB57-4889-BE14-D872742A6FC2}" srcOrd="0" destOrd="0" presId="urn:microsoft.com/office/officeart/2008/layout/LinedList"/>
    <dgm:cxn modelId="{29E54223-B37D-46B9-9BD6-E38161206A67}" type="presParOf" srcId="{EE901D26-2DB6-4CB0-896B-2E4005E368BC}" destId="{C3EB1C8F-FC18-4E95-A0EB-4435C2FB0C67}" srcOrd="1" destOrd="0" presId="urn:microsoft.com/office/officeart/2008/layout/LinedList"/>
    <dgm:cxn modelId="{0CE96BC4-ED1C-4EA6-8F07-553212C39387}" type="presParOf" srcId="{C3EB1C8F-FC18-4E95-A0EB-4435C2FB0C67}" destId="{5B75B923-2FF3-451B-B010-73B34A16FCD0}" srcOrd="0" destOrd="0" presId="urn:microsoft.com/office/officeart/2008/layout/LinedList"/>
    <dgm:cxn modelId="{392BC39F-4700-4155-AF2D-10D93A26382A}" type="presParOf" srcId="{C3EB1C8F-FC18-4E95-A0EB-4435C2FB0C67}" destId="{3E05078B-3552-4D27-8653-1C55ECA3F836}" srcOrd="1" destOrd="0" presId="urn:microsoft.com/office/officeart/2008/layout/LinedList"/>
    <dgm:cxn modelId="{074E2743-73C9-4E45-B9F4-D9FA6BD9B73A}" type="presParOf" srcId="{3E05078B-3552-4D27-8653-1C55ECA3F836}" destId="{93B3BC5C-F71C-483A-87B8-C8B539FAEE3E}" srcOrd="0" destOrd="0" presId="urn:microsoft.com/office/officeart/2008/layout/LinedList"/>
    <dgm:cxn modelId="{4FD307A4-7F30-42F0-BA02-566FB8BEDFC0}" type="presParOf" srcId="{3E05078B-3552-4D27-8653-1C55ECA3F836}" destId="{0E2E4873-D4B5-4129-996D-5ADF59917C72}" srcOrd="1" destOrd="0" presId="urn:microsoft.com/office/officeart/2008/layout/LinedList"/>
    <dgm:cxn modelId="{4966CA44-42AA-4BD3-B3A3-60AB82255B52}" type="presParOf" srcId="{0E2E4873-D4B5-4129-996D-5ADF59917C72}" destId="{9B363F31-1D4E-4A5C-8CF7-1ED45C04336D}" srcOrd="0" destOrd="0" presId="urn:microsoft.com/office/officeart/2008/layout/LinedList"/>
    <dgm:cxn modelId="{1AF3C8E1-6B84-4209-927E-50420ED44E5E}" type="presParOf" srcId="{0E2E4873-D4B5-4129-996D-5ADF59917C72}" destId="{0AA2B26D-CBA5-4F96-B9C2-86AC6F98A6FD}" srcOrd="1" destOrd="0" presId="urn:microsoft.com/office/officeart/2008/layout/LinedList"/>
    <dgm:cxn modelId="{5069EAD2-89F6-4E23-8832-09FC913AED63}" type="presParOf" srcId="{0E2E4873-D4B5-4129-996D-5ADF59917C72}" destId="{E53C4FD6-48AF-413A-B75F-1ABE0AB304C3}" srcOrd="2" destOrd="0" presId="urn:microsoft.com/office/officeart/2008/layout/LinedList"/>
    <dgm:cxn modelId="{31504D8B-3F52-41DF-805B-7DF6EF6D1CEA}" type="presParOf" srcId="{3E05078B-3552-4D27-8653-1C55ECA3F836}" destId="{731A8B58-AC56-4C28-82D0-AF5D6F56A2EF}" srcOrd="2" destOrd="0" presId="urn:microsoft.com/office/officeart/2008/layout/LinedList"/>
    <dgm:cxn modelId="{20AFFE5E-C288-4365-ABCB-93DF15CFB965}" type="presParOf" srcId="{3E05078B-3552-4D27-8653-1C55ECA3F836}" destId="{08FEEB11-983F-46D6-A8E5-ED49A1004DEA}" srcOrd="3" destOrd="0" presId="urn:microsoft.com/office/officeart/2008/layout/LinedList"/>
    <dgm:cxn modelId="{19928A5E-E862-4CD3-83DC-7CA1A0AB6C4C}" type="presParOf" srcId="{3E05078B-3552-4D27-8653-1C55ECA3F836}" destId="{321AD572-6102-4C36-B171-519FC73C190B}" srcOrd="4" destOrd="0" presId="urn:microsoft.com/office/officeart/2008/layout/LinedList"/>
    <dgm:cxn modelId="{8BB606ED-9C3D-49D7-9044-637C45941481}" type="presParOf" srcId="{321AD572-6102-4C36-B171-519FC73C190B}" destId="{CDC94F22-3E7A-4EC4-AC90-A20C05B0D571}" srcOrd="0" destOrd="0" presId="urn:microsoft.com/office/officeart/2008/layout/LinedList"/>
    <dgm:cxn modelId="{042F9BAF-FAE7-4D73-95F8-12DE2F8DBCD0}" type="presParOf" srcId="{321AD572-6102-4C36-B171-519FC73C190B}" destId="{4F3FE3CE-4981-4A6E-BDB6-5B15FD1DAC79}" srcOrd="1" destOrd="0" presId="urn:microsoft.com/office/officeart/2008/layout/LinedList"/>
    <dgm:cxn modelId="{F897951B-E753-44E1-87B9-7C5712B951E8}" type="presParOf" srcId="{321AD572-6102-4C36-B171-519FC73C190B}" destId="{231E2207-DD63-49BF-B22C-2469721E2296}" srcOrd="2" destOrd="0" presId="urn:microsoft.com/office/officeart/2008/layout/LinedList"/>
    <dgm:cxn modelId="{A538858F-098E-42B5-AFF7-0018E10E08B9}" type="presParOf" srcId="{3E05078B-3552-4D27-8653-1C55ECA3F836}" destId="{F800D720-BEAC-4B52-B5D7-4A19161770E5}" srcOrd="5" destOrd="0" presId="urn:microsoft.com/office/officeart/2008/layout/LinedList"/>
    <dgm:cxn modelId="{E9AAC116-BB65-4ACA-AB9E-5193703D987A}" type="presParOf" srcId="{3E05078B-3552-4D27-8653-1C55ECA3F836}" destId="{FF125267-2D8F-4413-9475-3210CD0F8521}" srcOrd="6" destOrd="0" presId="urn:microsoft.com/office/officeart/2008/layout/LinedList"/>
    <dgm:cxn modelId="{3EBCD61B-05F4-4686-AAD3-9DDC4AE54524}" type="presParOf" srcId="{3E05078B-3552-4D27-8653-1C55ECA3F836}" destId="{E9117B6C-07AD-4A2F-BB88-BE403EDAB7CD}" srcOrd="7" destOrd="0" presId="urn:microsoft.com/office/officeart/2008/layout/LinedList"/>
    <dgm:cxn modelId="{E9FC0079-8727-4921-88C3-E345CF4D9991}" type="presParOf" srcId="{E9117B6C-07AD-4A2F-BB88-BE403EDAB7CD}" destId="{D120AA08-A96A-49D2-82E7-AFB2E9284DE9}" srcOrd="0" destOrd="0" presId="urn:microsoft.com/office/officeart/2008/layout/LinedList"/>
    <dgm:cxn modelId="{B59CC8BE-8ABD-4AEF-80BA-6CE989971DA1}" type="presParOf" srcId="{E9117B6C-07AD-4A2F-BB88-BE403EDAB7CD}" destId="{7F206BDD-6A08-4248-B391-D572F4BB44A1}" srcOrd="1" destOrd="0" presId="urn:microsoft.com/office/officeart/2008/layout/LinedList"/>
    <dgm:cxn modelId="{A55A8807-F9E4-4971-8C76-8402DB2C6D2A}" type="presParOf" srcId="{E9117B6C-07AD-4A2F-BB88-BE403EDAB7CD}" destId="{A8213078-C580-4FFB-B253-22EAB59314B8}" srcOrd="2" destOrd="0" presId="urn:microsoft.com/office/officeart/2008/layout/LinedList"/>
    <dgm:cxn modelId="{F7448AC1-4289-4D64-9B41-0B538A7A4845}" type="presParOf" srcId="{3E05078B-3552-4D27-8653-1C55ECA3F836}" destId="{D0FD478E-67CB-4DEC-A36F-48B11E48384A}" srcOrd="8" destOrd="0" presId="urn:microsoft.com/office/officeart/2008/layout/LinedList"/>
    <dgm:cxn modelId="{D2B6A060-F617-4DEA-9C8C-E2DB77FC6D22}" type="presParOf" srcId="{3E05078B-3552-4D27-8653-1C55ECA3F836}" destId="{955D6361-ECBC-4890-8F74-5B6336BB4E15}" srcOrd="9" destOrd="0" presId="urn:microsoft.com/office/officeart/2008/layout/LinedList"/>
    <dgm:cxn modelId="{6478050B-909D-4060-8A63-9D1A9A4CC83E}" type="presParOf" srcId="{3E05078B-3552-4D27-8653-1C55ECA3F836}" destId="{99B748DF-D4C8-49D2-B302-ED571703173D}" srcOrd="10" destOrd="0" presId="urn:microsoft.com/office/officeart/2008/layout/LinedList"/>
    <dgm:cxn modelId="{1E457A1A-94DC-4253-A93A-C1FAB0D16033}" type="presParOf" srcId="{99B748DF-D4C8-49D2-B302-ED571703173D}" destId="{52399C67-11AA-41F9-87A5-A2A22FB3EA45}" srcOrd="0" destOrd="0" presId="urn:microsoft.com/office/officeart/2008/layout/LinedList"/>
    <dgm:cxn modelId="{2272CBD6-0C83-4845-9B3E-6585EE1BFEA0}" type="presParOf" srcId="{99B748DF-D4C8-49D2-B302-ED571703173D}" destId="{C61BC260-574F-4E7C-9012-1946DA9EDF2B}" srcOrd="1" destOrd="0" presId="urn:microsoft.com/office/officeart/2008/layout/LinedList"/>
    <dgm:cxn modelId="{AF51ED71-E6FC-4309-AB9F-924F28CE7282}" type="presParOf" srcId="{99B748DF-D4C8-49D2-B302-ED571703173D}" destId="{E83D3A5A-F113-48E8-80B0-9CB32D3463AB}" srcOrd="2" destOrd="0" presId="urn:microsoft.com/office/officeart/2008/layout/LinedList"/>
    <dgm:cxn modelId="{A6C9B767-1874-4D75-BB07-CC3539BE41C9}" type="presParOf" srcId="{3E05078B-3552-4D27-8653-1C55ECA3F836}" destId="{A31AF522-2329-44A6-9B84-7A1A353FAF23}" srcOrd="11" destOrd="0" presId="urn:microsoft.com/office/officeart/2008/layout/LinedList"/>
    <dgm:cxn modelId="{CBD6E1AD-B5C0-456B-88E8-6240657E7FB9}" type="presParOf" srcId="{3E05078B-3552-4D27-8653-1C55ECA3F836}" destId="{BE5CD646-D4C3-4A49-85AA-8BA155B0707D}" srcOrd="12" destOrd="0" presId="urn:microsoft.com/office/officeart/2008/layout/LinedList"/>
    <dgm:cxn modelId="{6D71B53A-DFFE-4A96-AE4B-A1EC83B2B049}" type="presParOf" srcId="{3E05078B-3552-4D27-8653-1C55ECA3F836}" destId="{6DF02630-155E-4BA2-A0B3-FA3AD533FFAB}" srcOrd="13" destOrd="0" presId="urn:microsoft.com/office/officeart/2008/layout/LinedList"/>
    <dgm:cxn modelId="{1DA0A306-BA3D-48B8-92A6-ED3678054AB6}" type="presParOf" srcId="{6DF02630-155E-4BA2-A0B3-FA3AD533FFAB}" destId="{C3754BAD-53FC-4063-9127-4CE232C68828}" srcOrd="0" destOrd="0" presId="urn:microsoft.com/office/officeart/2008/layout/LinedList"/>
    <dgm:cxn modelId="{F45CC9A6-87E0-429F-A050-A01BD333DA7A}" type="presParOf" srcId="{6DF02630-155E-4BA2-A0B3-FA3AD533FFAB}" destId="{8F0C4A3A-FCA2-4455-A667-290BF8D50865}" srcOrd="1" destOrd="0" presId="urn:microsoft.com/office/officeart/2008/layout/LinedList"/>
    <dgm:cxn modelId="{680A6A82-83CF-4EC5-868B-5ED511E322B1}" type="presParOf" srcId="{6DF02630-155E-4BA2-A0B3-FA3AD533FFAB}" destId="{B6636110-7F24-4EB5-A598-483A050FEB47}" srcOrd="2" destOrd="0" presId="urn:microsoft.com/office/officeart/2008/layout/LinedList"/>
    <dgm:cxn modelId="{AFA7AF08-3583-4AA4-BF68-123C63402B1B}" type="presParOf" srcId="{3E05078B-3552-4D27-8653-1C55ECA3F836}" destId="{0A6F2EE2-ED3B-48ED-8A16-A6D7BD07AD2B}" srcOrd="14" destOrd="0" presId="urn:microsoft.com/office/officeart/2008/layout/LinedList"/>
    <dgm:cxn modelId="{14287466-6695-4833-A0BE-98F4F9F2AC1F}" type="presParOf" srcId="{3E05078B-3552-4D27-8653-1C55ECA3F836}" destId="{7E3A0EBC-3111-40C6-B44B-5ED91895A696}" srcOrd="15" destOrd="0" presId="urn:microsoft.com/office/officeart/2008/layout/LinedList"/>
    <dgm:cxn modelId="{6D079FC3-2DAB-4B4C-8857-77915A8539C4}" type="presParOf" srcId="{3E05078B-3552-4D27-8653-1C55ECA3F836}" destId="{C67E0865-8FC8-447D-A92D-9046CA3EFA39}" srcOrd="16" destOrd="0" presId="urn:microsoft.com/office/officeart/2008/layout/LinedList"/>
    <dgm:cxn modelId="{D606A6B2-F4B2-4816-825B-03E65FBC475F}" type="presParOf" srcId="{C67E0865-8FC8-447D-A92D-9046CA3EFA39}" destId="{36E941DB-4420-494A-BF86-B9ABFE63FE6A}" srcOrd="0" destOrd="0" presId="urn:microsoft.com/office/officeart/2008/layout/LinedList"/>
    <dgm:cxn modelId="{81FCB62C-4757-46C9-848D-339F7C94713B}" type="presParOf" srcId="{C67E0865-8FC8-447D-A92D-9046CA3EFA39}" destId="{0974AE37-08AC-44D9-9344-C1263A70E764}" srcOrd="1" destOrd="0" presId="urn:microsoft.com/office/officeart/2008/layout/LinedList"/>
    <dgm:cxn modelId="{81AE6684-0DE2-44CE-822A-274A6C7380BD}" type="presParOf" srcId="{C67E0865-8FC8-447D-A92D-9046CA3EFA39}" destId="{64B18DB8-A95B-4794-8645-C1E8B3E88C55}" srcOrd="2" destOrd="0" presId="urn:microsoft.com/office/officeart/2008/layout/LinedList"/>
    <dgm:cxn modelId="{DC3226B6-6D06-43B6-95D7-5A3E5FE2B6D2}" type="presParOf" srcId="{3E05078B-3552-4D27-8653-1C55ECA3F836}" destId="{D82AAC2F-003A-4F30-9A01-AB6021FA49D1}" srcOrd="17" destOrd="0" presId="urn:microsoft.com/office/officeart/2008/layout/LinedList"/>
    <dgm:cxn modelId="{1D685F50-3367-4738-8127-6088F26286BA}" type="presParOf" srcId="{3E05078B-3552-4D27-8653-1C55ECA3F836}" destId="{6B3CB70C-75AA-49A8-8DD6-6B9C72B55DB8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7A5737-777B-468B-A6F4-B0CAA19E9D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65F52C7C-FB91-4B04-AAF1-A520876783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  <a:endParaRPr lang="en-HK" dirty="0"/>
        </a:p>
      </dgm:t>
    </dgm:pt>
    <dgm:pt modelId="{A8FEC546-26DB-4984-A28D-0302AE6DDD22}" type="parTrans" cxnId="{CB85EFF9-ED68-4EA5-B9A5-69CDB69EA100}">
      <dgm:prSet/>
      <dgm:spPr/>
      <dgm:t>
        <a:bodyPr/>
        <a:lstStyle/>
        <a:p>
          <a:endParaRPr lang="en-HK"/>
        </a:p>
      </dgm:t>
    </dgm:pt>
    <dgm:pt modelId="{ED552E96-013C-4083-B27B-9DED818FE316}" type="sibTrans" cxnId="{CB85EFF9-ED68-4EA5-B9A5-69CDB69EA100}">
      <dgm:prSet/>
      <dgm:spPr/>
      <dgm:t>
        <a:bodyPr/>
        <a:lstStyle/>
        <a:p>
          <a:endParaRPr lang="en-HK"/>
        </a:p>
      </dgm:t>
    </dgm:pt>
    <dgm:pt modelId="{227687AE-7918-4C45-9B0C-35A9227455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ML Model</a:t>
          </a:r>
          <a:endParaRPr lang="en-HK" dirty="0"/>
        </a:p>
      </dgm:t>
    </dgm:pt>
    <dgm:pt modelId="{689C4175-699B-439C-B96D-8DF31C271A0A}" type="parTrans" cxnId="{A53017FD-4AB9-4540-949C-B1347AB89FF4}">
      <dgm:prSet/>
      <dgm:spPr/>
      <dgm:t>
        <a:bodyPr/>
        <a:lstStyle/>
        <a:p>
          <a:endParaRPr lang="en-HK"/>
        </a:p>
      </dgm:t>
    </dgm:pt>
    <dgm:pt modelId="{C1430901-CA21-4D04-9216-59E94B678470}" type="sibTrans" cxnId="{A53017FD-4AB9-4540-949C-B1347AB89FF4}">
      <dgm:prSet/>
      <dgm:spPr/>
      <dgm:t>
        <a:bodyPr/>
        <a:lstStyle/>
        <a:p>
          <a:endParaRPr lang="en-HK"/>
        </a:p>
      </dgm:t>
    </dgm:pt>
    <dgm:pt modelId="{95D9B1E8-4BB8-488F-A47B-D44EB0606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 Evaluation</a:t>
          </a:r>
          <a:endParaRPr lang="en-HK" dirty="0"/>
        </a:p>
      </dgm:t>
    </dgm:pt>
    <dgm:pt modelId="{EF843B6D-660B-43A8-84A5-7DB6AB05DD49}" type="parTrans" cxnId="{5146A2DF-2A1D-4B88-88FC-E7C9C29EE734}">
      <dgm:prSet/>
      <dgm:spPr/>
      <dgm:t>
        <a:bodyPr/>
        <a:lstStyle/>
        <a:p>
          <a:endParaRPr lang="en-HK"/>
        </a:p>
      </dgm:t>
    </dgm:pt>
    <dgm:pt modelId="{AB45483A-0EB6-4F15-9F0B-5805FB00F903}" type="sibTrans" cxnId="{5146A2DF-2A1D-4B88-88FC-E7C9C29EE734}">
      <dgm:prSet/>
      <dgm:spPr/>
      <dgm:t>
        <a:bodyPr/>
        <a:lstStyle/>
        <a:p>
          <a:endParaRPr lang="en-HK"/>
        </a:p>
      </dgm:t>
    </dgm:pt>
    <dgm:pt modelId="{1B2C52D0-E2DA-46FB-8DC5-70B4083405F3}" type="pres">
      <dgm:prSet presAssocID="{F97A5737-777B-468B-A6F4-B0CAA19E9D87}" presName="root" presStyleCnt="0">
        <dgm:presLayoutVars>
          <dgm:dir/>
          <dgm:resizeHandles val="exact"/>
        </dgm:presLayoutVars>
      </dgm:prSet>
      <dgm:spPr/>
    </dgm:pt>
    <dgm:pt modelId="{BD31662B-F52A-4F7D-B13D-D6142048CBF0}" type="pres">
      <dgm:prSet presAssocID="{65F52C7C-FB91-4B04-AAF1-A520876783A8}" presName="compNode" presStyleCnt="0"/>
      <dgm:spPr/>
    </dgm:pt>
    <dgm:pt modelId="{71222575-2868-494C-B240-DF0764F2A7C6}" type="pres">
      <dgm:prSet presAssocID="{65F52C7C-FB91-4B04-AAF1-A520876783A8}" presName="bgRect" presStyleLbl="bgShp" presStyleIdx="0" presStyleCnt="3"/>
      <dgm:spPr>
        <a:ln w="57150">
          <a:noFill/>
        </a:ln>
      </dgm:spPr>
    </dgm:pt>
    <dgm:pt modelId="{7E9FF2DD-F3B9-40C5-8E31-795502650A61}" type="pres">
      <dgm:prSet presAssocID="{65F52C7C-FB91-4B04-AAF1-A520876783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12917D-8ED0-4A2E-9EE4-242985D4EFAD}" type="pres">
      <dgm:prSet presAssocID="{65F52C7C-FB91-4B04-AAF1-A520876783A8}" presName="spaceRect" presStyleCnt="0"/>
      <dgm:spPr/>
    </dgm:pt>
    <dgm:pt modelId="{1CC2ED9A-9E9A-4EE0-94FE-DAF613C86AF6}" type="pres">
      <dgm:prSet presAssocID="{65F52C7C-FB91-4B04-AAF1-A520876783A8}" presName="parTx" presStyleLbl="revTx" presStyleIdx="0" presStyleCnt="3">
        <dgm:presLayoutVars>
          <dgm:chMax val="0"/>
          <dgm:chPref val="0"/>
        </dgm:presLayoutVars>
      </dgm:prSet>
      <dgm:spPr/>
    </dgm:pt>
    <dgm:pt modelId="{FB39260A-8EA6-40ED-88ED-BB6E68916B30}" type="pres">
      <dgm:prSet presAssocID="{ED552E96-013C-4083-B27B-9DED818FE316}" presName="sibTrans" presStyleCnt="0"/>
      <dgm:spPr/>
    </dgm:pt>
    <dgm:pt modelId="{1F6402A1-4E04-4731-92EF-D923007F4F5F}" type="pres">
      <dgm:prSet presAssocID="{227687AE-7918-4C45-9B0C-35A922745517}" presName="compNode" presStyleCnt="0"/>
      <dgm:spPr/>
    </dgm:pt>
    <dgm:pt modelId="{E66129A3-AE15-4466-9629-404B133C3B62}" type="pres">
      <dgm:prSet presAssocID="{227687AE-7918-4C45-9B0C-35A922745517}" presName="bgRect" presStyleLbl="bgShp" presStyleIdx="1" presStyleCnt="3"/>
      <dgm:spPr>
        <a:ln w="38100">
          <a:noFill/>
        </a:ln>
      </dgm:spPr>
    </dgm:pt>
    <dgm:pt modelId="{678AE974-91E9-4AB8-9D24-56CEF0A6810D}" type="pres">
      <dgm:prSet presAssocID="{227687AE-7918-4C45-9B0C-35A9227455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CBBF8C-9388-4408-B9BB-3D3E6F6727DA}" type="pres">
      <dgm:prSet presAssocID="{227687AE-7918-4C45-9B0C-35A922745517}" presName="spaceRect" presStyleCnt="0"/>
      <dgm:spPr/>
    </dgm:pt>
    <dgm:pt modelId="{97DDF1BB-2F6D-4847-AF2B-0B17DDE59E60}" type="pres">
      <dgm:prSet presAssocID="{227687AE-7918-4C45-9B0C-35A922745517}" presName="parTx" presStyleLbl="revTx" presStyleIdx="1" presStyleCnt="3">
        <dgm:presLayoutVars>
          <dgm:chMax val="0"/>
          <dgm:chPref val="0"/>
        </dgm:presLayoutVars>
      </dgm:prSet>
      <dgm:spPr/>
    </dgm:pt>
    <dgm:pt modelId="{E835F407-A019-4F70-8F16-09A388AADAE1}" type="pres">
      <dgm:prSet presAssocID="{C1430901-CA21-4D04-9216-59E94B678470}" presName="sibTrans" presStyleCnt="0"/>
      <dgm:spPr/>
    </dgm:pt>
    <dgm:pt modelId="{56A180D6-C4A1-4BCA-A6A8-716677B6500B}" type="pres">
      <dgm:prSet presAssocID="{95D9B1E8-4BB8-488F-A47B-D44EB0606EC7}" presName="compNode" presStyleCnt="0"/>
      <dgm:spPr/>
    </dgm:pt>
    <dgm:pt modelId="{91D4CA60-D5B4-4913-BFC1-AA1F2F20121C}" type="pres">
      <dgm:prSet presAssocID="{95D9B1E8-4BB8-488F-A47B-D44EB0606EC7}" presName="bgRect" presStyleLbl="bgShp" presStyleIdx="2" presStyleCnt="3"/>
      <dgm:spPr>
        <a:ln w="57150">
          <a:solidFill>
            <a:srgbClr val="FF0000"/>
          </a:solidFill>
        </a:ln>
      </dgm:spPr>
    </dgm:pt>
    <dgm:pt modelId="{6FD0D738-8C9A-4B5E-BAB6-F890E3062824}" type="pres">
      <dgm:prSet presAssocID="{95D9B1E8-4BB8-488F-A47B-D44EB0606E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802FC6-1D6C-49DC-9AA1-D3A4B2FE0A21}" type="pres">
      <dgm:prSet presAssocID="{95D9B1E8-4BB8-488F-A47B-D44EB0606EC7}" presName="spaceRect" presStyleCnt="0"/>
      <dgm:spPr/>
    </dgm:pt>
    <dgm:pt modelId="{4A90EE50-42AB-4905-A5F4-7FC5437C18DD}" type="pres">
      <dgm:prSet presAssocID="{95D9B1E8-4BB8-488F-A47B-D44EB0606E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D5C17B-C925-4F9A-A219-BCCC089D7F51}" type="presOf" srcId="{227687AE-7918-4C45-9B0C-35A922745517}" destId="{97DDF1BB-2F6D-4847-AF2B-0B17DDE59E60}" srcOrd="0" destOrd="0" presId="urn:microsoft.com/office/officeart/2018/2/layout/IconVerticalSolidList"/>
    <dgm:cxn modelId="{4B313393-5AD4-4344-884D-EF9E811EA64A}" type="presOf" srcId="{95D9B1E8-4BB8-488F-A47B-D44EB0606EC7}" destId="{4A90EE50-42AB-4905-A5F4-7FC5437C18DD}" srcOrd="0" destOrd="0" presId="urn:microsoft.com/office/officeart/2018/2/layout/IconVerticalSolidList"/>
    <dgm:cxn modelId="{A2C204B1-8A21-45EC-B51E-379C0558AE5A}" type="presOf" srcId="{65F52C7C-FB91-4B04-AAF1-A520876783A8}" destId="{1CC2ED9A-9E9A-4EE0-94FE-DAF613C86AF6}" srcOrd="0" destOrd="0" presId="urn:microsoft.com/office/officeart/2018/2/layout/IconVerticalSolidList"/>
    <dgm:cxn modelId="{2C72A6B3-EF2D-4E4E-AD2F-57BE3A588963}" type="presOf" srcId="{F97A5737-777B-468B-A6F4-B0CAA19E9D87}" destId="{1B2C52D0-E2DA-46FB-8DC5-70B4083405F3}" srcOrd="0" destOrd="0" presId="urn:microsoft.com/office/officeart/2018/2/layout/IconVerticalSolidList"/>
    <dgm:cxn modelId="{5146A2DF-2A1D-4B88-88FC-E7C9C29EE734}" srcId="{F97A5737-777B-468B-A6F4-B0CAA19E9D87}" destId="{95D9B1E8-4BB8-488F-A47B-D44EB0606EC7}" srcOrd="2" destOrd="0" parTransId="{EF843B6D-660B-43A8-84A5-7DB6AB05DD49}" sibTransId="{AB45483A-0EB6-4F15-9F0B-5805FB00F903}"/>
    <dgm:cxn modelId="{CB85EFF9-ED68-4EA5-B9A5-69CDB69EA100}" srcId="{F97A5737-777B-468B-A6F4-B0CAA19E9D87}" destId="{65F52C7C-FB91-4B04-AAF1-A520876783A8}" srcOrd="0" destOrd="0" parTransId="{A8FEC546-26DB-4984-A28D-0302AE6DDD22}" sibTransId="{ED552E96-013C-4083-B27B-9DED818FE316}"/>
    <dgm:cxn modelId="{A53017FD-4AB9-4540-949C-B1347AB89FF4}" srcId="{F97A5737-777B-468B-A6F4-B0CAA19E9D87}" destId="{227687AE-7918-4C45-9B0C-35A922745517}" srcOrd="1" destOrd="0" parTransId="{689C4175-699B-439C-B96D-8DF31C271A0A}" sibTransId="{C1430901-CA21-4D04-9216-59E94B678470}"/>
    <dgm:cxn modelId="{7095C2CC-C74E-4883-BD3A-7DC8E7355B6E}" type="presParOf" srcId="{1B2C52D0-E2DA-46FB-8DC5-70B4083405F3}" destId="{BD31662B-F52A-4F7D-B13D-D6142048CBF0}" srcOrd="0" destOrd="0" presId="urn:microsoft.com/office/officeart/2018/2/layout/IconVerticalSolidList"/>
    <dgm:cxn modelId="{15E90808-FD03-477B-AAD7-63F1CCAB71A2}" type="presParOf" srcId="{BD31662B-F52A-4F7D-B13D-D6142048CBF0}" destId="{71222575-2868-494C-B240-DF0764F2A7C6}" srcOrd="0" destOrd="0" presId="urn:microsoft.com/office/officeart/2018/2/layout/IconVerticalSolidList"/>
    <dgm:cxn modelId="{31462E69-C040-49CF-A691-E1216C0C20EA}" type="presParOf" srcId="{BD31662B-F52A-4F7D-B13D-D6142048CBF0}" destId="{7E9FF2DD-F3B9-40C5-8E31-795502650A61}" srcOrd="1" destOrd="0" presId="urn:microsoft.com/office/officeart/2018/2/layout/IconVerticalSolidList"/>
    <dgm:cxn modelId="{DED59705-08E2-42C3-8EE2-042E8EBBF9D5}" type="presParOf" srcId="{BD31662B-F52A-4F7D-B13D-D6142048CBF0}" destId="{BC12917D-8ED0-4A2E-9EE4-242985D4EFAD}" srcOrd="2" destOrd="0" presId="urn:microsoft.com/office/officeart/2018/2/layout/IconVerticalSolidList"/>
    <dgm:cxn modelId="{AD875F63-5B33-473B-8E29-E99EED21168C}" type="presParOf" srcId="{BD31662B-F52A-4F7D-B13D-D6142048CBF0}" destId="{1CC2ED9A-9E9A-4EE0-94FE-DAF613C86AF6}" srcOrd="3" destOrd="0" presId="urn:microsoft.com/office/officeart/2018/2/layout/IconVerticalSolidList"/>
    <dgm:cxn modelId="{E1E2E596-FC12-42F0-A02C-86970CADFBC4}" type="presParOf" srcId="{1B2C52D0-E2DA-46FB-8DC5-70B4083405F3}" destId="{FB39260A-8EA6-40ED-88ED-BB6E68916B30}" srcOrd="1" destOrd="0" presId="urn:microsoft.com/office/officeart/2018/2/layout/IconVerticalSolidList"/>
    <dgm:cxn modelId="{3FA7D6AB-CA8C-4331-9F93-78D85DAC81C4}" type="presParOf" srcId="{1B2C52D0-E2DA-46FB-8DC5-70B4083405F3}" destId="{1F6402A1-4E04-4731-92EF-D923007F4F5F}" srcOrd="2" destOrd="0" presId="urn:microsoft.com/office/officeart/2018/2/layout/IconVerticalSolidList"/>
    <dgm:cxn modelId="{11286B39-B55E-4163-BB9A-B8AB31D0E6F2}" type="presParOf" srcId="{1F6402A1-4E04-4731-92EF-D923007F4F5F}" destId="{E66129A3-AE15-4466-9629-404B133C3B62}" srcOrd="0" destOrd="0" presId="urn:microsoft.com/office/officeart/2018/2/layout/IconVerticalSolidList"/>
    <dgm:cxn modelId="{1B128B74-3E33-4A34-85EF-A2E6628A0888}" type="presParOf" srcId="{1F6402A1-4E04-4731-92EF-D923007F4F5F}" destId="{678AE974-91E9-4AB8-9D24-56CEF0A6810D}" srcOrd="1" destOrd="0" presId="urn:microsoft.com/office/officeart/2018/2/layout/IconVerticalSolidList"/>
    <dgm:cxn modelId="{6F0302F7-1BC3-4884-8285-48F80D5F0E3B}" type="presParOf" srcId="{1F6402A1-4E04-4731-92EF-D923007F4F5F}" destId="{CACBBF8C-9388-4408-B9BB-3D3E6F6727DA}" srcOrd="2" destOrd="0" presId="urn:microsoft.com/office/officeart/2018/2/layout/IconVerticalSolidList"/>
    <dgm:cxn modelId="{6199F638-F1CF-413B-B7B5-50B240C69B06}" type="presParOf" srcId="{1F6402A1-4E04-4731-92EF-D923007F4F5F}" destId="{97DDF1BB-2F6D-4847-AF2B-0B17DDE59E60}" srcOrd="3" destOrd="0" presId="urn:microsoft.com/office/officeart/2018/2/layout/IconVerticalSolidList"/>
    <dgm:cxn modelId="{188A09BA-01A6-4344-8259-7147690CD281}" type="presParOf" srcId="{1B2C52D0-E2DA-46FB-8DC5-70B4083405F3}" destId="{E835F407-A019-4F70-8F16-09A388AADAE1}" srcOrd="3" destOrd="0" presId="urn:microsoft.com/office/officeart/2018/2/layout/IconVerticalSolidList"/>
    <dgm:cxn modelId="{B984A791-E3C0-43EE-8787-688084B30480}" type="presParOf" srcId="{1B2C52D0-E2DA-46FB-8DC5-70B4083405F3}" destId="{56A180D6-C4A1-4BCA-A6A8-716677B6500B}" srcOrd="4" destOrd="0" presId="urn:microsoft.com/office/officeart/2018/2/layout/IconVerticalSolidList"/>
    <dgm:cxn modelId="{DCE400C6-74DE-4892-A234-26772944F5C0}" type="presParOf" srcId="{56A180D6-C4A1-4BCA-A6A8-716677B6500B}" destId="{91D4CA60-D5B4-4913-BFC1-AA1F2F20121C}" srcOrd="0" destOrd="0" presId="urn:microsoft.com/office/officeart/2018/2/layout/IconVerticalSolidList"/>
    <dgm:cxn modelId="{1AA3702E-368D-46D9-A0E7-373141624DAA}" type="presParOf" srcId="{56A180D6-C4A1-4BCA-A6A8-716677B6500B}" destId="{6FD0D738-8C9A-4B5E-BAB6-F890E3062824}" srcOrd="1" destOrd="0" presId="urn:microsoft.com/office/officeart/2018/2/layout/IconVerticalSolidList"/>
    <dgm:cxn modelId="{A2445160-6497-4080-AA6A-BD630B9BED76}" type="presParOf" srcId="{56A180D6-C4A1-4BCA-A6A8-716677B6500B}" destId="{F4802FC6-1D6C-49DC-9AA1-D3A4B2FE0A21}" srcOrd="2" destOrd="0" presId="urn:microsoft.com/office/officeart/2018/2/layout/IconVerticalSolidList"/>
    <dgm:cxn modelId="{1361B415-5E5F-4A33-9B2C-A6F3B04B08AC}" type="presParOf" srcId="{56A180D6-C4A1-4BCA-A6A8-716677B6500B}" destId="{4A90EE50-42AB-4905-A5F4-7FC5437C1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22575-2868-494C-B240-DF0764F2A7C6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57150"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FF2DD-F3B9-40C5-8E31-795502650A61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2ED9A-9E9A-4EE0-94FE-DAF613C86AF6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analysis</a:t>
          </a:r>
          <a:endParaRPr lang="en-HK" sz="2500" kern="1200" dirty="0"/>
        </a:p>
      </dsp:txBody>
      <dsp:txXfrm>
        <a:off x="1666563" y="616"/>
        <a:ext cx="5243823" cy="1442911"/>
      </dsp:txXfrm>
    </dsp:sp>
    <dsp:sp modelId="{E66129A3-AE15-4466-9629-404B133C3B62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AE974-91E9-4AB8-9D24-56CEF0A6810D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DF1BB-2F6D-4847-AF2B-0B17DDE59E60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ML Model</a:t>
          </a:r>
          <a:endParaRPr lang="en-HK" sz="2500" kern="1200" dirty="0"/>
        </a:p>
      </dsp:txBody>
      <dsp:txXfrm>
        <a:off x="1666563" y="1804256"/>
        <a:ext cx="5243823" cy="1442911"/>
      </dsp:txXfrm>
    </dsp:sp>
    <dsp:sp modelId="{91D4CA60-D5B4-4913-BFC1-AA1F2F20121C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0D738-8C9A-4B5E-BAB6-F890E306282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0EE50-42AB-4905-A5F4-7FC5437C18DD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 Evaluation</a:t>
          </a:r>
          <a:endParaRPr lang="en-HK" sz="2500" kern="1200" dirty="0"/>
        </a:p>
      </dsp:txBody>
      <dsp:txXfrm>
        <a:off x="1666563" y="3607896"/>
        <a:ext cx="5243823" cy="1442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22575-2868-494C-B240-DF0764F2A7C6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5715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FF2DD-F3B9-40C5-8E31-795502650A61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2ED9A-9E9A-4EE0-94FE-DAF613C86AF6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analysis</a:t>
          </a:r>
          <a:endParaRPr lang="en-HK" sz="2500" kern="1200" dirty="0"/>
        </a:p>
      </dsp:txBody>
      <dsp:txXfrm>
        <a:off x="1666563" y="616"/>
        <a:ext cx="5243823" cy="1442911"/>
      </dsp:txXfrm>
    </dsp:sp>
    <dsp:sp modelId="{E66129A3-AE15-4466-9629-404B133C3B62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AE974-91E9-4AB8-9D24-56CEF0A6810D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DF1BB-2F6D-4847-AF2B-0B17DDE59E60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ML Model</a:t>
          </a:r>
          <a:endParaRPr lang="en-HK" sz="2500" kern="1200" dirty="0"/>
        </a:p>
      </dsp:txBody>
      <dsp:txXfrm>
        <a:off x="1666563" y="1804256"/>
        <a:ext cx="5243823" cy="1442911"/>
      </dsp:txXfrm>
    </dsp:sp>
    <dsp:sp modelId="{91D4CA60-D5B4-4913-BFC1-AA1F2F20121C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0D738-8C9A-4B5E-BAB6-F890E306282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0EE50-42AB-4905-A5F4-7FC5437C18DD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 Evaluation</a:t>
          </a:r>
          <a:endParaRPr lang="en-HK" sz="2500" kern="1200" dirty="0"/>
        </a:p>
      </dsp:txBody>
      <dsp:txXfrm>
        <a:off x="1666563" y="3607896"/>
        <a:ext cx="5243823" cy="144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5E9AA-9B4D-4732-B989-F7D710B8EB31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0CEDA-29B5-497F-93F1-68ED3F26C32E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0C91-DEEB-495B-917E-A04169CFE9E9}">
      <dsp:nvSpPr>
        <dsp:cNvPr id="0" name=""/>
        <dsp:cNvSpPr/>
      </dsp:nvSpPr>
      <dsp:spPr>
        <a:xfrm>
          <a:off x="1750318" y="820856"/>
          <a:ext cx="3109674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500" kern="1200" dirty="0"/>
            <a:t>Feature Extractor</a:t>
          </a:r>
        </a:p>
      </dsp:txBody>
      <dsp:txXfrm>
        <a:off x="1750318" y="820856"/>
        <a:ext cx="3109674" cy="1515427"/>
      </dsp:txXfrm>
    </dsp:sp>
    <dsp:sp modelId="{A9A193DB-64E3-4B1E-8AEB-4D6E0F7E50DC}">
      <dsp:nvSpPr>
        <dsp:cNvPr id="0" name=""/>
        <dsp:cNvSpPr/>
      </dsp:nvSpPr>
      <dsp:spPr>
        <a:xfrm>
          <a:off x="4859992" y="820856"/>
          <a:ext cx="2050394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Tokenize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Stem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 stop-words</a:t>
          </a:r>
          <a:endParaRPr lang="en-HK" sz="1800" kern="1200" dirty="0"/>
        </a:p>
      </dsp:txBody>
      <dsp:txXfrm>
        <a:off x="4859992" y="820856"/>
        <a:ext cx="2050394" cy="1515427"/>
      </dsp:txXfrm>
    </dsp:sp>
    <dsp:sp modelId="{3BC52312-F965-4776-98FE-AFFED4928A01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89D44-A057-4D40-8C8E-84DE9E2AE9E8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D0B26-DAA6-47BC-8BCC-EC99F080395A}">
      <dsp:nvSpPr>
        <dsp:cNvPr id="0" name=""/>
        <dsp:cNvSpPr/>
      </dsp:nvSpPr>
      <dsp:spPr>
        <a:xfrm>
          <a:off x="1750318" y="2715140"/>
          <a:ext cx="3109674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RNN Model</a:t>
          </a:r>
          <a:endParaRPr lang="en-HK" sz="2500" kern="1200" dirty="0"/>
        </a:p>
      </dsp:txBody>
      <dsp:txXfrm>
        <a:off x="1750318" y="2715140"/>
        <a:ext cx="3109674" cy="1515427"/>
      </dsp:txXfrm>
    </dsp:sp>
    <dsp:sp modelId="{F82C8D8B-9B6C-40CF-A41E-19A98F384E0B}">
      <dsp:nvSpPr>
        <dsp:cNvPr id="0" name=""/>
        <dsp:cNvSpPr/>
      </dsp:nvSpPr>
      <dsp:spPr>
        <a:xfrm>
          <a:off x="4859992" y="2715140"/>
          <a:ext cx="2050394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vocabulary</a:t>
          </a:r>
          <a:endParaRPr lang="en-HK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RNN model</a:t>
          </a:r>
          <a:endParaRPr lang="en-HK" sz="1800" kern="1200" dirty="0"/>
        </a:p>
      </dsp:txBody>
      <dsp:txXfrm>
        <a:off x="4859992" y="2715140"/>
        <a:ext cx="2050394" cy="1515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3674B-BB57-4889-BE14-D872742A6FC2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B923-2FF3-451B-B010-73B34A16FCD0}">
      <dsp:nvSpPr>
        <dsp:cNvPr id="0" name=""/>
        <dsp:cNvSpPr/>
      </dsp:nvSpPr>
      <dsp:spPr>
        <a:xfrm>
          <a:off x="0" y="0"/>
          <a:ext cx="2011680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endParaRPr lang="en-HK" sz="6500" kern="1200" dirty="0"/>
        </a:p>
      </dsp:txBody>
      <dsp:txXfrm>
        <a:off x="0" y="0"/>
        <a:ext cx="2011680" cy="4022725"/>
      </dsp:txXfrm>
    </dsp:sp>
    <dsp:sp modelId="{0AA2B26D-CBA5-4F96-B9C2-86AC6F98A6FD}">
      <dsp:nvSpPr>
        <dsp:cNvPr id="0" name=""/>
        <dsp:cNvSpPr/>
      </dsp:nvSpPr>
      <dsp:spPr>
        <a:xfrm>
          <a:off x="2162556" y="31673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Input</a:t>
          </a:r>
          <a:endParaRPr lang="en-HK" sz="2900" kern="1200" dirty="0"/>
        </a:p>
      </dsp:txBody>
      <dsp:txXfrm>
        <a:off x="2162556" y="31673"/>
        <a:ext cx="7895844" cy="633461"/>
      </dsp:txXfrm>
    </dsp:sp>
    <dsp:sp modelId="{731A8B58-AC56-4C28-82D0-AF5D6F56A2EF}">
      <dsp:nvSpPr>
        <dsp:cNvPr id="0" name=""/>
        <dsp:cNvSpPr/>
      </dsp:nvSpPr>
      <dsp:spPr>
        <a:xfrm>
          <a:off x="2011680" y="665134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FE3CE-4981-4A6E-BDB6-5B15FD1DAC79}">
      <dsp:nvSpPr>
        <dsp:cNvPr id="0" name=""/>
        <dsp:cNvSpPr/>
      </dsp:nvSpPr>
      <dsp:spPr>
        <a:xfrm>
          <a:off x="2162556" y="696807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Embedding layer</a:t>
          </a:r>
          <a:endParaRPr lang="en-HK" sz="2900" kern="1200" dirty="0"/>
        </a:p>
      </dsp:txBody>
      <dsp:txXfrm>
        <a:off x="2162556" y="696807"/>
        <a:ext cx="7895844" cy="633461"/>
      </dsp:txXfrm>
    </dsp:sp>
    <dsp:sp modelId="{F800D720-BEAC-4B52-B5D7-4A19161770E5}">
      <dsp:nvSpPr>
        <dsp:cNvPr id="0" name=""/>
        <dsp:cNvSpPr/>
      </dsp:nvSpPr>
      <dsp:spPr>
        <a:xfrm>
          <a:off x="2011680" y="1330268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06BDD-6A08-4248-B391-D572F4BB44A1}">
      <dsp:nvSpPr>
        <dsp:cNvPr id="0" name=""/>
        <dsp:cNvSpPr/>
      </dsp:nvSpPr>
      <dsp:spPr>
        <a:xfrm>
          <a:off x="2162556" y="1361941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LSTM</a:t>
          </a:r>
          <a:endParaRPr lang="en-HK" sz="2900" kern="1200" dirty="0"/>
        </a:p>
      </dsp:txBody>
      <dsp:txXfrm>
        <a:off x="2162556" y="1361941"/>
        <a:ext cx="7895844" cy="633461"/>
      </dsp:txXfrm>
    </dsp:sp>
    <dsp:sp modelId="{D0FD478E-67CB-4DEC-A36F-48B11E48384A}">
      <dsp:nvSpPr>
        <dsp:cNvPr id="0" name=""/>
        <dsp:cNvSpPr/>
      </dsp:nvSpPr>
      <dsp:spPr>
        <a:xfrm>
          <a:off x="2011680" y="1995403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BC260-574F-4E7C-9012-1946DA9EDF2B}">
      <dsp:nvSpPr>
        <dsp:cNvPr id="0" name=""/>
        <dsp:cNvSpPr/>
      </dsp:nvSpPr>
      <dsp:spPr>
        <a:xfrm>
          <a:off x="2162556" y="2027076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Dropout layer</a:t>
          </a:r>
          <a:endParaRPr lang="en-HK" sz="2900" kern="1200" dirty="0"/>
        </a:p>
      </dsp:txBody>
      <dsp:txXfrm>
        <a:off x="2162556" y="2027076"/>
        <a:ext cx="7895844" cy="633461"/>
      </dsp:txXfrm>
    </dsp:sp>
    <dsp:sp modelId="{A31AF522-2329-44A6-9B84-7A1A353FAF23}">
      <dsp:nvSpPr>
        <dsp:cNvPr id="0" name=""/>
        <dsp:cNvSpPr/>
      </dsp:nvSpPr>
      <dsp:spPr>
        <a:xfrm>
          <a:off x="2011680" y="266053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C4A3A-FCA2-4455-A667-290BF8D50865}">
      <dsp:nvSpPr>
        <dsp:cNvPr id="0" name=""/>
        <dsp:cNvSpPr/>
      </dsp:nvSpPr>
      <dsp:spPr>
        <a:xfrm>
          <a:off x="2162556" y="2692210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Fully connected layer</a:t>
          </a:r>
          <a:endParaRPr lang="en-HK" sz="2900" kern="1200" dirty="0"/>
        </a:p>
      </dsp:txBody>
      <dsp:txXfrm>
        <a:off x="2162556" y="2692210"/>
        <a:ext cx="7895844" cy="633461"/>
      </dsp:txXfrm>
    </dsp:sp>
    <dsp:sp modelId="{0A6F2EE2-ED3B-48ED-8A16-A6D7BD07AD2B}">
      <dsp:nvSpPr>
        <dsp:cNvPr id="0" name=""/>
        <dsp:cNvSpPr/>
      </dsp:nvSpPr>
      <dsp:spPr>
        <a:xfrm>
          <a:off x="2011680" y="3325672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4AE37-08AC-44D9-9344-C1263A70E764}">
      <dsp:nvSpPr>
        <dsp:cNvPr id="0" name=""/>
        <dsp:cNvSpPr/>
      </dsp:nvSpPr>
      <dsp:spPr>
        <a:xfrm>
          <a:off x="2162556" y="3357345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Activation function: </a:t>
          </a:r>
          <a:r>
            <a:rPr lang="en-US" sz="2900" kern="1200" dirty="0" err="1"/>
            <a:t>softmax</a:t>
          </a:r>
          <a:endParaRPr lang="en-HK" sz="2900" kern="1200" dirty="0"/>
        </a:p>
      </dsp:txBody>
      <dsp:txXfrm>
        <a:off x="2162556" y="3357345"/>
        <a:ext cx="7895844" cy="633461"/>
      </dsp:txXfrm>
    </dsp:sp>
    <dsp:sp modelId="{D82AAC2F-003A-4F30-9A01-AB6021FA49D1}">
      <dsp:nvSpPr>
        <dsp:cNvPr id="0" name=""/>
        <dsp:cNvSpPr/>
      </dsp:nvSpPr>
      <dsp:spPr>
        <a:xfrm>
          <a:off x="2011680" y="3990806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22575-2868-494C-B240-DF0764F2A7C6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5715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FF2DD-F3B9-40C5-8E31-795502650A61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2ED9A-9E9A-4EE0-94FE-DAF613C86AF6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analysis</a:t>
          </a:r>
          <a:endParaRPr lang="en-HK" sz="2500" kern="1200" dirty="0"/>
        </a:p>
      </dsp:txBody>
      <dsp:txXfrm>
        <a:off x="1666563" y="616"/>
        <a:ext cx="5243823" cy="1442911"/>
      </dsp:txXfrm>
    </dsp:sp>
    <dsp:sp modelId="{E66129A3-AE15-4466-9629-404B133C3B62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AE974-91E9-4AB8-9D24-56CEF0A6810D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DF1BB-2F6D-4847-AF2B-0B17DDE59E60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ML Model</a:t>
          </a:r>
          <a:endParaRPr lang="en-HK" sz="2500" kern="1200" dirty="0"/>
        </a:p>
      </dsp:txBody>
      <dsp:txXfrm>
        <a:off x="1666563" y="1804256"/>
        <a:ext cx="5243823" cy="1442911"/>
      </dsp:txXfrm>
    </dsp:sp>
    <dsp:sp modelId="{91D4CA60-D5B4-4913-BFC1-AA1F2F20121C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57150"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0D738-8C9A-4B5E-BAB6-F890E306282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0EE50-42AB-4905-A5F4-7FC5437C18DD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 Evaluation</a:t>
          </a:r>
          <a:endParaRPr lang="en-HK" sz="2500" kern="1200" dirty="0"/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9A4E-B83A-478D-846E-C93D5C97C354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25881-5ACA-437A-AE23-FE4659392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8683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25881-5ACA-437A-AE23-FE4659392C73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40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861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03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5782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8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2091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819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1364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903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302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2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7222-7DC5-4CBD-B41D-8C134CDA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HK" dirty="0"/>
              <a:t>Text Classification</a:t>
            </a:r>
            <a:endParaRPr lang="en-H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D129A-9079-4592-8C02-CA47E3A5E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HK" dirty="0"/>
              <a:t>Emma DO</a:t>
            </a:r>
          </a:p>
        </p:txBody>
      </p:sp>
    </p:spTree>
    <p:extLst>
      <p:ext uri="{BB962C8B-B14F-4D97-AF65-F5344CB8AC3E}">
        <p14:creationId xmlns:p14="http://schemas.microsoft.com/office/powerpoint/2010/main" val="178058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F362C-C32E-49C2-A71B-55EE2830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86" y="1590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  <a:endParaRPr lang="en-HK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611059-5ABB-404B-9D42-6EBE2A6F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7156" y="2533537"/>
            <a:ext cx="4551022" cy="32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BEBB3E09-4377-447E-8F24-AFC733D6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457" y="2467956"/>
            <a:ext cx="4733580" cy="34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88C8-CD92-41D4-A362-F0329BEB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85" y="1351300"/>
            <a:ext cx="6405063" cy="3670180"/>
          </a:xfrm>
        </p:spPr>
        <p:txBody>
          <a:bodyPr>
            <a:normAutofit/>
          </a:bodyPr>
          <a:lstStyle/>
          <a:p>
            <a:r>
              <a:rPr lang="en-US" sz="2400" dirty="0"/>
              <a:t>- Training accuracy: </a:t>
            </a:r>
            <a:r>
              <a:rPr lang="en-US" sz="2400" b="1" dirty="0">
                <a:solidFill>
                  <a:srgbClr val="FF0000"/>
                </a:solidFill>
              </a:rPr>
              <a:t>0.914</a:t>
            </a:r>
          </a:p>
          <a:p>
            <a:r>
              <a:rPr lang="en-US" sz="2400" dirty="0"/>
              <a:t>- Validation accuracy: </a:t>
            </a:r>
            <a:r>
              <a:rPr lang="en-US" sz="2400" b="1" dirty="0">
                <a:solidFill>
                  <a:srgbClr val="FF0000"/>
                </a:solidFill>
              </a:rPr>
              <a:t>0.7206</a:t>
            </a:r>
            <a:endParaRPr lang="en-HK" sz="2400" b="1" dirty="0">
              <a:solidFill>
                <a:srgbClr val="FF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278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0F18-4FE3-4A10-8747-A8E76991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7293" y="2641679"/>
            <a:ext cx="5006236" cy="787321"/>
          </a:xfrm>
        </p:spPr>
        <p:txBody>
          <a:bodyPr>
            <a:normAutofit fontScale="90000"/>
          </a:bodyPr>
          <a:lstStyle/>
          <a:p>
            <a:r>
              <a:rPr lang="en-HK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21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8A36-8709-4260-86AA-52BD94DE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Pipeline</a:t>
            </a:r>
            <a:endParaRPr lang="en-H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7728A-9043-44CC-9B2A-1E5B428B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2341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86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B0DD2-D6FD-41B8-8F93-A3EE86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9F74-7C73-4AB2-B91F-89D6D1F5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Questions and stories with labels?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77DCB8D-CD5E-48D3-8C85-83F8CD3E6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50" r="4658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A715-E5EA-44E2-8A35-9B64B2E6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8291-AEB8-4D98-8C7B-260470C8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2" descr="Quora data breach exposes 100 million users' personal info latest news  today - CBS News">
            <a:extLst>
              <a:ext uri="{FF2B5EF4-FFF2-40B4-BE49-F238E27FC236}">
                <a16:creationId xmlns:a16="http://schemas.microsoft.com/office/drawing/2014/main" id="{7E0AFA89-2898-497A-8F76-A46C40B6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0"/>
            <a:ext cx="11811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BAF2CA-37B1-4FF4-A2BC-2E3F2EA18E82}"/>
              </a:ext>
            </a:extLst>
          </p:cNvPr>
          <p:cNvSpPr/>
          <p:nvPr/>
        </p:nvSpPr>
        <p:spPr>
          <a:xfrm>
            <a:off x="4363656" y="671332"/>
            <a:ext cx="4791919" cy="972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50CD4-E1CE-41A6-B3F7-2FCFB10A3D08}"/>
              </a:ext>
            </a:extLst>
          </p:cNvPr>
          <p:cNvSpPr/>
          <p:nvPr/>
        </p:nvSpPr>
        <p:spPr>
          <a:xfrm>
            <a:off x="4390712" y="2122089"/>
            <a:ext cx="4791919" cy="1662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7DC47-2E35-4D85-8476-21979B710FA7}"/>
              </a:ext>
            </a:extLst>
          </p:cNvPr>
          <p:cNvSpPr/>
          <p:nvPr/>
        </p:nvSpPr>
        <p:spPr>
          <a:xfrm>
            <a:off x="9286803" y="1301295"/>
            <a:ext cx="2291787" cy="2556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4609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AD68E-539B-4FDF-B4CA-BB4AAF45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Exploratory Data Analysis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975DD-3D0F-4599-B0A1-B1DB530E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07069"/>
            <a:ext cx="6909801" cy="418042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7CB1E7-5FB9-41DD-9729-8F6C2A525C19}"/>
              </a:ext>
            </a:extLst>
          </p:cNvPr>
          <p:cNvSpPr txBox="1"/>
          <p:nvPr/>
        </p:nvSpPr>
        <p:spPr>
          <a:xfrm>
            <a:off x="7859485" y="2198914"/>
            <a:ext cx="3911968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main topics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16.613 questions and answer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 range: 10 – 1000 words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89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8A36-8709-4260-86AA-52BD94DE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Pipeline</a:t>
            </a:r>
            <a:endParaRPr lang="en-H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7728A-9043-44CC-9B2A-1E5B428B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72788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7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AD68E-539B-4FDF-B4CA-BB4AAF45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HK" sz="4400"/>
              <a:t>Methodology and Model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6256D9-3C4D-48D4-8818-29D6538F5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88161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00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251D-160E-4257-8EC8-63DF9F39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</a:t>
            </a:r>
            <a:endParaRPr lang="en-HK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F9B493-F337-496D-83D1-D14F57BC6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8077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25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8A36-8709-4260-86AA-52BD94DE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Pipeline</a:t>
            </a:r>
            <a:endParaRPr lang="en-H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7728A-9043-44CC-9B2A-1E5B428B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50229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998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7FF5BC9854646837C788A40E913F7" ma:contentTypeVersion="7" ma:contentTypeDescription="Create a new document." ma:contentTypeScope="" ma:versionID="1e730fa36cb85613ef09ff49960f61af">
  <xsd:schema xmlns:xsd="http://www.w3.org/2001/XMLSchema" xmlns:xs="http://www.w3.org/2001/XMLSchema" xmlns:p="http://schemas.microsoft.com/office/2006/metadata/properties" xmlns:ns3="9af7a948-fd6a-4108-a5b9-cb4b16fd574a" xmlns:ns4="ec8b0fd3-2893-4603-807f-057d1e7c8cd7" targetNamespace="http://schemas.microsoft.com/office/2006/metadata/properties" ma:root="true" ma:fieldsID="efd851e6b9eefcbcdd6e26d1349803e7" ns3:_="" ns4:_="">
    <xsd:import namespace="9af7a948-fd6a-4108-a5b9-cb4b16fd574a"/>
    <xsd:import namespace="ec8b0fd3-2893-4603-807f-057d1e7c8c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7a948-fd6a-4108-a5b9-cb4b16fd57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b0fd3-2893-4603-807f-057d1e7c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E76F06-1C7A-42A7-B6AA-4BD3F112B450}">
  <ds:schemaRefs>
    <ds:schemaRef ds:uri="9af7a948-fd6a-4108-a5b9-cb4b16fd574a"/>
    <ds:schemaRef ds:uri="ec8b0fd3-2893-4603-807f-057d1e7c8cd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79DD7-E121-42EC-82F4-9F42076FCE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4222D-55EE-4936-851D-BD3D8FBB5682}">
  <ds:schemaRefs>
    <ds:schemaRef ds:uri="9af7a948-fd6a-4108-a5b9-cb4b16fd574a"/>
    <ds:schemaRef ds:uri="ec8b0fd3-2893-4603-807f-057d1e7c8c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97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Text Classification</vt:lpstr>
      <vt:lpstr>Pipeline</vt:lpstr>
      <vt:lpstr>Data Collection</vt:lpstr>
      <vt:lpstr>PowerPoint Presentation</vt:lpstr>
      <vt:lpstr>Exploratory Data Analysis</vt:lpstr>
      <vt:lpstr>Pipeline</vt:lpstr>
      <vt:lpstr>Methodology and Model Architecture</vt:lpstr>
      <vt:lpstr>RNN Model</vt:lpstr>
      <vt:lpstr>Pipeline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4901K Group 7 Named-entity recognition (NER) </dc:title>
  <dc:creator>John Wong</dc:creator>
  <cp:lastModifiedBy>trangdothuy51@gmail.com</cp:lastModifiedBy>
  <cp:revision>12</cp:revision>
  <dcterms:created xsi:type="dcterms:W3CDTF">2020-11-29T13:35:40Z</dcterms:created>
  <dcterms:modified xsi:type="dcterms:W3CDTF">2021-03-29T09:36:45Z</dcterms:modified>
</cp:coreProperties>
</file>