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256" r:id="rId5"/>
    <p:sldId id="262" r:id="rId6"/>
    <p:sldId id="259" r:id="rId7"/>
    <p:sldId id="264" r:id="rId8"/>
    <p:sldId id="257" r:id="rId9"/>
    <p:sldId id="258" r:id="rId10"/>
    <p:sldId id="260" r:id="rId11"/>
    <p:sldId id="261" r:id="rId12"/>
    <p:sldId id="263" r:id="rId13"/>
    <p:sldId id="265" r:id="rId14"/>
    <p:sldId id="266" r:id="rId15"/>
    <p:sldId id="268" r:id="rId16"/>
    <p:sldId id="267" r:id="rId17"/>
    <p:sldId id="270" r:id="rId18"/>
    <p:sldId id="271" r:id="rId19"/>
    <p:sldId id="269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B6DF00-9779-4629-A001-6B64E11CAEEE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471D385-6C98-4B82-A9CC-439E8E6AC840}">
      <dgm:prSet phldrT="[文字]"/>
      <dgm:spPr/>
      <dgm:t>
        <a:bodyPr/>
        <a:lstStyle/>
        <a:p>
          <a:r>
            <a: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前言</a:t>
          </a:r>
        </a:p>
      </dgm:t>
    </dgm:pt>
    <dgm:pt modelId="{975E5647-9D98-4AA1-916A-30F6E7BEFBA6}" type="parTrans" cxnId="{546C283E-94C2-4D70-A0A1-521196AB1ADD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12AA338-C1B3-44D0-8F89-3BA581F075B7}" type="sibTrans" cxnId="{546C283E-94C2-4D70-A0A1-521196AB1ADD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49994C9-DDA5-4A2D-BCCC-922E3008C9EA}">
      <dgm:prSet phldrT="[文字]"/>
      <dgm:spPr/>
      <dgm:t>
        <a:bodyPr/>
        <a:lstStyle/>
        <a:p>
          <a:r>
            <a: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預測開花日</a:t>
          </a:r>
        </a:p>
      </dgm:t>
    </dgm:pt>
    <dgm:pt modelId="{9639134F-26A8-42A0-BB4A-EDC38559E17D}" type="parTrans" cxnId="{CA0C5E6D-8E10-4448-A412-CB3D256C08AE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039C64F-E6AE-491D-BBF4-9DEC05C1DF09}" type="sibTrans" cxnId="{CA0C5E6D-8E10-4448-A412-CB3D256C08AE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FFF09FC-3A8D-4B55-8939-C4646293C15D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Dataset</a:t>
          </a:r>
          <a:endParaRPr lang="zh-TW" altLang="en-US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FA24F7B-9869-4A84-85BA-B8388E6BD3FC}" type="parTrans" cxnId="{BCDA5943-321C-4B00-A889-EDBA0B36EFED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437F1AA-A1AE-4F37-AEDD-823A35005BE7}" type="sibTrans" cxnId="{BCDA5943-321C-4B00-A889-EDBA0B36EFED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B622C05-F87F-4203-B280-16254F2B9AC3}">
      <dgm:prSet phldrT="[文字]"/>
      <dgm:spPr/>
      <dgm:t>
        <a:bodyPr/>
        <a:lstStyle/>
        <a:p>
          <a:r>
            <a: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預測花期長短</a:t>
          </a:r>
        </a:p>
      </dgm:t>
    </dgm:pt>
    <dgm:pt modelId="{73D26EB5-04D9-405F-9D43-3CE16EDC5A22}" type="parTrans" cxnId="{EF1C8247-703E-4B05-ADA2-A595AB08946C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D354831-1EF4-41F0-A7DB-D87BDDDA4340}" type="sibTrans" cxnId="{EF1C8247-703E-4B05-ADA2-A595AB08946C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0FBE0D1-0D63-4B59-A34F-9792DB14C55E}">
      <dgm:prSet phldrT="[文字]"/>
      <dgm:spPr/>
      <dgm:t>
        <a:bodyPr/>
        <a:lstStyle/>
        <a:p>
          <a:r>
            <a: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結論</a:t>
          </a:r>
        </a:p>
      </dgm:t>
    </dgm:pt>
    <dgm:pt modelId="{86E98A73-1061-40B4-AA30-CE1E2D5F7903}" type="parTrans" cxnId="{A5587E1E-0C85-4AA0-BD9F-4BFEADDEFA6A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4E4A05B-4E56-4B1B-9297-6B39FFAE2F2F}" type="sibTrans" cxnId="{A5587E1E-0C85-4AA0-BD9F-4BFEADDEFA6A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F19BAB-F3DC-4406-9F32-BBEE8594CDAC}">
      <dgm:prSet phldrT="[文字]"/>
      <dgm:spPr/>
      <dgm:t>
        <a:bodyPr/>
        <a:lstStyle/>
        <a:p>
          <a:r>
            <a: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假設</a:t>
          </a:r>
        </a:p>
      </dgm:t>
    </dgm:pt>
    <dgm:pt modelId="{F24EBD24-D8AE-4958-98CB-71E5FACBA164}" type="sibTrans" cxnId="{875D3A96-7457-4AB4-8746-A00C10CD211B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A93F594-AC66-4070-BC2F-D48D1E2D849E}" type="parTrans" cxnId="{875D3A96-7457-4AB4-8746-A00C10CD211B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62B726B-D2BC-42C7-9061-757F4D776645}">
      <dgm:prSet phldrT="[文字]"/>
      <dgm:spPr/>
      <dgm:t>
        <a:bodyPr/>
        <a:lstStyle/>
        <a:p>
          <a:r>
            <a: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模型分配</a:t>
          </a:r>
        </a:p>
      </dgm:t>
    </dgm:pt>
    <dgm:pt modelId="{55786AC5-97EE-4BCB-B2E1-7C4DC3CB0DBD}" type="sibTrans" cxnId="{B6DAB940-8E90-4D70-B7D2-CE9EC0D28AE9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C8350E3-7586-4697-8B11-44EEFC4474FB}" type="parTrans" cxnId="{B6DAB940-8E90-4D70-B7D2-CE9EC0D28AE9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047E94A-E645-4655-B5AC-D114D74807CC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Model</a:t>
          </a:r>
          <a:endParaRPr lang="zh-TW" altLang="en-US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3AAF122-DD4C-4082-AE77-9FE6CDF042EA}" type="parTrans" cxnId="{A09598D5-DDF5-4930-8C2D-0B13F1DB9A3D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4FEC733-0763-4137-83AA-44D9062DDBFD}" type="sibTrans" cxnId="{A09598D5-DDF5-4930-8C2D-0B13F1DB9A3D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6BBB318-8B05-4661-9D28-38D3A9257F4A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Dataset</a:t>
          </a:r>
          <a:endParaRPr lang="zh-TW" altLang="en-US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481376A-C468-42D1-B70C-4FC2DDC94388}" type="parTrans" cxnId="{FAF3E47A-B1CA-46CB-AF59-357E9B8AD61B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DEC5252-26DD-4D55-A97C-E3E693D7011E}" type="sibTrans" cxnId="{FAF3E47A-B1CA-46CB-AF59-357E9B8AD61B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9EBA62F-3101-4738-B862-035F91331ACC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Model</a:t>
          </a:r>
          <a:endParaRPr lang="zh-TW" altLang="en-US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7BA9B2E5-63C9-48C9-B635-709653D6AC10}" type="parTrans" cxnId="{B6E5DA50-67A3-4817-8093-CD2049739B52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938D12C5-7423-4688-9B26-62BD607F131E}" type="sibTrans" cxnId="{B6E5DA50-67A3-4817-8093-CD2049739B52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7332BF8-40AB-4425-B4F0-6D639105DE85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Test Result</a:t>
          </a:r>
          <a:endParaRPr lang="zh-TW" altLang="en-US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6B13699-1AFB-47CA-879F-01C0A99D08D1}" type="parTrans" cxnId="{5451A93D-0D4F-4454-A077-039E9119F681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C620C21-16D1-4C58-ACF0-222E200C9A11}" type="sibTrans" cxnId="{5451A93D-0D4F-4454-A077-039E9119F681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EF5FF452-D2B3-4C48-A916-E7BC9C4ECA59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Test Result</a:t>
          </a:r>
          <a:endParaRPr lang="zh-TW" altLang="en-US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D6B5064-C928-4363-BAD2-4FFFC2FA0DD6}" type="parTrans" cxnId="{EA2FDDB4-B1E1-484F-96F8-415B7C5B5D01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28A2B1-F023-40AA-BFA3-C5D947208A2D}" type="sibTrans" cxnId="{EA2FDDB4-B1E1-484F-96F8-415B7C5B5D01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888B6BD-A293-48C5-AFBD-831B4BC0FA22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Performance</a:t>
          </a:r>
          <a:endParaRPr lang="zh-TW" altLang="en-US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FD78C4E-1F42-4197-88E6-D7C48A1B4D3B}" type="parTrans" cxnId="{AA95FB9A-B243-4FFD-907E-A7B83B0BDBD6}">
      <dgm:prSet/>
      <dgm:spPr/>
      <dgm:t>
        <a:bodyPr/>
        <a:lstStyle/>
        <a:p>
          <a:endParaRPr lang="zh-TW" altLang="en-US"/>
        </a:p>
      </dgm:t>
    </dgm:pt>
    <dgm:pt modelId="{500B4CD5-F2D9-4F24-971D-15B4A3BC1A5D}" type="sibTrans" cxnId="{AA95FB9A-B243-4FFD-907E-A7B83B0BDBD6}">
      <dgm:prSet/>
      <dgm:spPr/>
      <dgm:t>
        <a:bodyPr/>
        <a:lstStyle/>
        <a:p>
          <a:endParaRPr lang="zh-TW" altLang="en-US"/>
        </a:p>
      </dgm:t>
    </dgm:pt>
    <dgm:pt modelId="{6A4C5F07-2094-4C89-A0F3-8B45BCABB986}" type="pres">
      <dgm:prSet presAssocID="{BEB6DF00-9779-4629-A001-6B64E11CAEEE}" presName="Name0" presStyleCnt="0">
        <dgm:presLayoutVars>
          <dgm:dir/>
          <dgm:animLvl val="lvl"/>
          <dgm:resizeHandles val="exact"/>
        </dgm:presLayoutVars>
      </dgm:prSet>
      <dgm:spPr/>
    </dgm:pt>
    <dgm:pt modelId="{47EC1691-A4A7-475C-AA99-C963891D2250}" type="pres">
      <dgm:prSet presAssocID="{BEB6DF00-9779-4629-A001-6B64E11CAEEE}" presName="tSp" presStyleCnt="0"/>
      <dgm:spPr/>
    </dgm:pt>
    <dgm:pt modelId="{4610AE15-99D9-40BD-9276-213D8351BCC2}" type="pres">
      <dgm:prSet presAssocID="{BEB6DF00-9779-4629-A001-6B64E11CAEEE}" presName="bSp" presStyleCnt="0"/>
      <dgm:spPr/>
    </dgm:pt>
    <dgm:pt modelId="{D0D1A6CD-11CB-4C59-9F71-4F04DACD586A}" type="pres">
      <dgm:prSet presAssocID="{BEB6DF00-9779-4629-A001-6B64E11CAEEE}" presName="process" presStyleCnt="0"/>
      <dgm:spPr/>
    </dgm:pt>
    <dgm:pt modelId="{8FFB8EF0-08A7-4EFB-BCC0-A03FD362AE99}" type="pres">
      <dgm:prSet presAssocID="{D471D385-6C98-4B82-A9CC-439E8E6AC840}" presName="composite1" presStyleCnt="0"/>
      <dgm:spPr/>
    </dgm:pt>
    <dgm:pt modelId="{08731452-0F48-43A6-82FF-F96F7E2EDD88}" type="pres">
      <dgm:prSet presAssocID="{D471D385-6C98-4B82-A9CC-439E8E6AC840}" presName="dummyNode1" presStyleLbl="node1" presStyleIdx="0" presStyleCnt="4"/>
      <dgm:spPr/>
    </dgm:pt>
    <dgm:pt modelId="{CDBCC87A-8C02-4206-9DC5-0173B1F0DF76}" type="pres">
      <dgm:prSet presAssocID="{D471D385-6C98-4B82-A9CC-439E8E6AC840}" presName="childNode1" presStyleLbl="bgAcc1" presStyleIdx="0" presStyleCnt="4">
        <dgm:presLayoutVars>
          <dgm:bulletEnabled val="1"/>
        </dgm:presLayoutVars>
      </dgm:prSet>
      <dgm:spPr/>
    </dgm:pt>
    <dgm:pt modelId="{C6F1E93E-9E49-4BE5-9364-25B53C4ECC74}" type="pres">
      <dgm:prSet presAssocID="{D471D385-6C98-4B82-A9CC-439E8E6AC840}" presName="childNode1tx" presStyleLbl="bgAcc1" presStyleIdx="0" presStyleCnt="4">
        <dgm:presLayoutVars>
          <dgm:bulletEnabled val="1"/>
        </dgm:presLayoutVars>
      </dgm:prSet>
      <dgm:spPr/>
    </dgm:pt>
    <dgm:pt modelId="{D6F60D79-EA46-4CDC-A624-0032011D9801}" type="pres">
      <dgm:prSet presAssocID="{D471D385-6C98-4B82-A9CC-439E8E6AC840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5BE419D5-EE35-4C46-B0C9-E8C1824DD4B5}" type="pres">
      <dgm:prSet presAssocID="{D471D385-6C98-4B82-A9CC-439E8E6AC840}" presName="connSite1" presStyleCnt="0"/>
      <dgm:spPr/>
    </dgm:pt>
    <dgm:pt modelId="{54A5FC84-ED1F-47DA-8F0B-3E6CFF737DF6}" type="pres">
      <dgm:prSet presAssocID="{712AA338-C1B3-44D0-8F89-3BA581F075B7}" presName="Name9" presStyleLbl="sibTrans2D1" presStyleIdx="0" presStyleCnt="3"/>
      <dgm:spPr/>
    </dgm:pt>
    <dgm:pt modelId="{43AD0C8F-01A9-4E3B-99F0-1EECDB4728AE}" type="pres">
      <dgm:prSet presAssocID="{449994C9-DDA5-4A2D-BCCC-922E3008C9EA}" presName="composite2" presStyleCnt="0"/>
      <dgm:spPr/>
    </dgm:pt>
    <dgm:pt modelId="{0969AC65-1708-4490-A662-1A49853BECF0}" type="pres">
      <dgm:prSet presAssocID="{449994C9-DDA5-4A2D-BCCC-922E3008C9EA}" presName="dummyNode2" presStyleLbl="node1" presStyleIdx="0" presStyleCnt="4"/>
      <dgm:spPr/>
    </dgm:pt>
    <dgm:pt modelId="{DB64AE3F-AAB6-4986-A1E8-1AF420B27B36}" type="pres">
      <dgm:prSet presAssocID="{449994C9-DDA5-4A2D-BCCC-922E3008C9EA}" presName="childNode2" presStyleLbl="bgAcc1" presStyleIdx="1" presStyleCnt="4">
        <dgm:presLayoutVars>
          <dgm:bulletEnabled val="1"/>
        </dgm:presLayoutVars>
      </dgm:prSet>
      <dgm:spPr/>
    </dgm:pt>
    <dgm:pt modelId="{645EA203-E54B-4C1C-B666-C5F6C53DE0D7}" type="pres">
      <dgm:prSet presAssocID="{449994C9-DDA5-4A2D-BCCC-922E3008C9EA}" presName="childNode2tx" presStyleLbl="bgAcc1" presStyleIdx="1" presStyleCnt="4">
        <dgm:presLayoutVars>
          <dgm:bulletEnabled val="1"/>
        </dgm:presLayoutVars>
      </dgm:prSet>
      <dgm:spPr/>
    </dgm:pt>
    <dgm:pt modelId="{7E3DCB57-6E5D-4C20-844F-34D11B0621F0}" type="pres">
      <dgm:prSet presAssocID="{449994C9-DDA5-4A2D-BCCC-922E3008C9EA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B6A99423-5F80-4812-8378-0F419A2A491C}" type="pres">
      <dgm:prSet presAssocID="{449994C9-DDA5-4A2D-BCCC-922E3008C9EA}" presName="connSite2" presStyleCnt="0"/>
      <dgm:spPr/>
    </dgm:pt>
    <dgm:pt modelId="{182E73E6-7606-472D-9F76-46B79332554C}" type="pres">
      <dgm:prSet presAssocID="{2039C64F-E6AE-491D-BBF4-9DEC05C1DF09}" presName="Name18" presStyleLbl="sibTrans2D1" presStyleIdx="1" presStyleCnt="3"/>
      <dgm:spPr/>
    </dgm:pt>
    <dgm:pt modelId="{6621331C-74BB-4D86-A3CD-03252C3435A0}" type="pres">
      <dgm:prSet presAssocID="{4B622C05-F87F-4203-B280-16254F2B9AC3}" presName="composite1" presStyleCnt="0"/>
      <dgm:spPr/>
    </dgm:pt>
    <dgm:pt modelId="{7F139CF2-70DB-412F-AFB2-2361E27237E4}" type="pres">
      <dgm:prSet presAssocID="{4B622C05-F87F-4203-B280-16254F2B9AC3}" presName="dummyNode1" presStyleLbl="node1" presStyleIdx="1" presStyleCnt="4"/>
      <dgm:spPr/>
    </dgm:pt>
    <dgm:pt modelId="{276857C0-0B54-4E7F-8F35-CDB6F906AAE1}" type="pres">
      <dgm:prSet presAssocID="{4B622C05-F87F-4203-B280-16254F2B9AC3}" presName="childNode1" presStyleLbl="bgAcc1" presStyleIdx="2" presStyleCnt="4">
        <dgm:presLayoutVars>
          <dgm:bulletEnabled val="1"/>
        </dgm:presLayoutVars>
      </dgm:prSet>
      <dgm:spPr/>
    </dgm:pt>
    <dgm:pt modelId="{CB8C5286-F1BB-4CF1-A6D9-4DB35A33A222}" type="pres">
      <dgm:prSet presAssocID="{4B622C05-F87F-4203-B280-16254F2B9AC3}" presName="childNode1tx" presStyleLbl="bgAcc1" presStyleIdx="2" presStyleCnt="4">
        <dgm:presLayoutVars>
          <dgm:bulletEnabled val="1"/>
        </dgm:presLayoutVars>
      </dgm:prSet>
      <dgm:spPr/>
    </dgm:pt>
    <dgm:pt modelId="{CAC25594-03A3-493C-ADCE-DDCE5E721434}" type="pres">
      <dgm:prSet presAssocID="{4B622C05-F87F-4203-B280-16254F2B9AC3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F52379E7-DD7F-41E6-B4C6-DB23C0CD5D74}" type="pres">
      <dgm:prSet presAssocID="{4B622C05-F87F-4203-B280-16254F2B9AC3}" presName="connSite1" presStyleCnt="0"/>
      <dgm:spPr/>
    </dgm:pt>
    <dgm:pt modelId="{F8ECE071-E43E-4B69-BA20-C0BA1B5AE7EE}" type="pres">
      <dgm:prSet presAssocID="{CD354831-1EF4-41F0-A7DB-D87BDDDA4340}" presName="Name9" presStyleLbl="sibTrans2D1" presStyleIdx="2" presStyleCnt="3"/>
      <dgm:spPr/>
    </dgm:pt>
    <dgm:pt modelId="{5D4BAD26-193A-4E40-B7B7-955940D4B7FF}" type="pres">
      <dgm:prSet presAssocID="{60FBE0D1-0D63-4B59-A34F-9792DB14C55E}" presName="composite2" presStyleCnt="0"/>
      <dgm:spPr/>
    </dgm:pt>
    <dgm:pt modelId="{285DB06F-6DF2-4AAC-9426-2675B69A6C63}" type="pres">
      <dgm:prSet presAssocID="{60FBE0D1-0D63-4B59-A34F-9792DB14C55E}" presName="dummyNode2" presStyleLbl="node1" presStyleIdx="2" presStyleCnt="4"/>
      <dgm:spPr/>
    </dgm:pt>
    <dgm:pt modelId="{E60B0BE9-DC31-40EF-B2DD-7705609556EF}" type="pres">
      <dgm:prSet presAssocID="{60FBE0D1-0D63-4B59-A34F-9792DB14C55E}" presName="childNode2" presStyleLbl="bgAcc1" presStyleIdx="3" presStyleCnt="4">
        <dgm:presLayoutVars>
          <dgm:bulletEnabled val="1"/>
        </dgm:presLayoutVars>
      </dgm:prSet>
      <dgm:spPr/>
    </dgm:pt>
    <dgm:pt modelId="{2547DC79-4F9D-4BF4-9432-8EDC0B75C4B2}" type="pres">
      <dgm:prSet presAssocID="{60FBE0D1-0D63-4B59-A34F-9792DB14C55E}" presName="childNode2tx" presStyleLbl="bgAcc1" presStyleIdx="3" presStyleCnt="4">
        <dgm:presLayoutVars>
          <dgm:bulletEnabled val="1"/>
        </dgm:presLayoutVars>
      </dgm:prSet>
      <dgm:spPr/>
    </dgm:pt>
    <dgm:pt modelId="{1711D367-4745-4558-9B8E-BEEB7B31AA34}" type="pres">
      <dgm:prSet presAssocID="{60FBE0D1-0D63-4B59-A34F-9792DB14C55E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AF1A3E57-80E8-43FB-8CE3-C0972FC6483E}" type="pres">
      <dgm:prSet presAssocID="{60FBE0D1-0D63-4B59-A34F-9792DB14C55E}" presName="connSite2" presStyleCnt="0"/>
      <dgm:spPr/>
    </dgm:pt>
  </dgm:ptLst>
  <dgm:cxnLst>
    <dgm:cxn modelId="{B6DAB940-8E90-4D70-B7D2-CE9EC0D28AE9}" srcId="{D471D385-6C98-4B82-A9CC-439E8E6AC840}" destId="{962B726B-D2BC-42C7-9061-757F4D776645}" srcOrd="1" destOrd="0" parTransId="{6C8350E3-7586-4697-8B11-44EEFC4474FB}" sibTransId="{55786AC5-97EE-4BCB-B2E1-7C4DC3CB0DBD}"/>
    <dgm:cxn modelId="{5FBAE76D-B16E-4CA6-94A7-DFF516434C4F}" type="presOf" srcId="{712AA338-C1B3-44D0-8F89-3BA581F075B7}" destId="{54A5FC84-ED1F-47DA-8F0B-3E6CFF737DF6}" srcOrd="0" destOrd="0" presId="urn:microsoft.com/office/officeart/2005/8/layout/hProcess4"/>
    <dgm:cxn modelId="{66F82796-9DEC-4B45-9683-7016375D0585}" type="presOf" srcId="{57332BF8-40AB-4425-B4F0-6D639105DE85}" destId="{645EA203-E54B-4C1C-B666-C5F6C53DE0D7}" srcOrd="1" destOrd="2" presId="urn:microsoft.com/office/officeart/2005/8/layout/hProcess4"/>
    <dgm:cxn modelId="{A1CFACCF-CFF2-4929-9211-1A2A0FED211E}" type="presOf" srcId="{1888B6BD-A293-48C5-AFBD-831B4BC0FA22}" destId="{2547DC79-4F9D-4BF4-9432-8EDC0B75C4B2}" srcOrd="1" destOrd="0" presId="urn:microsoft.com/office/officeart/2005/8/layout/hProcess4"/>
    <dgm:cxn modelId="{AB49A54C-F31D-4B28-BF0D-1898E78A13CC}" type="presOf" srcId="{2039C64F-E6AE-491D-BBF4-9DEC05C1DF09}" destId="{182E73E6-7606-472D-9F76-46B79332554C}" srcOrd="0" destOrd="0" presId="urn:microsoft.com/office/officeart/2005/8/layout/hProcess4"/>
    <dgm:cxn modelId="{AA95FB9A-B243-4FFD-907E-A7B83B0BDBD6}" srcId="{60FBE0D1-0D63-4B59-A34F-9792DB14C55E}" destId="{1888B6BD-A293-48C5-AFBD-831B4BC0FA22}" srcOrd="0" destOrd="0" parTransId="{8FD78C4E-1F42-4197-88E6-D7C48A1B4D3B}" sibTransId="{500B4CD5-F2D9-4F24-971D-15B4A3BC1A5D}"/>
    <dgm:cxn modelId="{AAE16313-2ECE-4822-A459-005EC5172A4D}" type="presOf" srcId="{56BBB318-8B05-4661-9D28-38D3A9257F4A}" destId="{CB8C5286-F1BB-4CF1-A6D9-4DB35A33A222}" srcOrd="1" destOrd="0" presId="urn:microsoft.com/office/officeart/2005/8/layout/hProcess4"/>
    <dgm:cxn modelId="{546C283E-94C2-4D70-A0A1-521196AB1ADD}" srcId="{BEB6DF00-9779-4629-A001-6B64E11CAEEE}" destId="{D471D385-6C98-4B82-A9CC-439E8E6AC840}" srcOrd="0" destOrd="0" parTransId="{975E5647-9D98-4AA1-916A-30F6E7BEFBA6}" sibTransId="{712AA338-C1B3-44D0-8F89-3BA581F075B7}"/>
    <dgm:cxn modelId="{EA98BC2F-9827-4751-AFE0-12B20D11A961}" type="presOf" srcId="{BEB6DF00-9779-4629-A001-6B64E11CAEEE}" destId="{6A4C5F07-2094-4C89-A0F3-8B45BCABB986}" srcOrd="0" destOrd="0" presId="urn:microsoft.com/office/officeart/2005/8/layout/hProcess4"/>
    <dgm:cxn modelId="{A5587E1E-0C85-4AA0-BD9F-4BFEADDEFA6A}" srcId="{BEB6DF00-9779-4629-A001-6B64E11CAEEE}" destId="{60FBE0D1-0D63-4B59-A34F-9792DB14C55E}" srcOrd="3" destOrd="0" parTransId="{86E98A73-1061-40B4-AA30-CE1E2D5F7903}" sibTransId="{A4E4A05B-4E56-4B1B-9297-6B39FFAE2F2F}"/>
    <dgm:cxn modelId="{1365626A-BA2F-4714-B42C-F4A01178CF2A}" type="presOf" srcId="{60FBE0D1-0D63-4B59-A34F-9792DB14C55E}" destId="{1711D367-4745-4558-9B8E-BEEB7B31AA34}" srcOrd="0" destOrd="0" presId="urn:microsoft.com/office/officeart/2005/8/layout/hProcess4"/>
    <dgm:cxn modelId="{94CAD624-1DB7-4953-B416-C6F88D6E7C2F}" type="presOf" srcId="{D047E94A-E645-4655-B5AC-D114D74807CC}" destId="{645EA203-E54B-4C1C-B666-C5F6C53DE0D7}" srcOrd="1" destOrd="1" presId="urn:microsoft.com/office/officeart/2005/8/layout/hProcess4"/>
    <dgm:cxn modelId="{0873DE0C-6047-442E-A98A-520977874CB4}" type="presOf" srcId="{4FFF09FC-3A8D-4B55-8939-C4646293C15D}" destId="{645EA203-E54B-4C1C-B666-C5F6C53DE0D7}" srcOrd="1" destOrd="0" presId="urn:microsoft.com/office/officeart/2005/8/layout/hProcess4"/>
    <dgm:cxn modelId="{6EF5E9B3-5FA6-4DD9-AD5D-83031A4F5E9F}" type="presOf" srcId="{D047E94A-E645-4655-B5AC-D114D74807CC}" destId="{DB64AE3F-AAB6-4986-A1E8-1AF420B27B36}" srcOrd="0" destOrd="1" presId="urn:microsoft.com/office/officeart/2005/8/layout/hProcess4"/>
    <dgm:cxn modelId="{B6E5DA50-67A3-4817-8093-CD2049739B52}" srcId="{4B622C05-F87F-4203-B280-16254F2B9AC3}" destId="{99EBA62F-3101-4738-B862-035F91331ACC}" srcOrd="1" destOrd="0" parTransId="{7BA9B2E5-63C9-48C9-B635-709653D6AC10}" sibTransId="{938D12C5-7423-4688-9B26-62BD607F131E}"/>
    <dgm:cxn modelId="{5870DD09-8E0C-41CE-8629-1E14F41465A6}" type="presOf" srcId="{CD354831-1EF4-41F0-A7DB-D87BDDDA4340}" destId="{F8ECE071-E43E-4B69-BA20-C0BA1B5AE7EE}" srcOrd="0" destOrd="0" presId="urn:microsoft.com/office/officeart/2005/8/layout/hProcess4"/>
    <dgm:cxn modelId="{EA2FDDB4-B1E1-484F-96F8-415B7C5B5D01}" srcId="{4B622C05-F87F-4203-B280-16254F2B9AC3}" destId="{EF5FF452-D2B3-4C48-A916-E7BC9C4ECA59}" srcOrd="2" destOrd="0" parTransId="{8D6B5064-C928-4363-BAD2-4FFFC2FA0DD6}" sibTransId="{6D28A2B1-F023-40AA-BFA3-C5D947208A2D}"/>
    <dgm:cxn modelId="{A777BC18-5CFC-4731-A395-A7A5504B2687}" type="presOf" srcId="{962B726B-D2BC-42C7-9061-757F4D776645}" destId="{CDBCC87A-8C02-4206-9DC5-0173B1F0DF76}" srcOrd="0" destOrd="1" presId="urn:microsoft.com/office/officeart/2005/8/layout/hProcess4"/>
    <dgm:cxn modelId="{FAF3E47A-B1CA-46CB-AF59-357E9B8AD61B}" srcId="{4B622C05-F87F-4203-B280-16254F2B9AC3}" destId="{56BBB318-8B05-4661-9D28-38D3A9257F4A}" srcOrd="0" destOrd="0" parTransId="{D481376A-C468-42D1-B70C-4FC2DDC94388}" sibTransId="{FDEC5252-26DD-4D55-A97C-E3E693D7011E}"/>
    <dgm:cxn modelId="{FE3DED2E-8375-4E64-A417-70CE5B2375D5}" type="presOf" srcId="{99EBA62F-3101-4738-B862-035F91331ACC}" destId="{276857C0-0B54-4E7F-8F35-CDB6F906AAE1}" srcOrd="0" destOrd="1" presId="urn:microsoft.com/office/officeart/2005/8/layout/hProcess4"/>
    <dgm:cxn modelId="{EF1C8247-703E-4B05-ADA2-A595AB08946C}" srcId="{BEB6DF00-9779-4629-A001-6B64E11CAEEE}" destId="{4B622C05-F87F-4203-B280-16254F2B9AC3}" srcOrd="2" destOrd="0" parTransId="{73D26EB5-04D9-405F-9D43-3CE16EDC5A22}" sibTransId="{CD354831-1EF4-41F0-A7DB-D87BDDDA4340}"/>
    <dgm:cxn modelId="{CF7E519A-2777-49DF-A2D6-3A0F5004B16F}" type="presOf" srcId="{4B622C05-F87F-4203-B280-16254F2B9AC3}" destId="{CAC25594-03A3-493C-ADCE-DDCE5E721434}" srcOrd="0" destOrd="0" presId="urn:microsoft.com/office/officeart/2005/8/layout/hProcess4"/>
    <dgm:cxn modelId="{21994112-74B0-46BE-AE91-C267129F340C}" type="presOf" srcId="{56BBB318-8B05-4661-9D28-38D3A9257F4A}" destId="{276857C0-0B54-4E7F-8F35-CDB6F906AAE1}" srcOrd="0" destOrd="0" presId="urn:microsoft.com/office/officeart/2005/8/layout/hProcess4"/>
    <dgm:cxn modelId="{DB08A062-1B48-4812-BDF6-B670448A88FE}" type="presOf" srcId="{99EBA62F-3101-4738-B862-035F91331ACC}" destId="{CB8C5286-F1BB-4CF1-A6D9-4DB35A33A222}" srcOrd="1" destOrd="1" presId="urn:microsoft.com/office/officeart/2005/8/layout/hProcess4"/>
    <dgm:cxn modelId="{B85D741F-4631-4257-8E35-D8386F9E92D6}" type="presOf" srcId="{D471D385-6C98-4B82-A9CC-439E8E6AC840}" destId="{D6F60D79-EA46-4CDC-A624-0032011D9801}" srcOrd="0" destOrd="0" presId="urn:microsoft.com/office/officeart/2005/8/layout/hProcess4"/>
    <dgm:cxn modelId="{E3685CB5-9055-467D-8DF9-F34362081AC5}" type="presOf" srcId="{449994C9-DDA5-4A2D-BCCC-922E3008C9EA}" destId="{7E3DCB57-6E5D-4C20-844F-34D11B0621F0}" srcOrd="0" destOrd="0" presId="urn:microsoft.com/office/officeart/2005/8/layout/hProcess4"/>
    <dgm:cxn modelId="{C30D094A-D26D-4D29-BF28-950178222A64}" type="presOf" srcId="{EF5FF452-D2B3-4C48-A916-E7BC9C4ECA59}" destId="{276857C0-0B54-4E7F-8F35-CDB6F906AAE1}" srcOrd="0" destOrd="2" presId="urn:microsoft.com/office/officeart/2005/8/layout/hProcess4"/>
    <dgm:cxn modelId="{C8E71066-2EAD-4499-B063-811F75190756}" type="presOf" srcId="{EF5FF452-D2B3-4C48-A916-E7BC9C4ECA59}" destId="{CB8C5286-F1BB-4CF1-A6D9-4DB35A33A222}" srcOrd="1" destOrd="2" presId="urn:microsoft.com/office/officeart/2005/8/layout/hProcess4"/>
    <dgm:cxn modelId="{211518A7-C59B-4DF7-8034-C5F5096392D0}" type="presOf" srcId="{57332BF8-40AB-4425-B4F0-6D639105DE85}" destId="{DB64AE3F-AAB6-4986-A1E8-1AF420B27B36}" srcOrd="0" destOrd="2" presId="urn:microsoft.com/office/officeart/2005/8/layout/hProcess4"/>
    <dgm:cxn modelId="{5273F783-9D26-40A2-BAB2-7F792CE2D3A8}" type="presOf" srcId="{4FFF09FC-3A8D-4B55-8939-C4646293C15D}" destId="{DB64AE3F-AAB6-4986-A1E8-1AF420B27B36}" srcOrd="0" destOrd="0" presId="urn:microsoft.com/office/officeart/2005/8/layout/hProcess4"/>
    <dgm:cxn modelId="{5451A93D-0D4F-4454-A077-039E9119F681}" srcId="{449994C9-DDA5-4A2D-BCCC-922E3008C9EA}" destId="{57332BF8-40AB-4425-B4F0-6D639105DE85}" srcOrd="2" destOrd="0" parTransId="{A6B13699-1AFB-47CA-879F-01C0A99D08D1}" sibTransId="{1C620C21-16D1-4C58-ACF0-222E200C9A11}"/>
    <dgm:cxn modelId="{CA0C5E6D-8E10-4448-A412-CB3D256C08AE}" srcId="{BEB6DF00-9779-4629-A001-6B64E11CAEEE}" destId="{449994C9-DDA5-4A2D-BCCC-922E3008C9EA}" srcOrd="1" destOrd="0" parTransId="{9639134F-26A8-42A0-BB4A-EDC38559E17D}" sibTransId="{2039C64F-E6AE-491D-BBF4-9DEC05C1DF09}"/>
    <dgm:cxn modelId="{BCDA5943-321C-4B00-A889-EDBA0B36EFED}" srcId="{449994C9-DDA5-4A2D-BCCC-922E3008C9EA}" destId="{4FFF09FC-3A8D-4B55-8939-C4646293C15D}" srcOrd="0" destOrd="0" parTransId="{2FA24F7B-9869-4A84-85BA-B8388E6BD3FC}" sibTransId="{4437F1AA-A1AE-4F37-AEDD-823A35005BE7}"/>
    <dgm:cxn modelId="{1A5A8D05-5D31-4C34-ADC6-EC5373D06277}" type="presOf" srcId="{962B726B-D2BC-42C7-9061-757F4D776645}" destId="{C6F1E93E-9E49-4BE5-9364-25B53C4ECC74}" srcOrd="1" destOrd="1" presId="urn:microsoft.com/office/officeart/2005/8/layout/hProcess4"/>
    <dgm:cxn modelId="{A09598D5-DDF5-4930-8C2D-0B13F1DB9A3D}" srcId="{449994C9-DDA5-4A2D-BCCC-922E3008C9EA}" destId="{D047E94A-E645-4655-B5AC-D114D74807CC}" srcOrd="1" destOrd="0" parTransId="{E3AAF122-DD4C-4082-AE77-9FE6CDF042EA}" sibTransId="{54FEC733-0763-4137-83AA-44D9062DDBFD}"/>
    <dgm:cxn modelId="{4C8E2A77-4D70-44FE-8CB5-A4D97FBA5460}" type="presOf" srcId="{6DF19BAB-F3DC-4406-9F32-BBEE8594CDAC}" destId="{C6F1E93E-9E49-4BE5-9364-25B53C4ECC74}" srcOrd="1" destOrd="0" presId="urn:microsoft.com/office/officeart/2005/8/layout/hProcess4"/>
    <dgm:cxn modelId="{875D3A96-7457-4AB4-8746-A00C10CD211B}" srcId="{D471D385-6C98-4B82-A9CC-439E8E6AC840}" destId="{6DF19BAB-F3DC-4406-9F32-BBEE8594CDAC}" srcOrd="0" destOrd="0" parTransId="{AA93F594-AC66-4070-BC2F-D48D1E2D849E}" sibTransId="{F24EBD24-D8AE-4958-98CB-71E5FACBA164}"/>
    <dgm:cxn modelId="{F4334BFE-D2E1-429F-A254-D904AEC587D6}" type="presOf" srcId="{6DF19BAB-F3DC-4406-9F32-BBEE8594CDAC}" destId="{CDBCC87A-8C02-4206-9DC5-0173B1F0DF76}" srcOrd="0" destOrd="0" presId="urn:microsoft.com/office/officeart/2005/8/layout/hProcess4"/>
    <dgm:cxn modelId="{DCFBC799-253B-42A8-B7DB-B8E785F876C0}" type="presOf" srcId="{1888B6BD-A293-48C5-AFBD-831B4BC0FA22}" destId="{E60B0BE9-DC31-40EF-B2DD-7705609556EF}" srcOrd="0" destOrd="0" presId="urn:microsoft.com/office/officeart/2005/8/layout/hProcess4"/>
    <dgm:cxn modelId="{E0965E4D-C93E-4B3C-BD18-8866528B2458}" type="presParOf" srcId="{6A4C5F07-2094-4C89-A0F3-8B45BCABB986}" destId="{47EC1691-A4A7-475C-AA99-C963891D2250}" srcOrd="0" destOrd="0" presId="urn:microsoft.com/office/officeart/2005/8/layout/hProcess4"/>
    <dgm:cxn modelId="{A68A38FB-4F1B-4490-AF91-ADA9B21B76E2}" type="presParOf" srcId="{6A4C5F07-2094-4C89-A0F3-8B45BCABB986}" destId="{4610AE15-99D9-40BD-9276-213D8351BCC2}" srcOrd="1" destOrd="0" presId="urn:microsoft.com/office/officeart/2005/8/layout/hProcess4"/>
    <dgm:cxn modelId="{3E50A0ED-9543-4837-8FFE-5DA714647008}" type="presParOf" srcId="{6A4C5F07-2094-4C89-A0F3-8B45BCABB986}" destId="{D0D1A6CD-11CB-4C59-9F71-4F04DACD586A}" srcOrd="2" destOrd="0" presId="urn:microsoft.com/office/officeart/2005/8/layout/hProcess4"/>
    <dgm:cxn modelId="{195CBFAB-AA2D-46A4-93DF-8944E2460E61}" type="presParOf" srcId="{D0D1A6CD-11CB-4C59-9F71-4F04DACD586A}" destId="{8FFB8EF0-08A7-4EFB-BCC0-A03FD362AE99}" srcOrd="0" destOrd="0" presId="urn:microsoft.com/office/officeart/2005/8/layout/hProcess4"/>
    <dgm:cxn modelId="{D5F72A12-0615-4C4A-BB9A-AB50572614D0}" type="presParOf" srcId="{8FFB8EF0-08A7-4EFB-BCC0-A03FD362AE99}" destId="{08731452-0F48-43A6-82FF-F96F7E2EDD88}" srcOrd="0" destOrd="0" presId="urn:microsoft.com/office/officeart/2005/8/layout/hProcess4"/>
    <dgm:cxn modelId="{DC55B8E7-F2BA-422C-B6C2-869984365DEE}" type="presParOf" srcId="{8FFB8EF0-08A7-4EFB-BCC0-A03FD362AE99}" destId="{CDBCC87A-8C02-4206-9DC5-0173B1F0DF76}" srcOrd="1" destOrd="0" presId="urn:microsoft.com/office/officeart/2005/8/layout/hProcess4"/>
    <dgm:cxn modelId="{1E0FBF3A-04FA-428B-819C-28AF29AA8A9C}" type="presParOf" srcId="{8FFB8EF0-08A7-4EFB-BCC0-A03FD362AE99}" destId="{C6F1E93E-9E49-4BE5-9364-25B53C4ECC74}" srcOrd="2" destOrd="0" presId="urn:microsoft.com/office/officeart/2005/8/layout/hProcess4"/>
    <dgm:cxn modelId="{4BE08143-FC87-48AF-AFDC-DA024E0EDA1B}" type="presParOf" srcId="{8FFB8EF0-08A7-4EFB-BCC0-A03FD362AE99}" destId="{D6F60D79-EA46-4CDC-A624-0032011D9801}" srcOrd="3" destOrd="0" presId="urn:microsoft.com/office/officeart/2005/8/layout/hProcess4"/>
    <dgm:cxn modelId="{08CA33E3-CA1C-4CF8-84B2-CA1DEC0CACD9}" type="presParOf" srcId="{8FFB8EF0-08A7-4EFB-BCC0-A03FD362AE99}" destId="{5BE419D5-EE35-4C46-B0C9-E8C1824DD4B5}" srcOrd="4" destOrd="0" presId="urn:microsoft.com/office/officeart/2005/8/layout/hProcess4"/>
    <dgm:cxn modelId="{B2386C17-C1CC-4B3D-9F4D-3AF3B386850F}" type="presParOf" srcId="{D0D1A6CD-11CB-4C59-9F71-4F04DACD586A}" destId="{54A5FC84-ED1F-47DA-8F0B-3E6CFF737DF6}" srcOrd="1" destOrd="0" presId="urn:microsoft.com/office/officeart/2005/8/layout/hProcess4"/>
    <dgm:cxn modelId="{321D70B4-87D4-4BEA-BB1F-58E61F4D5D51}" type="presParOf" srcId="{D0D1A6CD-11CB-4C59-9F71-4F04DACD586A}" destId="{43AD0C8F-01A9-4E3B-99F0-1EECDB4728AE}" srcOrd="2" destOrd="0" presId="urn:microsoft.com/office/officeart/2005/8/layout/hProcess4"/>
    <dgm:cxn modelId="{FFCBFFBD-EB60-4243-AA3E-9327404170AD}" type="presParOf" srcId="{43AD0C8F-01A9-4E3B-99F0-1EECDB4728AE}" destId="{0969AC65-1708-4490-A662-1A49853BECF0}" srcOrd="0" destOrd="0" presId="urn:microsoft.com/office/officeart/2005/8/layout/hProcess4"/>
    <dgm:cxn modelId="{46B15783-E38C-44A9-B2BE-B46FC7D15321}" type="presParOf" srcId="{43AD0C8F-01A9-4E3B-99F0-1EECDB4728AE}" destId="{DB64AE3F-AAB6-4986-A1E8-1AF420B27B36}" srcOrd="1" destOrd="0" presId="urn:microsoft.com/office/officeart/2005/8/layout/hProcess4"/>
    <dgm:cxn modelId="{E69BFE16-81C2-4BEF-9CF3-FFAA98AD9DFD}" type="presParOf" srcId="{43AD0C8F-01A9-4E3B-99F0-1EECDB4728AE}" destId="{645EA203-E54B-4C1C-B666-C5F6C53DE0D7}" srcOrd="2" destOrd="0" presId="urn:microsoft.com/office/officeart/2005/8/layout/hProcess4"/>
    <dgm:cxn modelId="{A91D17ED-49B2-47BD-B251-DED82CA5B713}" type="presParOf" srcId="{43AD0C8F-01A9-4E3B-99F0-1EECDB4728AE}" destId="{7E3DCB57-6E5D-4C20-844F-34D11B0621F0}" srcOrd="3" destOrd="0" presId="urn:microsoft.com/office/officeart/2005/8/layout/hProcess4"/>
    <dgm:cxn modelId="{E4B09667-D8BC-474C-A8F2-4CF07D25E4CC}" type="presParOf" srcId="{43AD0C8F-01A9-4E3B-99F0-1EECDB4728AE}" destId="{B6A99423-5F80-4812-8378-0F419A2A491C}" srcOrd="4" destOrd="0" presId="urn:microsoft.com/office/officeart/2005/8/layout/hProcess4"/>
    <dgm:cxn modelId="{469EE543-C011-44F9-9BAE-E0B0212CAB9B}" type="presParOf" srcId="{D0D1A6CD-11CB-4C59-9F71-4F04DACD586A}" destId="{182E73E6-7606-472D-9F76-46B79332554C}" srcOrd="3" destOrd="0" presId="urn:microsoft.com/office/officeart/2005/8/layout/hProcess4"/>
    <dgm:cxn modelId="{CF8CC2C5-EF11-44AB-ACC2-C55EC87FFCA3}" type="presParOf" srcId="{D0D1A6CD-11CB-4C59-9F71-4F04DACD586A}" destId="{6621331C-74BB-4D86-A3CD-03252C3435A0}" srcOrd="4" destOrd="0" presId="urn:microsoft.com/office/officeart/2005/8/layout/hProcess4"/>
    <dgm:cxn modelId="{22CF1D3D-9F24-4D1E-9C08-430450E621C6}" type="presParOf" srcId="{6621331C-74BB-4D86-A3CD-03252C3435A0}" destId="{7F139CF2-70DB-412F-AFB2-2361E27237E4}" srcOrd="0" destOrd="0" presId="urn:microsoft.com/office/officeart/2005/8/layout/hProcess4"/>
    <dgm:cxn modelId="{6BF9D56D-8DF5-4941-B831-16B5BEE2427A}" type="presParOf" srcId="{6621331C-74BB-4D86-A3CD-03252C3435A0}" destId="{276857C0-0B54-4E7F-8F35-CDB6F906AAE1}" srcOrd="1" destOrd="0" presId="urn:microsoft.com/office/officeart/2005/8/layout/hProcess4"/>
    <dgm:cxn modelId="{1D01049B-89FF-4AD1-B804-A0DB053FB803}" type="presParOf" srcId="{6621331C-74BB-4D86-A3CD-03252C3435A0}" destId="{CB8C5286-F1BB-4CF1-A6D9-4DB35A33A222}" srcOrd="2" destOrd="0" presId="urn:microsoft.com/office/officeart/2005/8/layout/hProcess4"/>
    <dgm:cxn modelId="{B8A8E1C5-8488-4695-8EE9-CEEC3BCB71B7}" type="presParOf" srcId="{6621331C-74BB-4D86-A3CD-03252C3435A0}" destId="{CAC25594-03A3-493C-ADCE-DDCE5E721434}" srcOrd="3" destOrd="0" presId="urn:microsoft.com/office/officeart/2005/8/layout/hProcess4"/>
    <dgm:cxn modelId="{CBA98487-36CC-440D-9CA1-0CCE29AF970E}" type="presParOf" srcId="{6621331C-74BB-4D86-A3CD-03252C3435A0}" destId="{F52379E7-DD7F-41E6-B4C6-DB23C0CD5D74}" srcOrd="4" destOrd="0" presId="urn:microsoft.com/office/officeart/2005/8/layout/hProcess4"/>
    <dgm:cxn modelId="{B4C41CE3-B71D-427A-8907-606049AD3728}" type="presParOf" srcId="{D0D1A6CD-11CB-4C59-9F71-4F04DACD586A}" destId="{F8ECE071-E43E-4B69-BA20-C0BA1B5AE7EE}" srcOrd="5" destOrd="0" presId="urn:microsoft.com/office/officeart/2005/8/layout/hProcess4"/>
    <dgm:cxn modelId="{763FDE80-C66B-47B9-B41A-3865FB0F5146}" type="presParOf" srcId="{D0D1A6CD-11CB-4C59-9F71-4F04DACD586A}" destId="{5D4BAD26-193A-4E40-B7B7-955940D4B7FF}" srcOrd="6" destOrd="0" presId="urn:microsoft.com/office/officeart/2005/8/layout/hProcess4"/>
    <dgm:cxn modelId="{5F269900-59FC-4402-9393-9D82E5B3E344}" type="presParOf" srcId="{5D4BAD26-193A-4E40-B7B7-955940D4B7FF}" destId="{285DB06F-6DF2-4AAC-9426-2675B69A6C63}" srcOrd="0" destOrd="0" presId="urn:microsoft.com/office/officeart/2005/8/layout/hProcess4"/>
    <dgm:cxn modelId="{1F269C6D-A0FA-4176-9161-5A8C5C8BF2A4}" type="presParOf" srcId="{5D4BAD26-193A-4E40-B7B7-955940D4B7FF}" destId="{E60B0BE9-DC31-40EF-B2DD-7705609556EF}" srcOrd="1" destOrd="0" presId="urn:microsoft.com/office/officeart/2005/8/layout/hProcess4"/>
    <dgm:cxn modelId="{7076372B-A943-48DB-8150-C20AC827A3A2}" type="presParOf" srcId="{5D4BAD26-193A-4E40-B7B7-955940D4B7FF}" destId="{2547DC79-4F9D-4BF4-9432-8EDC0B75C4B2}" srcOrd="2" destOrd="0" presId="urn:microsoft.com/office/officeart/2005/8/layout/hProcess4"/>
    <dgm:cxn modelId="{6F521A31-9AF8-4150-A26F-E3EEE416C3D3}" type="presParOf" srcId="{5D4BAD26-193A-4E40-B7B7-955940D4B7FF}" destId="{1711D367-4745-4558-9B8E-BEEB7B31AA34}" srcOrd="3" destOrd="0" presId="urn:microsoft.com/office/officeart/2005/8/layout/hProcess4"/>
    <dgm:cxn modelId="{991124F4-FF81-48CC-ACDD-A65A314633C7}" type="presParOf" srcId="{5D4BAD26-193A-4E40-B7B7-955940D4B7FF}" destId="{AF1A3E57-80E8-43FB-8CE3-C0972FC6483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CC87A-8C02-4206-9DC5-0173B1F0DF76}">
      <dsp:nvSpPr>
        <dsp:cNvPr id="0" name=""/>
        <dsp:cNvSpPr/>
      </dsp:nvSpPr>
      <dsp:spPr>
        <a:xfrm>
          <a:off x="548" y="1194226"/>
          <a:ext cx="1981437" cy="1634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假設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模型分配</a:t>
          </a:r>
        </a:p>
      </dsp:txBody>
      <dsp:txXfrm>
        <a:off x="38157" y="1231835"/>
        <a:ext cx="1906219" cy="1208852"/>
      </dsp:txXfrm>
    </dsp:sp>
    <dsp:sp modelId="{54A5FC84-ED1F-47DA-8F0B-3E6CFF737DF6}">
      <dsp:nvSpPr>
        <dsp:cNvPr id="0" name=""/>
        <dsp:cNvSpPr/>
      </dsp:nvSpPr>
      <dsp:spPr>
        <a:xfrm>
          <a:off x="1087219" y="1487043"/>
          <a:ext cx="2327592" cy="2327592"/>
        </a:xfrm>
        <a:prstGeom prst="leftCircularArrow">
          <a:avLst>
            <a:gd name="adj1" fmla="val 3762"/>
            <a:gd name="adj2" fmla="val 469716"/>
            <a:gd name="adj3" fmla="val 2245226"/>
            <a:gd name="adj4" fmla="val 9024489"/>
            <a:gd name="adj5" fmla="val 438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60D79-EA46-4CDC-A624-0032011D9801}">
      <dsp:nvSpPr>
        <dsp:cNvPr id="0" name=""/>
        <dsp:cNvSpPr/>
      </dsp:nvSpPr>
      <dsp:spPr>
        <a:xfrm>
          <a:off x="440867" y="2478297"/>
          <a:ext cx="1761277" cy="70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前言</a:t>
          </a:r>
        </a:p>
      </dsp:txBody>
      <dsp:txXfrm>
        <a:off x="461381" y="2498811"/>
        <a:ext cx="1720249" cy="659373"/>
      </dsp:txXfrm>
    </dsp:sp>
    <dsp:sp modelId="{DB64AE3F-AAB6-4986-A1E8-1AF420B27B36}">
      <dsp:nvSpPr>
        <dsp:cNvPr id="0" name=""/>
        <dsp:cNvSpPr/>
      </dsp:nvSpPr>
      <dsp:spPr>
        <a:xfrm>
          <a:off x="2619117" y="1194226"/>
          <a:ext cx="1981437" cy="1634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Dataset</a:t>
          </a:r>
          <a:endParaRPr lang="zh-TW" altLang="en-US" sz="24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Model</a:t>
          </a:r>
          <a:endParaRPr lang="zh-TW" altLang="en-US" sz="24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Test Result</a:t>
          </a:r>
          <a:endParaRPr lang="zh-TW" altLang="en-US" sz="24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2656726" y="1582036"/>
        <a:ext cx="1906219" cy="1208852"/>
      </dsp:txXfrm>
    </dsp:sp>
    <dsp:sp modelId="{182E73E6-7606-472D-9F76-46B79332554C}">
      <dsp:nvSpPr>
        <dsp:cNvPr id="0" name=""/>
        <dsp:cNvSpPr/>
      </dsp:nvSpPr>
      <dsp:spPr>
        <a:xfrm>
          <a:off x="3689275" y="144010"/>
          <a:ext cx="2580776" cy="2580776"/>
        </a:xfrm>
        <a:prstGeom prst="circularArrow">
          <a:avLst>
            <a:gd name="adj1" fmla="val 3393"/>
            <a:gd name="adj2" fmla="val 419913"/>
            <a:gd name="adj3" fmla="val 19404576"/>
            <a:gd name="adj4" fmla="val 12575511"/>
            <a:gd name="adj5" fmla="val 395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DCB57-6E5D-4C20-844F-34D11B0621F0}">
      <dsp:nvSpPr>
        <dsp:cNvPr id="0" name=""/>
        <dsp:cNvSpPr/>
      </dsp:nvSpPr>
      <dsp:spPr>
        <a:xfrm>
          <a:off x="3059436" y="844025"/>
          <a:ext cx="1761277" cy="70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預測開花日</a:t>
          </a:r>
        </a:p>
      </dsp:txBody>
      <dsp:txXfrm>
        <a:off x="3079950" y="864539"/>
        <a:ext cx="1720249" cy="659373"/>
      </dsp:txXfrm>
    </dsp:sp>
    <dsp:sp modelId="{276857C0-0B54-4E7F-8F35-CDB6F906AAE1}">
      <dsp:nvSpPr>
        <dsp:cNvPr id="0" name=""/>
        <dsp:cNvSpPr/>
      </dsp:nvSpPr>
      <dsp:spPr>
        <a:xfrm>
          <a:off x="5237685" y="1194226"/>
          <a:ext cx="1981437" cy="1634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Dataset</a:t>
          </a:r>
          <a:endParaRPr lang="zh-TW" altLang="en-US" sz="24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Model</a:t>
          </a:r>
          <a:endParaRPr lang="zh-TW" altLang="en-US" sz="24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Test Result</a:t>
          </a:r>
          <a:endParaRPr lang="zh-TW" altLang="en-US" sz="24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275294" y="1231835"/>
        <a:ext cx="1906219" cy="1208852"/>
      </dsp:txXfrm>
    </dsp:sp>
    <dsp:sp modelId="{F8ECE071-E43E-4B69-BA20-C0BA1B5AE7EE}">
      <dsp:nvSpPr>
        <dsp:cNvPr id="0" name=""/>
        <dsp:cNvSpPr/>
      </dsp:nvSpPr>
      <dsp:spPr>
        <a:xfrm>
          <a:off x="6324356" y="1487043"/>
          <a:ext cx="2327592" cy="2327592"/>
        </a:xfrm>
        <a:prstGeom prst="leftCircularArrow">
          <a:avLst>
            <a:gd name="adj1" fmla="val 3762"/>
            <a:gd name="adj2" fmla="val 469716"/>
            <a:gd name="adj3" fmla="val 2245226"/>
            <a:gd name="adj4" fmla="val 9024489"/>
            <a:gd name="adj5" fmla="val 438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25594-03A3-493C-ADCE-DDCE5E721434}">
      <dsp:nvSpPr>
        <dsp:cNvPr id="0" name=""/>
        <dsp:cNvSpPr/>
      </dsp:nvSpPr>
      <dsp:spPr>
        <a:xfrm>
          <a:off x="5678005" y="2478297"/>
          <a:ext cx="1761277" cy="70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預測花期長短</a:t>
          </a:r>
        </a:p>
      </dsp:txBody>
      <dsp:txXfrm>
        <a:off x="5698519" y="2498811"/>
        <a:ext cx="1720249" cy="659373"/>
      </dsp:txXfrm>
    </dsp:sp>
    <dsp:sp modelId="{E60B0BE9-DC31-40EF-B2DD-7705609556EF}">
      <dsp:nvSpPr>
        <dsp:cNvPr id="0" name=""/>
        <dsp:cNvSpPr/>
      </dsp:nvSpPr>
      <dsp:spPr>
        <a:xfrm>
          <a:off x="7856254" y="1194226"/>
          <a:ext cx="1981437" cy="1634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Performance</a:t>
          </a:r>
          <a:endParaRPr lang="zh-TW" altLang="en-US" sz="24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7893863" y="1582036"/>
        <a:ext cx="1906219" cy="1208852"/>
      </dsp:txXfrm>
    </dsp:sp>
    <dsp:sp modelId="{1711D367-4745-4558-9B8E-BEEB7B31AA34}">
      <dsp:nvSpPr>
        <dsp:cNvPr id="0" name=""/>
        <dsp:cNvSpPr/>
      </dsp:nvSpPr>
      <dsp:spPr>
        <a:xfrm>
          <a:off x="8296573" y="844025"/>
          <a:ext cx="1761277" cy="70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結論</a:t>
          </a:r>
        </a:p>
      </dsp:txBody>
      <dsp:txXfrm>
        <a:off x="8317087" y="864539"/>
        <a:ext cx="1720249" cy="659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16D7C-1B27-4C0E-BD7B-0A4F60F947B5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7F59E-725F-4738-8FB5-64FBF7C6F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56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F59E-725F-4738-8FB5-64FBF7C6F8E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64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8E9F-0E64-4826-AD68-2D528921674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A56C-B6FA-41B2-96BB-A2E6538EB30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90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8E9F-0E64-4826-AD68-2D528921674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A56C-B6FA-41B2-96BB-A2E6538EB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74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8E9F-0E64-4826-AD68-2D528921674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A56C-B6FA-41B2-96BB-A2E6538EB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8E9F-0E64-4826-AD68-2D528921674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A56C-B6FA-41B2-96BB-A2E6538EB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84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8E9F-0E64-4826-AD68-2D528921674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A56C-B6FA-41B2-96BB-A2E6538EB30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2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8E9F-0E64-4826-AD68-2D528921674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A56C-B6FA-41B2-96BB-A2E6538EB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02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8E9F-0E64-4826-AD68-2D528921674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A56C-B6FA-41B2-96BB-A2E6538EB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74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8E9F-0E64-4826-AD68-2D528921674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A56C-B6FA-41B2-96BB-A2E6538EB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49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8E9F-0E64-4826-AD68-2D528921674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A56C-B6FA-41B2-96BB-A2E6538EB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8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AD8E9F-0E64-4826-AD68-2D528921674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3BA56C-B6FA-41B2-96BB-A2E6538EB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92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8E9F-0E64-4826-AD68-2D528921674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A56C-B6FA-41B2-96BB-A2E6538EB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51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AD8E9F-0E64-4826-AD68-2D528921674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3BA56C-B6FA-41B2-96BB-A2E6538EB30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0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jma.go.jp/sakura/data/sakura003_06.html" TargetMode="External"/><Relationship Id="rId2" Type="http://schemas.openxmlformats.org/officeDocument/2006/relationships/hyperlink" Target="http://www.data.jma.go.jp/obd/stats/etrn/index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data.jma.go.jp/sakura/data/sakura004_06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F9D65-AEF1-4BA2-BA47-32BC5F2C6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櫻花花期預測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43A0FB-7B70-4D3B-B223-926A690AC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106061121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莊裕嵐 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106061140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許暐彤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B6EA6EB-018B-485E-9B92-15D7F7F64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23" y="2416873"/>
            <a:ext cx="3816477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5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33A95-22D3-4277-A9B7-C51432F0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預測花期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404E89-E0F8-42A7-A810-51D6F9A67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440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097280" y="716651"/>
            <a:ext cx="10058400" cy="1020709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假設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2315015" y="2110154"/>
            <a:ext cx="7622930" cy="9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單一類別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(feature)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數據前後受時序影響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2315015" y="3467686"/>
            <a:ext cx="7622930" cy="9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個別類別之間互為獨立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(independent)</a:t>
            </a:r>
            <a:endParaRPr lang="zh-TW" altLang="en-US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443507" y="4982893"/>
            <a:ext cx="5365945" cy="98473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以減低模型複雜度</a:t>
            </a:r>
          </a:p>
        </p:txBody>
      </p:sp>
      <p:sp>
        <p:nvSpPr>
          <p:cNvPr id="11" name="向右箭號 10"/>
          <p:cNvSpPr/>
          <p:nvPr/>
        </p:nvSpPr>
        <p:spPr>
          <a:xfrm>
            <a:off x="2426677" y="5148775"/>
            <a:ext cx="677007" cy="652975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6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模型建構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3132699" y="2286000"/>
            <a:ext cx="5987562" cy="7561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數據利用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溫度、降雨量、濕度、日照時間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3132699" y="3431931"/>
            <a:ext cx="5987562" cy="7561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單一特徵時序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:9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月至隔年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歷時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132699" y="4709746"/>
            <a:ext cx="5987562" cy="7561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採用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2008~2020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的數據進行建構</a:t>
            </a:r>
          </a:p>
        </p:txBody>
      </p:sp>
    </p:spTree>
    <p:extLst>
      <p:ext uri="{BB962C8B-B14F-4D97-AF65-F5344CB8AC3E}">
        <p14:creationId xmlns:p14="http://schemas.microsoft.com/office/powerpoint/2010/main" val="350984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模型建構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2092569" y="2171700"/>
            <a:ext cx="2338754" cy="1055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>
                <a:solidFill>
                  <a:schemeClr val="tx1"/>
                </a:solidFill>
              </a:rPr>
              <a:t>Regressor</a:t>
            </a:r>
            <a:r>
              <a:rPr lang="en-US" altLang="zh-TW" sz="3200" dirty="0">
                <a:solidFill>
                  <a:schemeClr val="tx1"/>
                </a:solidFill>
              </a:rPr>
              <a:t> 1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092569" y="4123593"/>
            <a:ext cx="2338754" cy="1055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>
                <a:solidFill>
                  <a:schemeClr val="tx1"/>
                </a:solidFill>
              </a:rPr>
              <a:t>Regressor</a:t>
            </a:r>
            <a:r>
              <a:rPr lang="en-US" altLang="zh-TW" sz="3200" dirty="0">
                <a:solidFill>
                  <a:schemeClr val="tx1"/>
                </a:solidFill>
              </a:rPr>
              <a:t> N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94892" y="3163266"/>
            <a:ext cx="334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364880" y="2212007"/>
            <a:ext cx="1450731" cy="1046285"/>
            <a:chOff x="371914" y="2180492"/>
            <a:chExt cx="1450731" cy="1046285"/>
          </a:xfrm>
        </p:grpSpPr>
        <p:sp>
          <p:nvSpPr>
            <p:cNvPr id="10" name="向右箭號 9"/>
            <p:cNvSpPr/>
            <p:nvPr/>
          </p:nvSpPr>
          <p:spPr>
            <a:xfrm>
              <a:off x="371914" y="2180492"/>
              <a:ext cx="1450731" cy="104628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71914" y="2514572"/>
              <a:ext cx="1151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Feature 1</a:t>
              </a:r>
              <a:endParaRPr lang="zh-TW" alt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64879" y="4123593"/>
            <a:ext cx="1450731" cy="1046285"/>
            <a:chOff x="371914" y="2180492"/>
            <a:chExt cx="1450731" cy="1046285"/>
          </a:xfrm>
        </p:grpSpPr>
        <p:sp>
          <p:nvSpPr>
            <p:cNvPr id="16" name="向右箭號 15"/>
            <p:cNvSpPr/>
            <p:nvPr/>
          </p:nvSpPr>
          <p:spPr>
            <a:xfrm>
              <a:off x="371914" y="2180492"/>
              <a:ext cx="1450731" cy="104628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71914" y="2514572"/>
              <a:ext cx="1151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Feature N</a:t>
              </a:r>
              <a:endParaRPr lang="zh-TW" altLang="en-US" dirty="0"/>
            </a:p>
          </p:txBody>
        </p:sp>
      </p:grpSp>
      <p:sp>
        <p:nvSpPr>
          <p:cNvPr id="18" name="向右箭號 17"/>
          <p:cNvSpPr/>
          <p:nvPr/>
        </p:nvSpPr>
        <p:spPr>
          <a:xfrm rot="827169">
            <a:off x="4782859" y="2529077"/>
            <a:ext cx="2347546" cy="58029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rot="21144720">
            <a:off x="4736315" y="4352193"/>
            <a:ext cx="2347546" cy="58029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780942" y="3163266"/>
            <a:ext cx="334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  <p:grpSp>
        <p:nvGrpSpPr>
          <p:cNvPr id="25" name="群組 24"/>
          <p:cNvGrpSpPr/>
          <p:nvPr/>
        </p:nvGrpSpPr>
        <p:grpSpPr>
          <a:xfrm>
            <a:off x="7230050" y="2350532"/>
            <a:ext cx="2081545" cy="2734408"/>
            <a:chOff x="7230050" y="2350532"/>
            <a:chExt cx="2081545" cy="2734408"/>
          </a:xfrm>
        </p:grpSpPr>
        <p:sp>
          <p:nvSpPr>
            <p:cNvPr id="9" name="流程圖: 人工作業 8"/>
            <p:cNvSpPr/>
            <p:nvPr/>
          </p:nvSpPr>
          <p:spPr>
            <a:xfrm rot="16200000">
              <a:off x="6903619" y="2739051"/>
              <a:ext cx="2734408" cy="1957370"/>
            </a:xfrm>
            <a:prstGeom prst="flowChartManualOperatio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7230050" y="3086322"/>
              <a:ext cx="20815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/>
                <a:t>Final </a:t>
              </a:r>
            </a:p>
            <a:p>
              <a:pPr algn="ctr"/>
              <a:r>
                <a:rPr lang="en-US" altLang="zh-TW" sz="3200" dirty="0" err="1"/>
                <a:t>Regressor</a:t>
              </a:r>
              <a:r>
                <a:rPr lang="en-US" altLang="zh-TW" sz="3200" dirty="0"/>
                <a:t> </a:t>
              </a:r>
              <a:endParaRPr lang="zh-TW" altLang="en-US" sz="3200" dirty="0"/>
            </a:p>
          </p:txBody>
        </p:sp>
      </p:grpSp>
      <p:sp>
        <p:nvSpPr>
          <p:cNvPr id="22" name="向右箭號 21"/>
          <p:cNvSpPr/>
          <p:nvPr/>
        </p:nvSpPr>
        <p:spPr>
          <a:xfrm>
            <a:off x="9429750" y="3352933"/>
            <a:ext cx="694592" cy="578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10292952" y="3139039"/>
            <a:ext cx="1559079" cy="92333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Output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13796" y="3086322"/>
            <a:ext cx="334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802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Building Blocks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160579" y="3388929"/>
            <a:ext cx="2338754" cy="1055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>
                <a:solidFill>
                  <a:schemeClr val="tx1"/>
                </a:solidFill>
              </a:rPr>
              <a:t>Regressor</a:t>
            </a:r>
            <a:r>
              <a:rPr lang="en-US" altLang="zh-TW" sz="3200" dirty="0">
                <a:solidFill>
                  <a:schemeClr val="tx1"/>
                </a:solidFill>
              </a:rPr>
              <a:t> N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等於 4"/>
          <p:cNvSpPr/>
          <p:nvPr/>
        </p:nvSpPr>
        <p:spPr>
          <a:xfrm>
            <a:off x="3719144" y="3472457"/>
            <a:ext cx="1248508" cy="888023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250762" y="2180451"/>
            <a:ext cx="2978829" cy="72976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1"/>
                </a:solidFill>
              </a:rPr>
              <a:t>LinearRegression</a:t>
            </a:r>
            <a:r>
              <a:rPr lang="en-US" altLang="zh-TW" sz="2000" dirty="0">
                <a:solidFill>
                  <a:schemeClr val="tx1"/>
                </a:solidFill>
              </a:rPr>
              <a:t>()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250762" y="3107576"/>
            <a:ext cx="2978830" cy="72976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1"/>
                </a:solidFill>
              </a:rPr>
              <a:t>RandomForestRegeesor</a:t>
            </a:r>
            <a:r>
              <a:rPr lang="en-US" altLang="zh-TW" sz="2000" dirty="0">
                <a:solidFill>
                  <a:schemeClr val="tx1"/>
                </a:solidFill>
              </a:rPr>
              <a:t>()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250762" y="4034701"/>
            <a:ext cx="2978831" cy="72976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1"/>
                </a:solidFill>
              </a:rPr>
              <a:t>MLPRegressor</a:t>
            </a:r>
            <a:r>
              <a:rPr lang="en-US" altLang="zh-TW" sz="2000" dirty="0">
                <a:solidFill>
                  <a:schemeClr val="tx1"/>
                </a:solidFill>
              </a:rPr>
              <a:t>()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250762" y="4961826"/>
            <a:ext cx="2978832" cy="72976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1"/>
                </a:solidFill>
              </a:rPr>
              <a:t>BayesianRidge</a:t>
            </a:r>
            <a:r>
              <a:rPr lang="en-US" altLang="zh-TW" sz="2000" dirty="0">
                <a:solidFill>
                  <a:schemeClr val="tx1"/>
                </a:solidFill>
              </a:rPr>
              <a:t>()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669216" y="2314499"/>
            <a:ext cx="229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Generalization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65881" y="5095874"/>
            <a:ext cx="290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Bayesian Prediction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669215" y="3241624"/>
            <a:ext cx="229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Qualitative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69215" y="4178736"/>
            <a:ext cx="229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Non-linear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34208" y="4636219"/>
            <a:ext cx="199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StackRegressor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872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Building Blocks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532634" y="2324155"/>
            <a:ext cx="2081545" cy="2734408"/>
            <a:chOff x="7230050" y="2350532"/>
            <a:chExt cx="2081545" cy="2734408"/>
          </a:xfrm>
        </p:grpSpPr>
        <p:sp>
          <p:nvSpPr>
            <p:cNvPr id="7" name="流程圖: 人工作業 6"/>
            <p:cNvSpPr/>
            <p:nvPr/>
          </p:nvSpPr>
          <p:spPr>
            <a:xfrm rot="16200000">
              <a:off x="6903619" y="2739051"/>
              <a:ext cx="2734408" cy="1957370"/>
            </a:xfrm>
            <a:prstGeom prst="flowChartManualOperatio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230050" y="3086322"/>
              <a:ext cx="20815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/>
                <a:t>Final </a:t>
              </a:r>
            </a:p>
            <a:p>
              <a:pPr algn="ctr"/>
              <a:r>
                <a:rPr lang="en-US" altLang="zh-TW" sz="3200" dirty="0" err="1"/>
                <a:t>Regressor</a:t>
              </a:r>
              <a:r>
                <a:rPr lang="en-US" altLang="zh-TW" sz="3200" dirty="0"/>
                <a:t> </a:t>
              </a:r>
              <a:endParaRPr lang="zh-TW" altLang="en-US" sz="3200" dirty="0"/>
            </a:p>
          </p:txBody>
        </p:sp>
      </p:grpSp>
      <p:sp>
        <p:nvSpPr>
          <p:cNvPr id="9" name="等於 8"/>
          <p:cNvSpPr/>
          <p:nvPr/>
        </p:nvSpPr>
        <p:spPr>
          <a:xfrm>
            <a:off x="3912575" y="3154542"/>
            <a:ext cx="1248508" cy="888023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459479" y="3233672"/>
            <a:ext cx="2978829" cy="72976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1"/>
                </a:solidFill>
              </a:rPr>
              <a:t>GradientBoostRegressor</a:t>
            </a:r>
            <a:r>
              <a:rPr lang="en-US" altLang="zh-TW" sz="2000" dirty="0">
                <a:solidFill>
                  <a:schemeClr val="tx1"/>
                </a:solidFill>
              </a:rPr>
              <a:t>()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894259" y="2629057"/>
            <a:ext cx="2747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Combination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Predictive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Quantitative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72089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訓練集與測試集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1380392" y="2259622"/>
            <a:ext cx="2778369" cy="3367454"/>
            <a:chOff x="1380392" y="2259622"/>
            <a:chExt cx="2778369" cy="3367454"/>
          </a:xfrm>
        </p:grpSpPr>
        <p:sp>
          <p:nvSpPr>
            <p:cNvPr id="5" name="圓角矩形 4"/>
            <p:cNvSpPr/>
            <p:nvPr/>
          </p:nvSpPr>
          <p:spPr>
            <a:xfrm>
              <a:off x="1380392" y="2259622"/>
              <a:ext cx="2778369" cy="3367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/>
            <p:cNvCxnSpPr/>
            <p:nvPr/>
          </p:nvCxnSpPr>
          <p:spPr>
            <a:xfrm flipV="1">
              <a:off x="1648556" y="3033346"/>
              <a:ext cx="2242039" cy="87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872759" y="2541383"/>
              <a:ext cx="1793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特徵時序</a:t>
              </a: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811215" y="3402623"/>
              <a:ext cx="19343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N-1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年九月</a:t>
              </a:r>
              <a:endPara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~</a:t>
              </a:r>
            </a:p>
            <a:p>
              <a:pPr algn="ctr"/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年四月</a:t>
              </a:r>
            </a:p>
          </p:txBody>
        </p:sp>
      </p:grpSp>
      <p:sp>
        <p:nvSpPr>
          <p:cNvPr id="16" name="向右箭號 15"/>
          <p:cNvSpPr/>
          <p:nvPr/>
        </p:nvSpPr>
        <p:spPr>
          <a:xfrm>
            <a:off x="4475284" y="3363057"/>
            <a:ext cx="1362808" cy="8352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6126480" y="3198201"/>
            <a:ext cx="2031023" cy="1164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年之花期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9214340" y="2024430"/>
            <a:ext cx="2338754" cy="217389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Training Data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2009~2018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Weather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214340" y="4363181"/>
            <a:ext cx="2338754" cy="75614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Testing : 2019~2020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29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08" y="2143680"/>
            <a:ext cx="4551364" cy="3287778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61339"/>
              </p:ext>
            </p:extLst>
          </p:nvPr>
        </p:nvGraphicFramePr>
        <p:xfrm>
          <a:off x="6242539" y="2593731"/>
          <a:ext cx="5403360" cy="120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120">
                  <a:extLst>
                    <a:ext uri="{9D8B030D-6E8A-4147-A177-3AD203B41FA5}">
                      <a16:colId xmlns:a16="http://schemas.microsoft.com/office/drawing/2014/main" val="1209422528"/>
                    </a:ext>
                  </a:extLst>
                </a:gridCol>
                <a:gridCol w="1801120">
                  <a:extLst>
                    <a:ext uri="{9D8B030D-6E8A-4147-A177-3AD203B41FA5}">
                      <a16:colId xmlns:a16="http://schemas.microsoft.com/office/drawing/2014/main" val="497866048"/>
                    </a:ext>
                  </a:extLst>
                </a:gridCol>
                <a:gridCol w="1801120">
                  <a:extLst>
                    <a:ext uri="{9D8B030D-6E8A-4147-A177-3AD203B41FA5}">
                      <a16:colId xmlns:a16="http://schemas.microsoft.com/office/drawing/2014/main" val="2056901575"/>
                    </a:ext>
                  </a:extLst>
                </a:gridCol>
              </a:tblGrid>
              <a:tr h="3956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218671"/>
                  </a:ext>
                </a:extLst>
              </a:tr>
              <a:tr h="4132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Real (days)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8739"/>
                  </a:ext>
                </a:extLst>
              </a:tr>
              <a:tr h="39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Expect (days)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17.86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19.93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6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497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後續討論及改進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單一特徵模型調整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特徵間的關聯性分析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回歸模型的參數調整</a:t>
            </a:r>
          </a:p>
        </p:txBody>
      </p:sp>
      <p:sp>
        <p:nvSpPr>
          <p:cNvPr id="4" name="向右箭號 3"/>
          <p:cNvSpPr/>
          <p:nvPr/>
        </p:nvSpPr>
        <p:spPr>
          <a:xfrm>
            <a:off x="1632154" y="2349909"/>
            <a:ext cx="530942" cy="471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1612489" y="3557070"/>
            <a:ext cx="530942" cy="471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1612489" y="4656994"/>
            <a:ext cx="530942" cy="471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163096" y="2340076"/>
            <a:ext cx="432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依照數據型態進行區別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143431" y="3567354"/>
            <a:ext cx="432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整合特徵間的條件機率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163096" y="4651852"/>
            <a:ext cx="432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熟悉模型演算</a:t>
            </a:r>
          </a:p>
        </p:txBody>
      </p:sp>
    </p:spTree>
    <p:extLst>
      <p:ext uri="{BB962C8B-B14F-4D97-AF65-F5344CB8AC3E}">
        <p14:creationId xmlns:p14="http://schemas.microsoft.com/office/powerpoint/2010/main" val="2240546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應用範圍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54942"/>
            <a:ext cx="4625131" cy="378050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2" y="2464166"/>
            <a:ext cx="5240557" cy="29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E648F-FE46-449B-984E-FED19D6C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C50DE7B-5942-4ABC-9310-CBEBF7CBA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60916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466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529781" y="2005781"/>
            <a:ext cx="4227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DFKai-SB" panose="03000509000000000000" pitchFamily="65" charset="-120"/>
                <a:ea typeface="DFKai-SB" panose="03000509000000000000" pitchFamily="65" charset="-120"/>
              </a:rPr>
              <a:t>謝謝聆聽</a:t>
            </a:r>
          </a:p>
        </p:txBody>
      </p:sp>
    </p:spTree>
    <p:extLst>
      <p:ext uri="{BB962C8B-B14F-4D97-AF65-F5344CB8AC3E}">
        <p14:creationId xmlns:p14="http://schemas.microsoft.com/office/powerpoint/2010/main" val="165848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A62C8-BC32-460F-A18F-A4B80870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C959EB-2FAD-40F3-BF35-DC0CC48DA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花期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開始時間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持續時間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假設開始時間受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短期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天氣影響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假設持續時間受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長期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天氣影響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predict models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預測花期開始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預測花期長短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5BBA6B-32A8-499D-B269-8975FA75B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670" y="3931920"/>
            <a:ext cx="2694289" cy="24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6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B6EC2-F13C-4DFF-B819-A4C5076E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預測開花日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D789C8-585E-4F69-8FA1-11070236C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632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24D01-453C-419D-BD59-3609CE91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20C2C3-2BD7-4297-8A91-20A37F11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來源：日本氣象廳網站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各地、各年、各項氣象資料：每半旬（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天）</a:t>
            </a:r>
            <a:r>
              <a:rPr lang="fr-FR" altLang="zh-TW" sz="2000" b="0" i="0" u="sng" dirty="0">
                <a:solidFill>
                  <a:srgbClr val="23527C"/>
                </a:solidFill>
                <a:effectLst/>
                <a:latin typeface="Helvetica Neue"/>
                <a:hlinkClick r:id="rId2"/>
              </a:rPr>
              <a:t>http://www.data.jma.go.jp/obd/stats/etrn/index.php</a:t>
            </a:r>
            <a:r>
              <a:rPr lang="fr-FR" altLang="zh-TW" sz="20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各地、各年櫻花開花日：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</a:t>
            </a:r>
            <a:r>
              <a:rPr lang="fr-FR" altLang="zh-TW" sz="2000" b="0" i="0" u="sng" dirty="0">
                <a:solidFill>
                  <a:srgbClr val="23527C"/>
                </a:solidFill>
                <a:effectLst/>
                <a:latin typeface="Helvetica Neue"/>
                <a:hlinkClick r:id="rId3"/>
              </a:rPr>
              <a:t> https://www.data.jma.go.jp/sakura/data/sakura003_06.html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各地、各年櫻花滿開日：                      </a:t>
            </a:r>
            <a:r>
              <a:rPr lang="fr-FR" altLang="zh-TW" sz="2000" b="0" i="0" u="sng" dirty="0">
                <a:solidFill>
                  <a:srgbClr val="337AB7"/>
                </a:solidFill>
                <a:effectLst/>
                <a:latin typeface="Helvetica Neue"/>
                <a:hlinkClick r:id="rId4"/>
              </a:rPr>
              <a:t>https://www.data.jma.go.jp/sakura/data/sakura004_06.html</a:t>
            </a:r>
            <a:endParaRPr lang="fr-FR" altLang="zh-TW" sz="2000" b="0" i="0" u="sng" dirty="0">
              <a:solidFill>
                <a:srgbClr val="337AB7"/>
              </a:solidFill>
              <a:effectLst/>
              <a:latin typeface="Helvetica Neue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各地、各年櫻花花期結束：假設為滿開的後半旬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擷取方式：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fr-FR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Chrome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擴充功能－－</a:t>
            </a:r>
            <a:r>
              <a:rPr lang="fr-FR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Table Capture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手動輸入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F4764E-D631-4FA4-B6BA-271A5A8A74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34" t="28593" r="52583" b="46074"/>
          <a:stretch/>
        </p:blipFill>
        <p:spPr>
          <a:xfrm>
            <a:off x="6573520" y="4240108"/>
            <a:ext cx="4582160" cy="1737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66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CF35A-903A-488D-8FD9-C1CBC008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Preprocessing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8BFC41-D54E-44E2-92DA-D49335611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手動處理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刪除缺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項過多及無關資料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--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」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0.0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」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，皆表示為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用平均值填補缺項少的部分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程式處理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Up-sample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標準化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LDA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降維度至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（僅有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classes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要分）</a:t>
            </a:r>
          </a:p>
        </p:txBody>
      </p:sp>
      <p:sp>
        <p:nvSpPr>
          <p:cNvPr id="7" name="想法泡泡: 雲朵 6">
            <a:extLst>
              <a:ext uri="{FF2B5EF4-FFF2-40B4-BE49-F238E27FC236}">
                <a16:creationId xmlns:a16="http://schemas.microsoft.com/office/drawing/2014/main" id="{39C07B4C-1E28-4832-A3BC-E82900AB12BF}"/>
              </a:ext>
            </a:extLst>
          </p:cNvPr>
          <p:cNvSpPr/>
          <p:nvPr/>
        </p:nvSpPr>
        <p:spPr>
          <a:xfrm>
            <a:off x="5928360" y="988906"/>
            <a:ext cx="3296920" cy="1450757"/>
          </a:xfrm>
          <a:prstGeom prst="cloudCallout">
            <a:avLst>
              <a:gd name="adj1" fmla="val -61509"/>
              <a:gd name="adj2" fmla="val 63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：完全沒有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：有，但不足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：有，但不足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7EB9326-2024-4FD8-81E4-DC926684B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80" y="4267200"/>
            <a:ext cx="2056138" cy="20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FD3C0-B488-4543-9E3A-DAB98556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D4523D-B706-4FE0-A7C3-3EF4DBCA8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SVM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C=1000.0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gamma=1000.0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kernel=‘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rbf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 Accuracy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99.5%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Ensemble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Logistic Regression + Random Forest + KNN + SVM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 Accuracy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98.4%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參數：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n_estimators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=10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 Accuracy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99.5%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後，變為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87%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746D86-0B6B-4F39-9EE2-01E9D0453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670" y="3931920"/>
            <a:ext cx="2694289" cy="24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2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F15CD-8418-4CFC-875F-ABEECF27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4445A-1D54-4612-8CEB-41093D6C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F5867E-B813-4F6F-BDB3-0164BB1A4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39532" r="65131" b="22340"/>
          <a:stretch/>
        </p:blipFill>
        <p:spPr>
          <a:xfrm>
            <a:off x="838200" y="1825626"/>
            <a:ext cx="5018723" cy="4351338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67C42242-58A7-49F9-8411-A686B64E9EB2}"/>
              </a:ext>
            </a:extLst>
          </p:cNvPr>
          <p:cNvGrpSpPr/>
          <p:nvPr/>
        </p:nvGrpSpPr>
        <p:grpSpPr>
          <a:xfrm>
            <a:off x="5856923" y="3241793"/>
            <a:ext cx="5496877" cy="1523247"/>
            <a:chOff x="5856923" y="2091609"/>
            <a:chExt cx="5749485" cy="1559641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7FCB49F5-D0EB-4B0F-BBD9-457026019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584" t="54567" r="56333" b="31407"/>
            <a:stretch/>
          </p:blipFill>
          <p:spPr>
            <a:xfrm>
              <a:off x="5856923" y="2091610"/>
              <a:ext cx="5749485" cy="155964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A673EDD-695A-4FA2-92EE-1501AE232520}"/>
                </a:ext>
              </a:extLst>
            </p:cNvPr>
            <p:cNvSpPr/>
            <p:nvPr/>
          </p:nvSpPr>
          <p:spPr>
            <a:xfrm>
              <a:off x="8589424" y="2091609"/>
              <a:ext cx="1773775" cy="2248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86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395E5-D34F-46D9-9BE0-6A784D93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32A5C6-42C9-4782-955F-903EDFA6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影響開花的因素很多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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使用除了風向、海上氣壓的氣象資料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每年僅開一次，資料收集難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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取近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13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年資料再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up-sample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最小時間間隔僅有半旬，無法精準預測至開花日期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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去除日期資訊。若純用日期預測，準確率僅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61.5%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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未來可用每天資料訓練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模型預測準度能達到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99%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以上，且訓練時間短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EDD2FE-F238-4AFC-89C1-D15649EA5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30" y="3738880"/>
            <a:ext cx="2535110" cy="25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6148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自訂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BA7D5"/>
      </a:accent1>
      <a:accent2>
        <a:srgbClr val="F04E9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7EBBC426856291419B288532EFEF66F7" ma:contentTypeVersion="4" ma:contentTypeDescription="建立新的文件。" ma:contentTypeScope="" ma:versionID="34b9ecca7f26c55e666e5b3d0a588bbd">
  <xsd:schema xmlns:xsd="http://www.w3.org/2001/XMLSchema" xmlns:xs="http://www.w3.org/2001/XMLSchema" xmlns:p="http://schemas.microsoft.com/office/2006/metadata/properties" xmlns:ns3="94cd0584-bd4e-4f8f-8c8e-cf429611604c" targetNamespace="http://schemas.microsoft.com/office/2006/metadata/properties" ma:root="true" ma:fieldsID="5c88bf449e5a7bed45c36cc84d7b5114" ns3:_="">
    <xsd:import namespace="94cd0584-bd4e-4f8f-8c8e-cf42961160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d0584-bd4e-4f8f-8c8e-cf42961160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A310E7-E774-4BA2-A4BF-6B3E66211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cd0584-bd4e-4f8f-8c8e-cf42961160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266E34-6612-4F7C-B1C7-69208F8B7F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FCF525-BAE8-48A6-8A62-E871E0CB3B37}">
  <ds:schemaRefs>
    <ds:schemaRef ds:uri="94cd0584-bd4e-4f8f-8c8e-cf429611604c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303</TotalTime>
  <Words>418</Words>
  <Application>Microsoft Office PowerPoint</Application>
  <PresentationFormat>寬螢幕</PresentationFormat>
  <Paragraphs>147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標楷體</vt:lpstr>
      <vt:lpstr>標楷體</vt:lpstr>
      <vt:lpstr>Helvetica Neue</vt:lpstr>
      <vt:lpstr>新細明體</vt:lpstr>
      <vt:lpstr>Arial</vt:lpstr>
      <vt:lpstr>Calibri</vt:lpstr>
      <vt:lpstr>Calibri Light</vt:lpstr>
      <vt:lpstr>Tahoma</vt:lpstr>
      <vt:lpstr>Times New Roman</vt:lpstr>
      <vt:lpstr>Wingdings</vt:lpstr>
      <vt:lpstr>回顧</vt:lpstr>
      <vt:lpstr>櫻花花期預測</vt:lpstr>
      <vt:lpstr>Outline</vt:lpstr>
      <vt:lpstr>前言</vt:lpstr>
      <vt:lpstr>預測開花日</vt:lpstr>
      <vt:lpstr>Dataset</vt:lpstr>
      <vt:lpstr>Data Preprocessing</vt:lpstr>
      <vt:lpstr>Models</vt:lpstr>
      <vt:lpstr>Test Results</vt:lpstr>
      <vt:lpstr>小節</vt:lpstr>
      <vt:lpstr>預測花期</vt:lpstr>
      <vt:lpstr>假設</vt:lpstr>
      <vt:lpstr>模型建構</vt:lpstr>
      <vt:lpstr>模型建構</vt:lpstr>
      <vt:lpstr>Model Building Blocks</vt:lpstr>
      <vt:lpstr>Model Building Blocks</vt:lpstr>
      <vt:lpstr>訓練集與測試集</vt:lpstr>
      <vt:lpstr>結果</vt:lpstr>
      <vt:lpstr>後續討論及改進</vt:lpstr>
      <vt:lpstr>應用範圍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櫻花花期預測</dc:title>
  <dc:creator>暐彤 許</dc:creator>
  <cp:lastModifiedBy>'' ''</cp:lastModifiedBy>
  <cp:revision>71</cp:revision>
  <dcterms:created xsi:type="dcterms:W3CDTF">2021-01-14T08:37:46Z</dcterms:created>
  <dcterms:modified xsi:type="dcterms:W3CDTF">2021-01-16T12:21:20Z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0x0101007EBBC426856291419B288532EFEF66F7</vt:lpwstr>
  </property>
</Properties>
</file>