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738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AD3A3E-F430-44B4-9AC3-355F45D89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DF9A6B0-14FD-4A60-8CF9-A408089D8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6DA064-28E3-4897-A42B-B1116158B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86B0-88C6-4D7E-8829-CBDBA18556CB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A8D76D-687B-40FF-B832-7DC76095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B5FD1D-DC13-47BA-8F81-442D7B9DE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DDA0-32DA-4EF7-B1DB-99762D99C5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78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10A933-FEF2-4BED-87D5-5BCB4DD86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8A88C0-30AA-47C9-9F1F-C68402C7E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D1B158-C477-4154-BF6A-5FBABB6F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86B0-88C6-4D7E-8829-CBDBA18556CB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21C168-DCB6-477F-80AA-6DAD642AB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397AC3-6425-4FA4-AE96-C381E54DE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DDA0-32DA-4EF7-B1DB-99762D99C5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8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24B4565-1164-49C9-9B83-4A9899C568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A9D28E-14EF-4C57-B347-5F220EECA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B80179-1506-48E2-821A-2E058C42C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86B0-88C6-4D7E-8829-CBDBA18556CB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620E0C-17FA-44C8-8785-0E627A606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B2FA40-197E-4F53-AC84-81C38D50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DDA0-32DA-4EF7-B1DB-99762D99C5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63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FEF124-C7C1-42B3-B8EE-C4B932C38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6B5C69-9D41-47E9-8590-887BD3F96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F0C7A1-1D60-489A-AED0-D05FAE83C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86B0-88C6-4D7E-8829-CBDBA18556CB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B793D5-D1D8-4B8F-930F-F6D0A4E80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FB9F98-32DE-4E43-A1AB-7A959791D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DDA0-32DA-4EF7-B1DB-99762D99C5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54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F716E5-F292-416C-A064-5A121D2A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0D23DA-40C2-48F3-A444-A021FD520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E0C6C0-1A16-4D32-946F-9BDEEADAC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86B0-88C6-4D7E-8829-CBDBA18556CB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D7529B-D3D0-4E88-ACC4-54EEAA646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C847E9-AA04-41A0-98D9-07A6046A5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DDA0-32DA-4EF7-B1DB-99762D99C5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1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1A73D-C81A-436D-B991-7DC4A1668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D6477D-2D05-4383-8376-3C1CEA11C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541230-79B2-439A-BB7B-307F6242C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D1F2F24-4607-4A94-B5C1-FED5D1A07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86B0-88C6-4D7E-8829-CBDBA18556CB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EB338D-D5A6-49C8-83C1-744298F2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AF1F0A-6077-4EEE-973B-B0D3363FE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DDA0-32DA-4EF7-B1DB-99762D99C5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9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AA142B-C9BD-4282-AAE4-91E63FDCF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E7996C-71E7-44DB-9EA1-BD84D2DAC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C31E68C-1ED3-4EA0-893D-70B64BFF1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CA437F8-0CBA-454E-8417-EEA7F645C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9AEB57B-0A6B-4333-BBD2-02D367D51B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531B762-6244-4ADC-A946-419525B54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86B0-88C6-4D7E-8829-CBDBA18556CB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4202A36-A248-414C-8F79-39CCE5E10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2E00297-57DA-4956-A34B-E0E6BD1F2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DDA0-32DA-4EF7-B1DB-99762D99C5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76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D34041-8B0A-4679-823B-162F55C0A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3AA577E-0C27-46F2-919B-D9C37F94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86B0-88C6-4D7E-8829-CBDBA18556CB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560B308-FA0F-4F7C-8DE7-0EDCA509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A68A97-B02D-41C1-BFEF-F0D172734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DDA0-32DA-4EF7-B1DB-99762D99C5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51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14482E7-6E3E-46B8-BA25-78780AD67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86B0-88C6-4D7E-8829-CBDBA18556CB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207F26A-4CE2-47B0-9F09-F91FCAC5A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648011-B5F5-46E4-8EE7-D115C1EDD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DDA0-32DA-4EF7-B1DB-99762D99C5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05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AA3D48-26A8-4B4A-8370-DB0798CD5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84414B-28EB-4C1F-B608-D58A04CFF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0E67815-5903-4E0B-9A29-0E37D98B5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787EB3-D1D4-485A-ACBC-FAA6EAFCA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86B0-88C6-4D7E-8829-CBDBA18556CB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2F0F5E-C943-4A54-BDA7-9C96B6F00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479F3A-C593-4B75-B8E1-538EE0E1E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DDA0-32DA-4EF7-B1DB-99762D99C5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EFC44A-C158-4173-9209-E3668A7D5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893BF3F-CF37-4EC3-80CF-2FB20CD709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765F56-8369-4555-9B64-EA759A8EB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AC05A3-268F-4EFC-B2B8-DAA4F7B2A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86B0-88C6-4D7E-8829-CBDBA18556CB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C95593-8650-4F55-83FB-0CE74F124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2FAE5F-104E-41F2-833D-DB1B3D96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DDA0-32DA-4EF7-B1DB-99762D99C5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14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E63ADB2-0F2B-40E1-A2B4-B917393D6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B590B3-3F3B-4033-A120-FC5B2F05D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2204BA-B3E5-4B4A-BD67-7632BB9703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86B0-88C6-4D7E-8829-CBDBA18556CB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3F277C-5A31-421E-ACA1-925296080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A3BDF1-255C-4E5C-B14D-09D7D3898D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ADDA0-32DA-4EF7-B1DB-99762D99C5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7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7DD5B-9CF5-456B-A8DC-4250201E50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8395D1-B114-4E5D-8390-7B7E877B5B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33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F29844A-57B8-4547-90FE-6C4042C15344}"/>
              </a:ext>
            </a:extLst>
          </p:cNvPr>
          <p:cNvGrpSpPr/>
          <p:nvPr/>
        </p:nvGrpSpPr>
        <p:grpSpPr>
          <a:xfrm>
            <a:off x="3045012" y="2045154"/>
            <a:ext cx="5924550" cy="1914524"/>
            <a:chOff x="3045012" y="2045154"/>
            <a:chExt cx="5924550" cy="1914524"/>
          </a:xfrm>
        </p:grpSpPr>
        <p:pic>
          <p:nvPicPr>
            <p:cNvPr id="2" name="Picture 1" descr="C:\Users\CERT\AppData\Local\Microsoft\Windows\INetCache\Content.Word\18879929_1770124466336968_1830103434965987267_o.jpg">
              <a:extLst>
                <a:ext uri="{FF2B5EF4-FFF2-40B4-BE49-F238E27FC236}">
                  <a16:creationId xmlns:a16="http://schemas.microsoft.com/office/drawing/2014/main" id="{B58EE1D7-2FAB-4D15-A509-61C55206E3BB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5012" y="2045154"/>
              <a:ext cx="2924175" cy="1905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" name="Picture 2" descr="C:\Users\CERT\AppData\Local\Microsoft\Windows\INetCache\Content.Word\18891694_1770122596337155_8556307746734137369_o.jpg">
              <a:extLst>
                <a:ext uri="{FF2B5EF4-FFF2-40B4-BE49-F238E27FC236}">
                  <a16:creationId xmlns:a16="http://schemas.microsoft.com/office/drawing/2014/main" id="{0049ED3B-AAE0-46CC-A9EC-A27772821C29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4912" y="2045154"/>
              <a:ext cx="2914650" cy="19145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B3938DC-EE33-4638-8873-4A3C9185DF85}"/>
              </a:ext>
            </a:extLst>
          </p:cNvPr>
          <p:cNvGrpSpPr/>
          <p:nvPr/>
        </p:nvGrpSpPr>
        <p:grpSpPr>
          <a:xfrm>
            <a:off x="3045011" y="4102554"/>
            <a:ext cx="5924551" cy="1914524"/>
            <a:chOff x="3045011" y="4102554"/>
            <a:chExt cx="5924551" cy="1914524"/>
          </a:xfrm>
        </p:grpSpPr>
        <p:pic>
          <p:nvPicPr>
            <p:cNvPr id="7" name="Picture 3" descr="C:\Users\CERT\AppData\Local\Microsoft\Windows\INetCache\Content.Word\photo 4.jpg">
              <a:extLst>
                <a:ext uri="{FF2B5EF4-FFF2-40B4-BE49-F238E27FC236}">
                  <a16:creationId xmlns:a16="http://schemas.microsoft.com/office/drawing/2014/main" id="{45CE47BD-96B2-433B-9802-77180C3B86DB}"/>
                </a:ext>
              </a:extLst>
            </p:cNvPr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4912" y="4102554"/>
              <a:ext cx="2914650" cy="1914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Picture 4" descr="C:\Users\CERT\AppData\Local\Microsoft\Windows\INetCache\Content.Word\photo 2.jpg">
              <a:extLst>
                <a:ext uri="{FF2B5EF4-FFF2-40B4-BE49-F238E27FC236}">
                  <a16:creationId xmlns:a16="http://schemas.microsoft.com/office/drawing/2014/main" id="{23E8C557-F247-4FB4-9CAA-F1EA48270BF8}"/>
                </a:ext>
              </a:extLst>
            </p:cNvPr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5011" y="4113982"/>
              <a:ext cx="2924175" cy="190309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973544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B45A8F2E-A4E0-44CF-9EC4-BCBAAA08551D}"/>
              </a:ext>
            </a:extLst>
          </p:cNvPr>
          <p:cNvGrpSpPr/>
          <p:nvPr/>
        </p:nvGrpSpPr>
        <p:grpSpPr>
          <a:xfrm>
            <a:off x="2054066" y="1665763"/>
            <a:ext cx="7347109" cy="2992121"/>
            <a:chOff x="2054066" y="1665763"/>
            <a:chExt cx="7347109" cy="2992121"/>
          </a:xfrm>
        </p:grpSpPr>
        <p:pic>
          <p:nvPicPr>
            <p:cNvPr id="4" name="Picture 5" descr="C:\Users\CERT\AppData\Local\Microsoft\Windows\INetCache\Content.Word\photo 1.jpg">
              <a:extLst>
                <a:ext uri="{FF2B5EF4-FFF2-40B4-BE49-F238E27FC236}">
                  <a16:creationId xmlns:a16="http://schemas.microsoft.com/office/drawing/2014/main" id="{5446D9D6-747D-4F3F-B8F2-F4B6D597FE3A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788319" y="1931511"/>
              <a:ext cx="2992120" cy="2460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Picture 6" descr="C:\Users\CERT\AppData\Local\Microsoft\Windows\INetCache\Content.Word\photo 5.jpg">
              <a:extLst>
                <a:ext uri="{FF2B5EF4-FFF2-40B4-BE49-F238E27FC236}">
                  <a16:creationId xmlns:a16="http://schemas.microsoft.com/office/drawing/2014/main" id="{F875A5AF-D44A-4FBE-949B-7DDC3115EC29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6451" y="1665763"/>
              <a:ext cx="4774724" cy="2992121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632535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Breitbild</PresentationFormat>
  <Paragraphs>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P. M</dc:creator>
  <cp:lastModifiedBy>P. M</cp:lastModifiedBy>
  <cp:revision>2</cp:revision>
  <dcterms:created xsi:type="dcterms:W3CDTF">2017-07-17T09:53:38Z</dcterms:created>
  <dcterms:modified xsi:type="dcterms:W3CDTF">2017-07-17T10:05:57Z</dcterms:modified>
</cp:coreProperties>
</file>