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embeddedFontLst>
    <p:embeddedFont>
      <p:font typeface="Caveat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7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98xmjmuF5bty3BKJT6AtziQZn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7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Caveat-regular.fntdata"/><Relationship Id="rId21" Type="http://schemas.openxmlformats.org/officeDocument/2006/relationships/slide" Target="slides/slide14.xml"/><Relationship Id="rId24" Type="http://customschemas.google.com/relationships/presentationmetadata" Target="metadata"/><Relationship Id="rId23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5b82981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45b829813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5b82981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45b8298132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5b82981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45b8298132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5b82981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45b829813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5b82981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45b829813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solidFill>
          <a:schemeClr val="accen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2"/>
          <p:cNvSpPr/>
          <p:nvPr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2"/>
          <p:cNvSpPr/>
          <p:nvPr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2"/>
          <p:cNvSpPr/>
          <p:nvPr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2"/>
          <p:cNvSpPr/>
          <p:nvPr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2"/>
          <p:cNvSpPr/>
          <p:nvPr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2"/>
          <p:cNvSpPr/>
          <p:nvPr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2"/>
          <p:cNvSpPr txBox="1"/>
          <p:nvPr>
            <p:ph type="title"/>
          </p:nvPr>
        </p:nvSpPr>
        <p:spPr>
          <a:xfrm>
            <a:off x="0" y="134928"/>
            <a:ext cx="12192000" cy="710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62"/>
          <p:cNvSpPr/>
          <p:nvPr/>
        </p:nvSpPr>
        <p:spPr>
          <a:xfrm rot="2483232">
            <a:off x="-67621" y="1813625"/>
            <a:ext cx="4223096" cy="5102585"/>
          </a:xfrm>
          <a:custGeom>
            <a:rect b="b" l="l" r="r" t="t"/>
            <a:pathLst>
              <a:path extrusionOk="0" h="3204020" w="2651771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62"/>
          <p:cNvGrpSpPr/>
          <p:nvPr/>
        </p:nvGrpSpPr>
        <p:grpSpPr>
          <a:xfrm rot="-877147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51" name="Google Shape;51;p62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2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62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54" name="Google Shape;54;p62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62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" name="Google Shape;56;p62"/>
          <p:cNvSpPr/>
          <p:nvPr>
            <p:ph idx="2" type="pic"/>
          </p:nvPr>
        </p:nvSpPr>
        <p:spPr>
          <a:xfrm rot="-900000">
            <a:off x="1270587" y="1627803"/>
            <a:ext cx="1786145" cy="29000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캡션 있는 콘텐츠">
  <p:cSld name="1_캡션 있는 콘텐츠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3"/>
          <p:cNvSpPr/>
          <p:nvPr>
            <p:ph idx="2" type="pic"/>
          </p:nvPr>
        </p:nvSpPr>
        <p:spPr>
          <a:xfrm>
            <a:off x="5661437" y="0"/>
            <a:ext cx="653056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4"/>
          <p:cNvSpPr/>
          <p:nvPr>
            <p:ph idx="2" type="pic"/>
          </p:nvPr>
        </p:nvSpPr>
        <p:spPr>
          <a:xfrm>
            <a:off x="1875633" y="1819076"/>
            <a:ext cx="9593277" cy="26459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64"/>
          <p:cNvSpPr/>
          <p:nvPr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4"/>
          <p:cNvSpPr/>
          <p:nvPr>
            <p:ph idx="3" type="pic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3" name="Google Shape;63;p64"/>
          <p:cNvSpPr/>
          <p:nvPr>
            <p:ph idx="4" type="pic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6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/>
          <p:nvPr>
            <p:ph idx="2" type="pic"/>
          </p:nvPr>
        </p:nvSpPr>
        <p:spPr>
          <a:xfrm>
            <a:off x="733463" y="1792600"/>
            <a:ext cx="1800000" cy="1008000"/>
          </a:xfrm>
          <a:prstGeom prst="roundRect">
            <a:avLst>
              <a:gd fmla="val 7223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65"/>
          <p:cNvSpPr/>
          <p:nvPr>
            <p:ph idx="3" type="pic"/>
          </p:nvPr>
        </p:nvSpPr>
        <p:spPr>
          <a:xfrm>
            <a:off x="733463" y="2878386"/>
            <a:ext cx="1800000" cy="1008000"/>
          </a:xfrm>
          <a:prstGeom prst="roundRect">
            <a:avLst>
              <a:gd fmla="val 7223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65"/>
          <p:cNvSpPr/>
          <p:nvPr>
            <p:ph idx="4" type="pic"/>
          </p:nvPr>
        </p:nvSpPr>
        <p:spPr>
          <a:xfrm>
            <a:off x="733463" y="3964172"/>
            <a:ext cx="1800000" cy="1008000"/>
          </a:xfrm>
          <a:prstGeom prst="roundRect">
            <a:avLst>
              <a:gd fmla="val 7223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65"/>
          <p:cNvSpPr/>
          <p:nvPr>
            <p:ph idx="5" type="pic"/>
          </p:nvPr>
        </p:nvSpPr>
        <p:spPr>
          <a:xfrm>
            <a:off x="733463" y="5049957"/>
            <a:ext cx="1800000" cy="1008000"/>
          </a:xfrm>
          <a:prstGeom prst="roundRect">
            <a:avLst>
              <a:gd fmla="val 7223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70" name="Google Shape;70;p6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Images &amp; Contents">
  <p:cSld name="31_Images &amp; Conten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6"/>
          <p:cNvSpPr/>
          <p:nvPr/>
        </p:nvSpPr>
        <p:spPr>
          <a:xfrm>
            <a:off x="6392164" y="1281975"/>
            <a:ext cx="4759542" cy="4759542"/>
          </a:xfrm>
          <a:prstGeom prst="donut">
            <a:avLst>
              <a:gd fmla="val 1850" name="adj"/>
            </a:avLst>
          </a:prstGeom>
          <a:solidFill>
            <a:srgbClr val="7DB4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6"/>
          <p:cNvSpPr/>
          <p:nvPr>
            <p:ph idx="2" type="pic"/>
          </p:nvPr>
        </p:nvSpPr>
        <p:spPr>
          <a:xfrm>
            <a:off x="9030709" y="1366318"/>
            <a:ext cx="1822409" cy="25868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66"/>
          <p:cNvSpPr/>
          <p:nvPr>
            <p:ph idx="3" type="pic"/>
          </p:nvPr>
        </p:nvSpPr>
        <p:spPr>
          <a:xfrm>
            <a:off x="7118317" y="932349"/>
            <a:ext cx="2719605" cy="21441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66"/>
          <p:cNvSpPr/>
          <p:nvPr>
            <p:ph idx="4" type="pic"/>
          </p:nvPr>
        </p:nvSpPr>
        <p:spPr>
          <a:xfrm>
            <a:off x="8112013" y="4022252"/>
            <a:ext cx="2626805" cy="157015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6" name="Google Shape;76;p66"/>
          <p:cNvSpPr/>
          <p:nvPr>
            <p:ph idx="5" type="pic"/>
          </p:nvPr>
        </p:nvSpPr>
        <p:spPr>
          <a:xfrm>
            <a:off x="6392163" y="3145586"/>
            <a:ext cx="2195336" cy="24468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 slide layout">
  <p:cSld name="5_Image slide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/>
          <p:nvPr>
            <p:ph idx="2" type="pic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68"/>
          <p:cNvSpPr/>
          <p:nvPr>
            <p:ph idx="3" type="pic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68"/>
          <p:cNvSpPr/>
          <p:nvPr>
            <p:ph idx="4" type="pic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68"/>
          <p:cNvSpPr/>
          <p:nvPr>
            <p:ph idx="5" type="pic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68"/>
          <p:cNvSpPr/>
          <p:nvPr>
            <p:ph idx="6" type="pic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68"/>
          <p:cNvSpPr/>
          <p:nvPr>
            <p:ph idx="7" type="pic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68"/>
          <p:cNvSpPr/>
          <p:nvPr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8"/>
          <p:cNvSpPr/>
          <p:nvPr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8"/>
          <p:cNvSpPr/>
          <p:nvPr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8"/>
          <p:cNvSpPr/>
          <p:nvPr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8"/>
          <p:cNvSpPr/>
          <p:nvPr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8"/>
          <p:cNvSpPr/>
          <p:nvPr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8"/>
          <p:cNvSpPr/>
          <p:nvPr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&amp; Contents">
  <p:cSld name="2_Images &amp; Conten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9"/>
          <p:cNvSpPr/>
          <p:nvPr>
            <p:ph idx="2" type="pic"/>
          </p:nvPr>
        </p:nvSpPr>
        <p:spPr>
          <a:xfrm>
            <a:off x="6205954" y="982983"/>
            <a:ext cx="5161209" cy="48920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69"/>
          <p:cNvSpPr/>
          <p:nvPr/>
        </p:nvSpPr>
        <p:spPr>
          <a:xfrm rot="-1174113">
            <a:off x="6167670" y="258386"/>
            <a:ext cx="398155" cy="343237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9"/>
          <p:cNvSpPr/>
          <p:nvPr/>
        </p:nvSpPr>
        <p:spPr>
          <a:xfrm rot="1800000">
            <a:off x="6365534" y="1203768"/>
            <a:ext cx="514809" cy="44380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9"/>
          <p:cNvSpPr/>
          <p:nvPr/>
        </p:nvSpPr>
        <p:spPr>
          <a:xfrm rot="2436550">
            <a:off x="7017240" y="1316154"/>
            <a:ext cx="456810" cy="39380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9"/>
          <p:cNvSpPr/>
          <p:nvPr/>
        </p:nvSpPr>
        <p:spPr>
          <a:xfrm rot="890839">
            <a:off x="6648640" y="796620"/>
            <a:ext cx="392860" cy="338673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9"/>
          <p:cNvSpPr/>
          <p:nvPr/>
        </p:nvSpPr>
        <p:spPr>
          <a:xfrm rot="10800000">
            <a:off x="6267966" y="873730"/>
            <a:ext cx="290770" cy="25066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0"/>
          <p:cNvSpPr/>
          <p:nvPr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0"/>
          <p:cNvSpPr/>
          <p:nvPr>
            <p:ph idx="2" type="pic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70"/>
          <p:cNvSpPr/>
          <p:nvPr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0"/>
          <p:cNvSpPr/>
          <p:nvPr>
            <p:ph idx="3" type="pic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70"/>
          <p:cNvSpPr/>
          <p:nvPr>
            <p:ph idx="4" type="pic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70"/>
          <p:cNvSpPr/>
          <p:nvPr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0"/>
          <p:cNvSpPr/>
          <p:nvPr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0"/>
          <p:cNvSpPr/>
          <p:nvPr>
            <p:ph idx="5" type="pic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70"/>
          <p:cNvSpPr/>
          <p:nvPr>
            <p:ph idx="6" type="pic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70"/>
          <p:cNvSpPr/>
          <p:nvPr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>
            <p:ph idx="1" type="body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6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76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6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6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6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6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6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6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7"/>
          <p:cNvSpPr/>
          <p:nvPr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7"/>
          <p:cNvSpPr/>
          <p:nvPr/>
        </p:nvSpPr>
        <p:spPr>
          <a:xfrm>
            <a:off x="722811" y="291737"/>
            <a:ext cx="10519955" cy="772019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77"/>
          <p:cNvSpPr/>
          <p:nvPr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4"/>
          <p:cNvSpPr/>
          <p:nvPr/>
        </p:nvSpPr>
        <p:spPr>
          <a:xfrm>
            <a:off x="2" y="1"/>
            <a:ext cx="8641787" cy="6858000"/>
          </a:xfrm>
          <a:custGeom>
            <a:rect b="b" l="l" r="r" t="t"/>
            <a:pathLst>
              <a:path extrusionOk="0" h="6858000" w="8641787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4"/>
          <p:cNvSpPr/>
          <p:nvPr/>
        </p:nvSpPr>
        <p:spPr>
          <a:xfrm rot="-1269289">
            <a:off x="7416424" y="-293215"/>
            <a:ext cx="234813" cy="7444430"/>
          </a:xfrm>
          <a:custGeom>
            <a:rect b="b" l="l" r="r" t="t"/>
            <a:pathLst>
              <a:path extrusionOk="0" h="7444430" w="234813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4"/>
          <p:cNvSpPr/>
          <p:nvPr/>
        </p:nvSpPr>
        <p:spPr>
          <a:xfrm rot="-1269289">
            <a:off x="8020265" y="-134683"/>
            <a:ext cx="234813" cy="2739613"/>
          </a:xfrm>
          <a:custGeom>
            <a:rect b="b" l="l" r="r" t="t"/>
            <a:pathLst>
              <a:path extrusionOk="0" h="2739613" w="2348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4"/>
          <p:cNvSpPr/>
          <p:nvPr/>
        </p:nvSpPr>
        <p:spPr>
          <a:xfrm rot="9530711">
            <a:off x="10369955" y="4253071"/>
            <a:ext cx="234813" cy="2739613"/>
          </a:xfrm>
          <a:custGeom>
            <a:rect b="b" l="l" r="r" t="t"/>
            <a:pathLst>
              <a:path extrusionOk="0" h="2739613" w="2348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2"/>
          <p:cNvGrpSpPr/>
          <p:nvPr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11" name="Google Shape;11;p52"/>
            <p:cNvSpPr/>
            <p:nvPr/>
          </p:nvSpPr>
          <p:spPr>
            <a:xfrm>
              <a:off x="2705100" y="2190749"/>
              <a:ext cx="504825" cy="504825"/>
            </a:xfrm>
            <a:prstGeom prst="arc">
              <a:avLst>
                <a:gd fmla="val 9366810" name="adj1"/>
                <a:gd fmla="val 17844455" name="adj2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2"/>
            <p:cNvSpPr/>
            <p:nvPr/>
          </p:nvSpPr>
          <p:spPr>
            <a:xfrm>
              <a:off x="2481261" y="1947860"/>
              <a:ext cx="895351" cy="895351"/>
            </a:xfrm>
            <a:prstGeom prst="arc">
              <a:avLst>
                <a:gd fmla="val 9366810" name="adj1"/>
                <a:gd fmla="val 17844455" name="adj2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2"/>
            <p:cNvSpPr/>
            <p:nvPr/>
          </p:nvSpPr>
          <p:spPr>
            <a:xfrm>
              <a:off x="2190747" y="1657346"/>
              <a:ext cx="1343029" cy="1343029"/>
            </a:xfrm>
            <a:prstGeom prst="arc">
              <a:avLst>
                <a:gd fmla="val 9366810" name="adj1"/>
                <a:gd fmla="val 17844455" name="adj2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5"/>
          <p:cNvSpPr/>
          <p:nvPr/>
        </p:nvSpPr>
        <p:spPr>
          <a:xfrm>
            <a:off x="8608025" y="1457403"/>
            <a:ext cx="2915574" cy="1570864"/>
          </a:xfrm>
          <a:custGeom>
            <a:rect b="b" l="l" r="r" t="t"/>
            <a:pathLst>
              <a:path extrusionOk="0" h="1094607" w="203162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5"/>
          <p:cNvSpPr/>
          <p:nvPr/>
        </p:nvSpPr>
        <p:spPr>
          <a:xfrm flipH="1">
            <a:off x="681574" y="2390853"/>
            <a:ext cx="2915574" cy="1570864"/>
          </a:xfrm>
          <a:custGeom>
            <a:rect b="b" l="l" r="r" t="t"/>
            <a:pathLst>
              <a:path extrusionOk="0" h="1094607" w="203162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5"/>
          <p:cNvSpPr/>
          <p:nvPr>
            <p:ph idx="2" type="pic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9" name="Google Shape;19;p55"/>
          <p:cNvSpPr/>
          <p:nvPr>
            <p:ph idx="3" type="pic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0" name="Google Shape;20;p55"/>
          <p:cNvSpPr/>
          <p:nvPr/>
        </p:nvSpPr>
        <p:spPr>
          <a:xfrm>
            <a:off x="4705886" y="4314903"/>
            <a:ext cx="2915574" cy="1570864"/>
          </a:xfrm>
          <a:custGeom>
            <a:rect b="b" l="l" r="r" t="t"/>
            <a:pathLst>
              <a:path extrusionOk="0" h="1094607" w="203162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5"/>
          <p:cNvSpPr/>
          <p:nvPr>
            <p:ph idx="4" type="pic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6"/>
          <p:cNvSpPr/>
          <p:nvPr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6"/>
          <p:cNvSpPr/>
          <p:nvPr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&amp; Contents Layout">
  <p:cSld name="4_Images &amp; Contents Layou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/>
          <p:nvPr/>
        </p:nvSpPr>
        <p:spPr>
          <a:xfrm>
            <a:off x="0" y="0"/>
            <a:ext cx="12192000" cy="357051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-59179" l="-14641" r="-1699" t="-15493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58"/>
          <p:cNvGrpSpPr/>
          <p:nvPr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30" name="Google Shape;30;p58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8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58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3" name="Google Shape;33;p58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8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35;p58"/>
          <p:cNvSpPr/>
          <p:nvPr>
            <p:ph idx="2" type="pic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 slide layout">
  <p:cSld name="6_Image slide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/>
          <p:nvPr>
            <p:ph idx="2" type="pic"/>
          </p:nvPr>
        </p:nvSpPr>
        <p:spPr>
          <a:xfrm>
            <a:off x="0" y="1"/>
            <a:ext cx="12192000" cy="65614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25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>
            <a:hlinkClick r:id="rId3"/>
          </p:cNvPr>
          <p:cNvSpPr txBox="1"/>
          <p:nvPr/>
        </p:nvSpPr>
        <p:spPr>
          <a:xfrm>
            <a:off x="120073" y="6394654"/>
            <a:ext cx="1169308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"/>
          <p:cNvGrpSpPr/>
          <p:nvPr/>
        </p:nvGrpSpPr>
        <p:grpSpPr>
          <a:xfrm>
            <a:off x="10366518" y="461818"/>
            <a:ext cx="1446644" cy="355525"/>
            <a:chOff x="3275856" y="1242391"/>
            <a:chExt cx="1656184" cy="407020"/>
          </a:xfrm>
        </p:grpSpPr>
        <p:sp>
          <p:nvSpPr>
            <p:cNvPr id="144" name="Google Shape;144;p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0"/>
              </a:schemeClr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:\002-KIMS BUSINESS\007-01-ALLPPT.com\011-ALLPPT-LOGO\allppt-logo-e.png" id="145" name="Google Shape;14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120" y="1319622"/>
              <a:ext cx="1187245" cy="2473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"/>
          <p:cNvSpPr txBox="1"/>
          <p:nvPr/>
        </p:nvSpPr>
        <p:spPr>
          <a:xfrm>
            <a:off x="6178825" y="1894150"/>
            <a:ext cx="5658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5400">
                <a:solidFill>
                  <a:srgbClr val="FF9900"/>
                </a:solidFill>
              </a:rPr>
              <a:t>Phân loại và loại bỏ các ý kiến tiêu cực</a:t>
            </a:r>
            <a:endParaRPr b="1" i="0" sz="5400" u="none" cap="none" strike="noStrike">
              <a:solidFill>
                <a:srgbClr val="FF9900"/>
              </a:solidFill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7037674" y="5578993"/>
            <a:ext cx="47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Trang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5458499" y="3355305"/>
            <a:ext cx="226184" cy="165862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 rot="-5400000">
            <a:off x="4978482" y="610336"/>
            <a:ext cx="334943" cy="362564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 rot="-900000">
            <a:off x="5750683" y="4256921"/>
            <a:ext cx="306925" cy="262906"/>
          </a:xfrm>
          <a:custGeom>
            <a:rect b="b" l="l" r="r" t="t"/>
            <a:pathLst>
              <a:path extrusionOk="0" h="2485205" w="2901316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6543350" y="925548"/>
            <a:ext cx="393301" cy="395087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4353699" y="1754911"/>
            <a:ext cx="193723" cy="193988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964671" y="2640492"/>
            <a:ext cx="158632" cy="158875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 flipH="1" rot="-5400000">
            <a:off x="5219065" y="1825556"/>
            <a:ext cx="237102" cy="223294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360293" y="3850243"/>
            <a:ext cx="362565" cy="362565"/>
          </a:xfrm>
          <a:custGeom>
            <a:rect b="b" l="l" r="r" t="t"/>
            <a:pathLst>
              <a:path extrusionOk="0" h="3960000" w="396044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4653360" y="3758170"/>
            <a:ext cx="144473" cy="144457"/>
          </a:xfrm>
          <a:custGeom>
            <a:rect b="b" l="l" r="r" t="t"/>
            <a:pathLst>
              <a:path extrusionOk="0" h="3960440" w="3888432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6178829" y="2444357"/>
            <a:ext cx="290471" cy="290471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2449886" y="604588"/>
            <a:ext cx="290471" cy="290471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6917601" y="3702294"/>
            <a:ext cx="356613" cy="362565"/>
          </a:xfrm>
          <a:custGeom>
            <a:rect b="b" l="l" r="r" t="t"/>
            <a:pathLst>
              <a:path extrusionOk="0" h="3240000" w="3186824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5469195" y="5635320"/>
            <a:ext cx="444475" cy="448847"/>
          </a:xfrm>
          <a:custGeom>
            <a:rect b="b" l="l" r="r" t="t"/>
            <a:pathLst>
              <a:path extrusionOk="0" h="3221116" w="3189723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1147873" y="2450021"/>
            <a:ext cx="338606" cy="260095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3260877" y="1718238"/>
            <a:ext cx="80681" cy="175906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953425" y="880843"/>
            <a:ext cx="143979" cy="379205"/>
          </a:xfrm>
          <a:custGeom>
            <a:rect b="b" l="l" r="r" t="t"/>
            <a:pathLst>
              <a:path extrusionOk="0" h="3923699" w="1489775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 rot="10800000">
            <a:off x="742533" y="873267"/>
            <a:ext cx="175165" cy="373662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2261271" y="1760622"/>
            <a:ext cx="223294" cy="228945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766911" y="996465"/>
            <a:ext cx="223885" cy="223885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5b8298132_0_1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3 </a:t>
            </a:r>
            <a:r>
              <a:rPr lang="en-US"/>
              <a:t>Bộ dữ liệu keyword</a:t>
            </a:r>
            <a:endParaRPr/>
          </a:p>
        </p:txBody>
      </p:sp>
      <p:pic>
        <p:nvPicPr>
          <p:cNvPr id="329" name="Google Shape;329;g245b8298132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109"/>
            <a:ext cx="3835914" cy="548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45b8298132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723" y="1216102"/>
            <a:ext cx="4142125" cy="443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245b8298132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6895" y="1216100"/>
            <a:ext cx="3655104" cy="50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5b8298132_0_28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Dữ liệu </a:t>
            </a:r>
            <a:r>
              <a:rPr lang="en-US"/>
              <a:t>Stopword</a:t>
            </a:r>
            <a:endParaRPr/>
          </a:p>
        </p:txBody>
      </p:sp>
      <p:sp>
        <p:nvSpPr>
          <p:cNvPr id="337" name="Google Shape;337;g245b8298132_0_28"/>
          <p:cNvSpPr txBox="1"/>
          <p:nvPr/>
        </p:nvSpPr>
        <p:spPr>
          <a:xfrm>
            <a:off x="2101000" y="1288350"/>
            <a:ext cx="10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Các cụm từ ít có ý nghĩa như : rằng thì , là mà, a, ơ,....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Sử dụng SVM cho việc xây dựng model</a:t>
            </a:r>
            <a:endParaRPr/>
          </a:p>
        </p:txBody>
      </p:sp>
      <p:pic>
        <p:nvPicPr>
          <p:cNvPr id="343" name="Google Shape;34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156"/>
            <a:ext cx="11740287" cy="548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Kết quả phân loại đạt khoảng 94,36% với SVM</a:t>
            </a:r>
            <a:endParaRPr/>
          </a:p>
        </p:txBody>
      </p:sp>
      <p:pic>
        <p:nvPicPr>
          <p:cNvPr id="349" name="Google Shape;3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75" y="1179581"/>
            <a:ext cx="8067095" cy="548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5b8298132_0_43"/>
          <p:cNvSpPr txBox="1"/>
          <p:nvPr/>
        </p:nvSpPr>
        <p:spPr>
          <a:xfrm>
            <a:off x="2457775" y="2636175"/>
            <a:ext cx="9771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8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/>
        </p:nvSpPr>
        <p:spPr>
          <a:xfrm>
            <a:off x="4611087" y="358993"/>
            <a:ext cx="6191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2"/>
          <p:cNvGrpSpPr/>
          <p:nvPr/>
        </p:nvGrpSpPr>
        <p:grpSpPr>
          <a:xfrm>
            <a:off x="5551684" y="1742560"/>
            <a:ext cx="5251184" cy="793264"/>
            <a:chOff x="6027067" y="1574253"/>
            <a:chExt cx="5251184" cy="793264"/>
          </a:xfrm>
        </p:grpSpPr>
        <p:grpSp>
          <p:nvGrpSpPr>
            <p:cNvPr id="173" name="Google Shape;173;p2"/>
            <p:cNvGrpSpPr/>
            <p:nvPr/>
          </p:nvGrpSpPr>
          <p:grpSpPr>
            <a:xfrm>
              <a:off x="6751979" y="1666120"/>
              <a:ext cx="4526272" cy="701397"/>
              <a:chOff x="6751979" y="1666120"/>
              <a:chExt cx="4526272" cy="701397"/>
            </a:xfrm>
          </p:grpSpPr>
          <p:sp>
            <p:nvSpPr>
              <p:cNvPr id="174" name="Google Shape;174;p2"/>
              <p:cNvSpPr txBox="1"/>
              <p:nvPr/>
            </p:nvSpPr>
            <p:spPr>
              <a:xfrm>
                <a:off x="6770451" y="2090617"/>
                <a:ext cx="4507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 txBox="1"/>
              <p:nvPr/>
            </p:nvSpPr>
            <p:spPr>
              <a:xfrm>
                <a:off x="6751979" y="1666120"/>
                <a:ext cx="45078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Giới thiệu</a:t>
                </a:r>
                <a:endParaRPr b="1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" name="Google Shape;176;p2"/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"/>
          <p:cNvGrpSpPr/>
          <p:nvPr/>
        </p:nvGrpSpPr>
        <p:grpSpPr>
          <a:xfrm>
            <a:off x="5551684" y="2901467"/>
            <a:ext cx="5251184" cy="793264"/>
            <a:chOff x="6027067" y="1574253"/>
            <a:chExt cx="5251184" cy="793264"/>
          </a:xfrm>
        </p:grpSpPr>
        <p:grpSp>
          <p:nvGrpSpPr>
            <p:cNvPr id="178" name="Google Shape;178;p2"/>
            <p:cNvGrpSpPr/>
            <p:nvPr/>
          </p:nvGrpSpPr>
          <p:grpSpPr>
            <a:xfrm>
              <a:off x="6751979" y="1666120"/>
              <a:ext cx="4526272" cy="701397"/>
              <a:chOff x="6751979" y="1666120"/>
              <a:chExt cx="4526272" cy="701397"/>
            </a:xfrm>
          </p:grpSpPr>
          <p:sp>
            <p:nvSpPr>
              <p:cNvPr id="179" name="Google Shape;179;p2"/>
              <p:cNvSpPr txBox="1"/>
              <p:nvPr/>
            </p:nvSpPr>
            <p:spPr>
              <a:xfrm>
                <a:off x="6770451" y="2090617"/>
                <a:ext cx="4507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Bài toán</a:t>
                </a:r>
                <a:endParaRPr b="1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" name="Google Shape;181;p2"/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"/>
          <p:cNvGrpSpPr/>
          <p:nvPr/>
        </p:nvGrpSpPr>
        <p:grpSpPr>
          <a:xfrm>
            <a:off x="5551684" y="5219282"/>
            <a:ext cx="5251184" cy="793264"/>
            <a:chOff x="6027067" y="1574253"/>
            <a:chExt cx="5251184" cy="793264"/>
          </a:xfrm>
        </p:grpSpPr>
        <p:grpSp>
          <p:nvGrpSpPr>
            <p:cNvPr id="183" name="Google Shape;183;p2"/>
            <p:cNvGrpSpPr/>
            <p:nvPr/>
          </p:nvGrpSpPr>
          <p:grpSpPr>
            <a:xfrm>
              <a:off x="6751979" y="1666120"/>
              <a:ext cx="4526272" cy="701397"/>
              <a:chOff x="6751979" y="1666120"/>
              <a:chExt cx="4526272" cy="701397"/>
            </a:xfrm>
          </p:grpSpPr>
          <p:sp>
            <p:nvSpPr>
              <p:cNvPr id="184" name="Google Shape;184;p2"/>
              <p:cNvSpPr txBox="1"/>
              <p:nvPr/>
            </p:nvSpPr>
            <p:spPr>
              <a:xfrm>
                <a:off x="6770451" y="2090617"/>
                <a:ext cx="4507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Kết Luận</a:t>
                </a:r>
                <a:endParaRPr b="1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Google Shape;186;p2"/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5551684" y="4060374"/>
            <a:ext cx="5251184" cy="1015267"/>
            <a:chOff x="6027067" y="1574253"/>
            <a:chExt cx="5251184" cy="1015267"/>
          </a:xfrm>
        </p:grpSpPr>
        <p:sp>
          <p:nvSpPr>
            <p:cNvPr id="188" name="Google Shape;188;p2"/>
            <p:cNvSpPr txBox="1"/>
            <p:nvPr/>
          </p:nvSpPr>
          <p:spPr>
            <a:xfrm>
              <a:off x="6027067" y="1574253"/>
              <a:ext cx="958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2"/>
            <p:cNvGrpSpPr/>
            <p:nvPr/>
          </p:nvGrpSpPr>
          <p:grpSpPr>
            <a:xfrm>
              <a:off x="6751979" y="1666120"/>
              <a:ext cx="4526272" cy="923400"/>
              <a:chOff x="6751979" y="1666120"/>
              <a:chExt cx="4526272" cy="923400"/>
            </a:xfrm>
          </p:grpSpPr>
          <p:sp>
            <p:nvSpPr>
              <p:cNvPr id="190" name="Google Shape;190;p2"/>
              <p:cNvSpPr txBox="1"/>
              <p:nvPr/>
            </p:nvSpPr>
            <p:spPr>
              <a:xfrm>
                <a:off x="6770451" y="2090617"/>
                <a:ext cx="4507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 txBox="1"/>
              <p:nvPr/>
            </p:nvSpPr>
            <p:spPr>
              <a:xfrm>
                <a:off x="6751979" y="1666120"/>
                <a:ext cx="45078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Quy trình và phương </a:t>
                </a:r>
                <a:r>
                  <a:rPr b="1" lang="en-US" sz="2700">
                    <a:solidFill>
                      <a:schemeClr val="lt1"/>
                    </a:solidFill>
                  </a:rPr>
                  <a:t>pháp giải quyết</a:t>
                </a:r>
                <a:endParaRPr b="1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/>
        </p:nvSpPr>
        <p:spPr>
          <a:xfrm>
            <a:off x="1" y="2480642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Giới thiệu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-60" y="3320086"/>
            <a:ext cx="609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Ý tưởng xây dựng bộ lọc thông tin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377220" y="2050576"/>
            <a:ext cx="1528549" cy="2756848"/>
          </a:xfrm>
          <a:custGeom>
            <a:rect b="b" l="l" r="r" t="t"/>
            <a:pathLst>
              <a:path extrusionOk="0" h="2756848" w="1528549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/>
        </p:nvSpPr>
        <p:spPr>
          <a:xfrm>
            <a:off x="623380" y="447851"/>
            <a:ext cx="554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Bài toán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617585" y="1327895"/>
            <a:ext cx="547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Việc tiếp thu các ý kiến một cách chủ động hơn về phương diện sắc thái tích cực , tiêu cực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7455876" y="553915"/>
            <a:ext cx="4112744" cy="1999832"/>
          </a:xfrm>
          <a:custGeom>
            <a:rect b="b" l="l" r="r" t="t"/>
            <a:pathLst>
              <a:path extrusionOk="0" h="1999832" w="4112744">
                <a:moveTo>
                  <a:pt x="146242" y="0"/>
                </a:moveTo>
                <a:lnTo>
                  <a:pt x="3966502" y="0"/>
                </a:lnTo>
                <a:cubicBezTo>
                  <a:pt x="4047269" y="0"/>
                  <a:pt x="4112744" y="65475"/>
                  <a:pt x="4112744" y="146242"/>
                </a:cubicBezTo>
                <a:lnTo>
                  <a:pt x="4112744" y="1528540"/>
                </a:lnTo>
                <a:cubicBezTo>
                  <a:pt x="4112744" y="1609307"/>
                  <a:pt x="4047269" y="1674782"/>
                  <a:pt x="3966502" y="1674782"/>
                </a:cubicBezTo>
                <a:lnTo>
                  <a:pt x="609565" y="1674782"/>
                </a:lnTo>
                <a:lnTo>
                  <a:pt x="609565" y="1999832"/>
                </a:lnTo>
                <a:lnTo>
                  <a:pt x="296265" y="1674782"/>
                </a:lnTo>
                <a:lnTo>
                  <a:pt x="146242" y="1674782"/>
                </a:lnTo>
                <a:cubicBezTo>
                  <a:pt x="65475" y="1674782"/>
                  <a:pt x="0" y="1609307"/>
                  <a:pt x="0" y="1528540"/>
                </a:cubicBezTo>
                <a:lnTo>
                  <a:pt x="0" y="146242"/>
                </a:lnTo>
                <a:cubicBezTo>
                  <a:pt x="0" y="65475"/>
                  <a:pt x="65475" y="0"/>
                  <a:pt x="146242" y="0"/>
                </a:cubicBezTo>
                <a:close/>
              </a:path>
            </a:pathLst>
          </a:custGeom>
          <a:solidFill>
            <a:schemeClr val="accent1">
              <a:alpha val="29803"/>
            </a:schemeClr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8848716" y="581949"/>
            <a:ext cx="13270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7866403" y="1340537"/>
            <a:ext cx="329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Là các ý kiến tiêu cực và có xu hướng phá hoại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7"/>
          <p:cNvGrpSpPr/>
          <p:nvPr/>
        </p:nvGrpSpPr>
        <p:grpSpPr>
          <a:xfrm>
            <a:off x="769766" y="2210406"/>
            <a:ext cx="856811" cy="758839"/>
            <a:chOff x="1481943" y="1694572"/>
            <a:chExt cx="3165229" cy="2803300"/>
          </a:xfrm>
        </p:grpSpPr>
        <p:sp>
          <p:nvSpPr>
            <p:cNvPr id="209" name="Google Shape;209;p7"/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2273250" y="1694572"/>
              <a:ext cx="2373922" cy="2803300"/>
            </a:xfrm>
            <a:custGeom>
              <a:rect b="b" l="l" r="r" t="t"/>
              <a:pathLst>
                <a:path extrusionOk="0" h="2803300" w="2373922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7"/>
          <p:cNvSpPr txBox="1"/>
          <p:nvPr/>
        </p:nvSpPr>
        <p:spPr>
          <a:xfrm>
            <a:off x="1981237" y="2174327"/>
            <a:ext cx="418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Các ý kiến thực sự có tính xây dựng</a:t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617584" y="3332285"/>
            <a:ext cx="5478416" cy="2954215"/>
          </a:xfrm>
          <a:prstGeom prst="roundRect">
            <a:avLst>
              <a:gd fmla="val 7143" name="adj"/>
            </a:avLst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3560448" y="5187177"/>
            <a:ext cx="566911" cy="720000"/>
          </a:xfrm>
          <a:custGeom>
            <a:rect b="b" l="l" r="r" t="t"/>
            <a:pathLst>
              <a:path extrusionOk="0" h="3888432" w="3061657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1305273" y="5187177"/>
            <a:ext cx="400799" cy="720000"/>
          </a:xfrm>
          <a:custGeom>
            <a:rect b="b" l="l" r="r" t="t"/>
            <a:pathLst>
              <a:path extrusionOk="0" h="3880673" w="2160240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1824564" y="4947012"/>
            <a:ext cx="14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Từ các thiết bị thông minh</a:t>
            </a:r>
            <a:endParaRPr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4245852" y="4966428"/>
            <a:ext cx="14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Từ các nền tảng xa hội khác nhau</a:t>
            </a:r>
            <a:endParaRPr sz="1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 flipH="1">
            <a:off x="1236826" y="3750664"/>
            <a:ext cx="1175476" cy="747921"/>
          </a:xfrm>
          <a:custGeom>
            <a:rect b="b" l="l" r="r" t="t"/>
            <a:pathLst>
              <a:path extrusionOk="0" h="2532594" w="3980365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2901463" y="3608369"/>
            <a:ext cx="28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Tiếp nhận thông tin một cách chủ động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Quy trình và phương pháp thực hiện</a:t>
            </a:r>
            <a:endParaRPr/>
          </a:p>
        </p:txBody>
      </p:sp>
      <p:grpSp>
        <p:nvGrpSpPr>
          <p:cNvPr id="224" name="Google Shape;224;p8"/>
          <p:cNvGrpSpPr/>
          <p:nvPr/>
        </p:nvGrpSpPr>
        <p:grpSpPr>
          <a:xfrm>
            <a:off x="479459" y="1590886"/>
            <a:ext cx="6255817" cy="3723386"/>
            <a:chOff x="2872463" y="1600614"/>
            <a:chExt cx="6255817" cy="3723386"/>
          </a:xfrm>
        </p:grpSpPr>
        <p:grpSp>
          <p:nvGrpSpPr>
            <p:cNvPr id="225" name="Google Shape;225;p8"/>
            <p:cNvGrpSpPr/>
            <p:nvPr/>
          </p:nvGrpSpPr>
          <p:grpSpPr>
            <a:xfrm rot="-1422580">
              <a:off x="4412645" y="1885599"/>
              <a:ext cx="1785679" cy="2523400"/>
              <a:chOff x="4070856" y="1685903"/>
              <a:chExt cx="1785679" cy="2523400"/>
            </a:xfrm>
          </p:grpSpPr>
          <p:sp>
            <p:nvSpPr>
              <p:cNvPr id="226" name="Google Shape;226;p8"/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rect b="b" l="l" r="r" t="t"/>
                <a:pathLst>
                  <a:path extrusionOk="0" h="1346483" w="1785679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498463" y="3087461"/>
                <a:ext cx="930466" cy="701613"/>
              </a:xfrm>
              <a:custGeom>
                <a:rect b="b" l="l" r="r" t="t"/>
                <a:pathLst>
                  <a:path extrusionOk="0" h="701613" w="930465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rect b="b" l="l" r="r" t="t"/>
                <a:pathLst>
                  <a:path extrusionOk="0" h="365154" w="484259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8"/>
            <p:cNvGrpSpPr/>
            <p:nvPr/>
          </p:nvGrpSpPr>
          <p:grpSpPr>
            <a:xfrm rot="-4200000">
              <a:off x="3470603" y="2791779"/>
              <a:ext cx="1785679" cy="2523400"/>
              <a:chOff x="4070856" y="1685903"/>
              <a:chExt cx="1785679" cy="2523400"/>
            </a:xfrm>
          </p:grpSpPr>
          <p:sp>
            <p:nvSpPr>
              <p:cNvPr id="230" name="Google Shape;230;p8"/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rect b="b" l="l" r="r" t="t"/>
                <a:pathLst>
                  <a:path extrusionOk="0" h="1346483" w="1785679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4498463" y="3087460"/>
                <a:ext cx="930466" cy="701613"/>
              </a:xfrm>
              <a:custGeom>
                <a:rect b="b" l="l" r="r" t="t"/>
                <a:pathLst>
                  <a:path extrusionOk="0" h="701613" w="930465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rect b="b" l="l" r="r" t="t"/>
                <a:pathLst>
                  <a:path extrusionOk="0" h="365154" w="484259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8"/>
            <p:cNvGrpSpPr/>
            <p:nvPr/>
          </p:nvGrpSpPr>
          <p:grpSpPr>
            <a:xfrm flipH="1" rot="1422580">
              <a:off x="5800879" y="1853133"/>
              <a:ext cx="1785679" cy="2523400"/>
              <a:chOff x="4070856" y="1685903"/>
              <a:chExt cx="1785679" cy="2523400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rect b="b" l="l" r="r" t="t"/>
                <a:pathLst>
                  <a:path extrusionOk="0" h="1346483" w="1785679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4498463" y="3087461"/>
                <a:ext cx="930466" cy="701613"/>
              </a:xfrm>
              <a:custGeom>
                <a:rect b="b" l="l" r="r" t="t"/>
                <a:pathLst>
                  <a:path extrusionOk="0" h="701613" w="930465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rect b="b" l="l" r="r" t="t"/>
                <a:pathLst>
                  <a:path extrusionOk="0" h="365154" w="484259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" name="Google Shape;237;p8"/>
            <p:cNvGrpSpPr/>
            <p:nvPr/>
          </p:nvGrpSpPr>
          <p:grpSpPr>
            <a:xfrm flipH="1" rot="4200000">
              <a:off x="6744461" y="2791779"/>
              <a:ext cx="1785679" cy="2523400"/>
              <a:chOff x="4070856" y="1685903"/>
              <a:chExt cx="1785679" cy="2523400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rect b="b" l="l" r="r" t="t"/>
                <a:pathLst>
                  <a:path extrusionOk="0" h="1346483" w="1785679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4498463" y="3087460"/>
                <a:ext cx="930466" cy="701613"/>
              </a:xfrm>
              <a:custGeom>
                <a:rect b="b" l="l" r="r" t="t"/>
                <a:pathLst>
                  <a:path extrusionOk="0" h="701613" w="930465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rect b="b" l="l" r="r" t="t"/>
                <a:pathLst>
                  <a:path extrusionOk="0" h="365154" w="484259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1" name="Google Shape;241;p8"/>
          <p:cNvSpPr/>
          <p:nvPr/>
        </p:nvSpPr>
        <p:spPr>
          <a:xfrm>
            <a:off x="3764052" y="3999050"/>
            <a:ext cx="207300" cy="207300"/>
          </a:xfrm>
          <a:custGeom>
            <a:rect b="b" l="l" r="r" t="t"/>
            <a:pathLst>
              <a:path extrusionOk="0" h="923925" w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3932682" y="3366135"/>
            <a:ext cx="351767" cy="351220"/>
          </a:xfrm>
          <a:custGeom>
            <a:rect b="b" l="l" r="r" t="t"/>
            <a:pathLst>
              <a:path extrusionOk="0" h="927853" w="929299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4613744" y="4052977"/>
            <a:ext cx="352570" cy="351220"/>
          </a:xfrm>
          <a:custGeom>
            <a:rect b="b" l="l" r="r" t="t"/>
            <a:pathLst>
              <a:path extrusionOk="0" h="926740" w="930304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2961021" y="3425150"/>
            <a:ext cx="349911" cy="349911"/>
          </a:xfrm>
          <a:custGeom>
            <a:rect b="b" l="l" r="r" t="t"/>
            <a:pathLst>
              <a:path extrusionOk="0" h="3960000" w="396044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4262433" y="2344205"/>
            <a:ext cx="519323" cy="519265"/>
          </a:xfrm>
          <a:custGeom>
            <a:rect b="b" l="l" r="r" t="t"/>
            <a:pathLst>
              <a:path extrusionOk="0" h="3960440" w="3888432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2417042" y="2344205"/>
            <a:ext cx="519265" cy="519265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1082537" y="360010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3243239" y="4023905"/>
            <a:ext cx="207263" cy="207300"/>
          </a:xfrm>
          <a:custGeom>
            <a:rect b="b" l="l" r="r" t="t"/>
            <a:pathLst>
              <a:path extrusionOk="0" h="3240000" w="3186824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2256045" y="4047896"/>
            <a:ext cx="369706" cy="369705"/>
          </a:xfrm>
          <a:custGeom>
            <a:rect b="b" l="l" r="r" t="t"/>
            <a:pathLst>
              <a:path extrusionOk="0" h="3960000" w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2869965" y="4304309"/>
            <a:ext cx="218211" cy="218210"/>
          </a:xfrm>
          <a:custGeom>
            <a:rect b="b" l="l" r="r" t="t"/>
            <a:pathLst>
              <a:path extrusionOk="0" h="3960000" w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4113107" y="4312028"/>
            <a:ext cx="218235" cy="218210"/>
          </a:xfrm>
          <a:custGeom>
            <a:rect b="b" l="l" r="r" t="t"/>
            <a:pathLst>
              <a:path extrusionOk="0" h="3960000" w="396044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5506406" y="3600106"/>
            <a:ext cx="518693" cy="518636"/>
          </a:xfrm>
          <a:custGeom>
            <a:rect b="b" l="l" r="r" t="t"/>
            <a:pathLst>
              <a:path extrusionOk="0" h="3960000" w="396044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7382425" y="1857567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7382425" y="3023229"/>
            <a:ext cx="656456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8"/>
          <p:cNvGrpSpPr/>
          <p:nvPr/>
        </p:nvGrpSpPr>
        <p:grpSpPr>
          <a:xfrm>
            <a:off x="8225315" y="1638338"/>
            <a:ext cx="2212467" cy="1053576"/>
            <a:chOff x="910640" y="2975794"/>
            <a:chExt cx="1527408" cy="2635170"/>
          </a:xfrm>
        </p:grpSpPr>
        <p:sp>
          <p:nvSpPr>
            <p:cNvPr id="256" name="Google Shape;256;p8"/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Feedback từ MXH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910640" y="3531964"/>
              <a:ext cx="1527300" cy="207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Data được thu thập chủ yếu từ các nền tảng xã hội như shopee,lazada,.. các review sản phẩm</a:t>
              </a:r>
              <a:endParaRPr/>
            </a:p>
          </p:txBody>
        </p:sp>
      </p:grpSp>
      <p:sp>
        <p:nvSpPr>
          <p:cNvPr id="258" name="Google Shape;258;p8"/>
          <p:cNvSpPr txBox="1"/>
          <p:nvPr/>
        </p:nvSpPr>
        <p:spPr>
          <a:xfrm>
            <a:off x="10496432" y="1801075"/>
            <a:ext cx="10801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8"/>
          <p:cNvGrpSpPr/>
          <p:nvPr/>
        </p:nvGrpSpPr>
        <p:grpSpPr>
          <a:xfrm>
            <a:off x="8225315" y="2803999"/>
            <a:ext cx="2212311" cy="1053575"/>
            <a:chOff x="910640" y="2975794"/>
            <a:chExt cx="1527300" cy="2635167"/>
          </a:xfrm>
        </p:grpSpPr>
        <p:sp>
          <p:nvSpPr>
            <p:cNvPr id="260" name="Google Shape;260;p8"/>
            <p:cNvSpPr txBox="1"/>
            <p:nvPr/>
          </p:nvSpPr>
          <p:spPr>
            <a:xfrm>
              <a:off x="910640" y="2975794"/>
              <a:ext cx="1527300" cy="7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Các icon và hình ảnh 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 txBox="1"/>
            <p:nvPr/>
          </p:nvSpPr>
          <p:spPr>
            <a:xfrm>
              <a:off x="910640" y="3531961"/>
              <a:ext cx="1527300" cy="207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Số lượng data có chưa hình ảnh hoặc icon biểu hiện cảm xúc kèm thông tin đánh giá như 1 sao - 5 sao</a:t>
              </a:r>
              <a:endParaRPr/>
            </a:p>
          </p:txBody>
        </p:sp>
      </p:grpSp>
      <p:sp>
        <p:nvSpPr>
          <p:cNvPr id="262" name="Google Shape;262;p8"/>
          <p:cNvSpPr txBox="1"/>
          <p:nvPr/>
        </p:nvSpPr>
        <p:spPr>
          <a:xfrm>
            <a:off x="10496432" y="2966736"/>
            <a:ext cx="10801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7382425" y="4188892"/>
            <a:ext cx="656400" cy="65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7382425" y="5354554"/>
            <a:ext cx="656400" cy="65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7541369" y="2016510"/>
            <a:ext cx="338573" cy="338573"/>
          </a:xfrm>
          <a:custGeom>
            <a:rect b="b" l="l" r="r" t="t"/>
            <a:pathLst>
              <a:path extrusionOk="0" h="2700265" w="2376266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7610339" y="3187162"/>
            <a:ext cx="200630" cy="338573"/>
          </a:xfrm>
          <a:custGeom>
            <a:rect b="b" l="l" r="r" t="t"/>
            <a:pathLst>
              <a:path extrusionOk="0" h="3944720" w="2337548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/>
          <p:nvPr/>
        </p:nvSpPr>
        <p:spPr>
          <a:xfrm rot="470941">
            <a:off x="2328222" y="4353017"/>
            <a:ext cx="3093908" cy="2557868"/>
          </a:xfrm>
          <a:custGeom>
            <a:rect b="b" l="l" r="r" t="t"/>
            <a:pathLst>
              <a:path extrusionOk="0" h="2557868" w="3093908">
                <a:moveTo>
                  <a:pt x="1380104" y="960640"/>
                </a:moveTo>
                <a:lnTo>
                  <a:pt x="1404926" y="974839"/>
                </a:lnTo>
                <a:lnTo>
                  <a:pt x="1419110" y="987262"/>
                </a:lnTo>
                <a:lnTo>
                  <a:pt x="1426202" y="994361"/>
                </a:lnTo>
                <a:lnTo>
                  <a:pt x="1426202" y="997911"/>
                </a:lnTo>
                <a:lnTo>
                  <a:pt x="1419110" y="1026307"/>
                </a:lnTo>
                <a:lnTo>
                  <a:pt x="1417337" y="1045830"/>
                </a:lnTo>
                <a:lnTo>
                  <a:pt x="1413791" y="1058253"/>
                </a:lnTo>
                <a:lnTo>
                  <a:pt x="1413791" y="1065352"/>
                </a:lnTo>
                <a:lnTo>
                  <a:pt x="1413791" y="1067128"/>
                </a:lnTo>
                <a:lnTo>
                  <a:pt x="1420883" y="1090200"/>
                </a:lnTo>
                <a:lnTo>
                  <a:pt x="1427975" y="1120371"/>
                </a:lnTo>
                <a:lnTo>
                  <a:pt x="1442159" y="1143443"/>
                </a:lnTo>
                <a:lnTo>
                  <a:pt x="1452797" y="1161191"/>
                </a:lnTo>
                <a:lnTo>
                  <a:pt x="1461662" y="1175389"/>
                </a:lnTo>
                <a:lnTo>
                  <a:pt x="1466982" y="1177164"/>
                </a:lnTo>
                <a:lnTo>
                  <a:pt x="1491804" y="1205561"/>
                </a:lnTo>
                <a:lnTo>
                  <a:pt x="1507761" y="1223308"/>
                </a:lnTo>
                <a:lnTo>
                  <a:pt x="1518399" y="1237507"/>
                </a:lnTo>
                <a:lnTo>
                  <a:pt x="1520172" y="1241056"/>
                </a:lnTo>
                <a:lnTo>
                  <a:pt x="1543221" y="1290751"/>
                </a:lnTo>
                <a:lnTo>
                  <a:pt x="1566271" y="1342219"/>
                </a:lnTo>
                <a:lnTo>
                  <a:pt x="1589320" y="1395463"/>
                </a:lnTo>
                <a:lnTo>
                  <a:pt x="1608823" y="1448707"/>
                </a:lnTo>
                <a:lnTo>
                  <a:pt x="1628326" y="1501950"/>
                </a:lnTo>
                <a:lnTo>
                  <a:pt x="1646057" y="1551644"/>
                </a:lnTo>
                <a:lnTo>
                  <a:pt x="1662014" y="1597789"/>
                </a:lnTo>
                <a:lnTo>
                  <a:pt x="1676198" y="1638609"/>
                </a:lnTo>
                <a:lnTo>
                  <a:pt x="1685063" y="1674105"/>
                </a:lnTo>
                <a:lnTo>
                  <a:pt x="1693928" y="1698952"/>
                </a:lnTo>
                <a:lnTo>
                  <a:pt x="1699247" y="1714925"/>
                </a:lnTo>
                <a:lnTo>
                  <a:pt x="1701020" y="1722024"/>
                </a:lnTo>
                <a:lnTo>
                  <a:pt x="1715204" y="1762844"/>
                </a:lnTo>
                <a:lnTo>
                  <a:pt x="1725842" y="1814313"/>
                </a:lnTo>
                <a:lnTo>
                  <a:pt x="1740026" y="1871106"/>
                </a:lnTo>
                <a:lnTo>
                  <a:pt x="1752438" y="1933224"/>
                </a:lnTo>
                <a:lnTo>
                  <a:pt x="1763076" y="2000666"/>
                </a:lnTo>
                <a:lnTo>
                  <a:pt x="1775487" y="2066333"/>
                </a:lnTo>
                <a:lnTo>
                  <a:pt x="1784352" y="2135550"/>
                </a:lnTo>
                <a:lnTo>
                  <a:pt x="1793217" y="2199442"/>
                </a:lnTo>
                <a:lnTo>
                  <a:pt x="1802082" y="2265109"/>
                </a:lnTo>
                <a:lnTo>
                  <a:pt x="1810947" y="2321902"/>
                </a:lnTo>
                <a:lnTo>
                  <a:pt x="1816266" y="2371596"/>
                </a:lnTo>
                <a:lnTo>
                  <a:pt x="1822384" y="2409869"/>
                </a:lnTo>
                <a:lnTo>
                  <a:pt x="1568614" y="2444853"/>
                </a:lnTo>
                <a:lnTo>
                  <a:pt x="1560952" y="2376921"/>
                </a:lnTo>
                <a:lnTo>
                  <a:pt x="1550313" y="2218965"/>
                </a:lnTo>
                <a:lnTo>
                  <a:pt x="1544994" y="2146198"/>
                </a:lnTo>
                <a:lnTo>
                  <a:pt x="1537902" y="2078757"/>
                </a:lnTo>
                <a:lnTo>
                  <a:pt x="1534356" y="2018414"/>
                </a:lnTo>
                <a:lnTo>
                  <a:pt x="1527264" y="1963395"/>
                </a:lnTo>
                <a:lnTo>
                  <a:pt x="1521945" y="1919025"/>
                </a:lnTo>
                <a:lnTo>
                  <a:pt x="1518399" y="1885305"/>
                </a:lnTo>
                <a:lnTo>
                  <a:pt x="1514853" y="1864007"/>
                </a:lnTo>
                <a:lnTo>
                  <a:pt x="1514853" y="1855133"/>
                </a:lnTo>
                <a:lnTo>
                  <a:pt x="1507761" y="1817863"/>
                </a:lnTo>
                <a:lnTo>
                  <a:pt x="1500669" y="1778817"/>
                </a:lnTo>
                <a:lnTo>
                  <a:pt x="1491804" y="1739772"/>
                </a:lnTo>
                <a:lnTo>
                  <a:pt x="1482939" y="1706051"/>
                </a:lnTo>
                <a:lnTo>
                  <a:pt x="1474074" y="1674105"/>
                </a:lnTo>
                <a:lnTo>
                  <a:pt x="1466982" y="1651033"/>
                </a:lnTo>
                <a:lnTo>
                  <a:pt x="1461662" y="1635059"/>
                </a:lnTo>
                <a:lnTo>
                  <a:pt x="1461662" y="1627960"/>
                </a:lnTo>
                <a:lnTo>
                  <a:pt x="1410245" y="1471779"/>
                </a:lnTo>
                <a:lnTo>
                  <a:pt x="1360601" y="1331571"/>
                </a:lnTo>
                <a:lnTo>
                  <a:pt x="1349962" y="1297850"/>
                </a:lnTo>
                <a:lnTo>
                  <a:pt x="1342870" y="1260579"/>
                </a:lnTo>
                <a:lnTo>
                  <a:pt x="1341097" y="1223309"/>
                </a:lnTo>
                <a:lnTo>
                  <a:pt x="1339324" y="1189588"/>
                </a:lnTo>
                <a:lnTo>
                  <a:pt x="1341097" y="1157641"/>
                </a:lnTo>
                <a:lnTo>
                  <a:pt x="1342870" y="1131020"/>
                </a:lnTo>
                <a:lnTo>
                  <a:pt x="1342870" y="1115047"/>
                </a:lnTo>
                <a:lnTo>
                  <a:pt x="1344643" y="1107948"/>
                </a:lnTo>
                <a:lnTo>
                  <a:pt x="1325140" y="1090200"/>
                </a:lnTo>
                <a:lnTo>
                  <a:pt x="1303864" y="1072451"/>
                </a:lnTo>
                <a:lnTo>
                  <a:pt x="1286134" y="1052929"/>
                </a:lnTo>
                <a:lnTo>
                  <a:pt x="1271949" y="1040506"/>
                </a:lnTo>
                <a:lnTo>
                  <a:pt x="1261312" y="1029857"/>
                </a:lnTo>
                <a:lnTo>
                  <a:pt x="1257765" y="1026307"/>
                </a:lnTo>
                <a:lnTo>
                  <a:pt x="1273723" y="1003235"/>
                </a:lnTo>
                <a:lnTo>
                  <a:pt x="1287907" y="983712"/>
                </a:lnTo>
                <a:lnTo>
                  <a:pt x="1294999" y="978388"/>
                </a:lnTo>
                <a:lnTo>
                  <a:pt x="1300318" y="973064"/>
                </a:lnTo>
                <a:lnTo>
                  <a:pt x="1328686" y="974838"/>
                </a:lnTo>
                <a:lnTo>
                  <a:pt x="1351735" y="973063"/>
                </a:lnTo>
                <a:lnTo>
                  <a:pt x="1365920" y="971289"/>
                </a:lnTo>
                <a:lnTo>
                  <a:pt x="1374785" y="965965"/>
                </a:lnTo>
                <a:lnTo>
                  <a:pt x="1380104" y="964190"/>
                </a:lnTo>
                <a:close/>
                <a:moveTo>
                  <a:pt x="992526" y="897010"/>
                </a:moveTo>
                <a:cubicBezTo>
                  <a:pt x="995929" y="908936"/>
                  <a:pt x="999023" y="921491"/>
                  <a:pt x="1002426" y="933418"/>
                </a:cubicBezTo>
                <a:cubicBezTo>
                  <a:pt x="1007995" y="944716"/>
                  <a:pt x="1013564" y="956643"/>
                  <a:pt x="1019133" y="967943"/>
                </a:cubicBezTo>
                <a:cubicBezTo>
                  <a:pt x="1026249" y="978614"/>
                  <a:pt x="1033675" y="988657"/>
                  <a:pt x="1040791" y="999329"/>
                </a:cubicBezTo>
                <a:lnTo>
                  <a:pt x="1062139" y="1031343"/>
                </a:lnTo>
                <a:lnTo>
                  <a:pt x="1080393" y="1060846"/>
                </a:lnTo>
                <a:lnTo>
                  <a:pt x="1116901" y="1130523"/>
                </a:lnTo>
                <a:cubicBezTo>
                  <a:pt x="1128039" y="1155632"/>
                  <a:pt x="1138867" y="1181369"/>
                  <a:pt x="1150006" y="1206478"/>
                </a:cubicBezTo>
                <a:cubicBezTo>
                  <a:pt x="1159906" y="1232215"/>
                  <a:pt x="1170116" y="1257324"/>
                  <a:pt x="1180017" y="1283061"/>
                </a:cubicBezTo>
                <a:lnTo>
                  <a:pt x="1218072" y="1407351"/>
                </a:lnTo>
                <a:cubicBezTo>
                  <a:pt x="1229519" y="1450664"/>
                  <a:pt x="1241276" y="1493349"/>
                  <a:pt x="1252723" y="1536662"/>
                </a:cubicBezTo>
                <a:cubicBezTo>
                  <a:pt x="1262005" y="1579347"/>
                  <a:pt x="1271596" y="1622660"/>
                  <a:pt x="1280878" y="1665346"/>
                </a:cubicBezTo>
                <a:cubicBezTo>
                  <a:pt x="1289231" y="1709914"/>
                  <a:pt x="1297585" y="1753855"/>
                  <a:pt x="1305939" y="1798424"/>
                </a:cubicBezTo>
                <a:cubicBezTo>
                  <a:pt x="1315220" y="1844247"/>
                  <a:pt x="1324811" y="1890071"/>
                  <a:pt x="1334093" y="1935896"/>
                </a:cubicBezTo>
                <a:cubicBezTo>
                  <a:pt x="1343994" y="1982347"/>
                  <a:pt x="1353894" y="2028171"/>
                  <a:pt x="1363795" y="2074623"/>
                </a:cubicBezTo>
                <a:cubicBezTo>
                  <a:pt x="1370292" y="2102243"/>
                  <a:pt x="1377099" y="2129863"/>
                  <a:pt x="1383596" y="2157482"/>
                </a:cubicBezTo>
                <a:cubicBezTo>
                  <a:pt x="1390402" y="2185730"/>
                  <a:pt x="1396900" y="2213978"/>
                  <a:pt x="1403706" y="2242225"/>
                </a:cubicBezTo>
                <a:cubicBezTo>
                  <a:pt x="1408656" y="2271101"/>
                  <a:pt x="1413607" y="2299348"/>
                  <a:pt x="1418557" y="2328224"/>
                </a:cubicBezTo>
                <a:cubicBezTo>
                  <a:pt x="1422888" y="2357727"/>
                  <a:pt x="1427529" y="2386602"/>
                  <a:pt x="1431861" y="2416106"/>
                </a:cubicBezTo>
                <a:lnTo>
                  <a:pt x="1436794" y="2463025"/>
                </a:lnTo>
                <a:lnTo>
                  <a:pt x="748798" y="2557868"/>
                </a:lnTo>
                <a:lnTo>
                  <a:pt x="745632" y="2527213"/>
                </a:lnTo>
                <a:cubicBezTo>
                  <a:pt x="746869" y="2505243"/>
                  <a:pt x="747798" y="2482645"/>
                  <a:pt x="749035" y="2460674"/>
                </a:cubicBezTo>
                <a:cubicBezTo>
                  <a:pt x="750273" y="2436193"/>
                  <a:pt x="751201" y="2412339"/>
                  <a:pt x="752438" y="2387858"/>
                </a:cubicBezTo>
                <a:cubicBezTo>
                  <a:pt x="753985" y="2362749"/>
                  <a:pt x="755842" y="2338268"/>
                  <a:pt x="757389" y="2313159"/>
                </a:cubicBezTo>
                <a:cubicBezTo>
                  <a:pt x="758008" y="2287422"/>
                  <a:pt x="758317" y="2261057"/>
                  <a:pt x="758936" y="2235321"/>
                </a:cubicBezTo>
                <a:cubicBezTo>
                  <a:pt x="758317" y="2210839"/>
                  <a:pt x="758007" y="2186985"/>
                  <a:pt x="757389" y="2162505"/>
                </a:cubicBezTo>
                <a:lnTo>
                  <a:pt x="749035" y="2096593"/>
                </a:lnTo>
                <a:cubicBezTo>
                  <a:pt x="742847" y="2030682"/>
                  <a:pt x="736969" y="1965399"/>
                  <a:pt x="730781" y="1899487"/>
                </a:cubicBezTo>
                <a:cubicBezTo>
                  <a:pt x="729543" y="1910159"/>
                  <a:pt x="728615" y="1920202"/>
                  <a:pt x="727378" y="1930873"/>
                </a:cubicBezTo>
                <a:lnTo>
                  <a:pt x="715930" y="1954099"/>
                </a:lnTo>
                <a:cubicBezTo>
                  <a:pt x="712527" y="1960376"/>
                  <a:pt x="709433" y="1967282"/>
                  <a:pt x="706030" y="1973559"/>
                </a:cubicBezTo>
                <a:lnTo>
                  <a:pt x="697676" y="1990507"/>
                </a:lnTo>
                <a:cubicBezTo>
                  <a:pt x="696129" y="1996785"/>
                  <a:pt x="694273" y="2002434"/>
                  <a:pt x="692726" y="2008711"/>
                </a:cubicBezTo>
                <a:cubicBezTo>
                  <a:pt x="692417" y="2014361"/>
                  <a:pt x="692107" y="2019383"/>
                  <a:pt x="691798" y="2025032"/>
                </a:cubicBezTo>
                <a:lnTo>
                  <a:pt x="685920" y="2036959"/>
                </a:lnTo>
                <a:cubicBezTo>
                  <a:pt x="682516" y="2043864"/>
                  <a:pt x="679422" y="2051397"/>
                  <a:pt x="676019" y="2058302"/>
                </a:cubicBezTo>
                <a:lnTo>
                  <a:pt x="664571" y="2083411"/>
                </a:lnTo>
                <a:cubicBezTo>
                  <a:pt x="662406" y="2092827"/>
                  <a:pt x="659931" y="2101615"/>
                  <a:pt x="657765" y="2111031"/>
                </a:cubicBezTo>
                <a:lnTo>
                  <a:pt x="651268" y="2141161"/>
                </a:lnTo>
                <a:cubicBezTo>
                  <a:pt x="650030" y="2148694"/>
                  <a:pt x="649102" y="2156855"/>
                  <a:pt x="647864" y="2164388"/>
                </a:cubicBezTo>
                <a:cubicBezTo>
                  <a:pt x="647246" y="2170665"/>
                  <a:pt x="646936" y="2176314"/>
                  <a:pt x="646317" y="2182592"/>
                </a:cubicBezTo>
                <a:cubicBezTo>
                  <a:pt x="645080" y="2184475"/>
                  <a:pt x="644151" y="2186985"/>
                  <a:pt x="642914" y="2188869"/>
                </a:cubicBezTo>
                <a:lnTo>
                  <a:pt x="609809" y="2220883"/>
                </a:lnTo>
                <a:lnTo>
                  <a:pt x="578251" y="2247247"/>
                </a:lnTo>
                <a:lnTo>
                  <a:pt x="548550" y="2271729"/>
                </a:lnTo>
                <a:cubicBezTo>
                  <a:pt x="538649" y="2279261"/>
                  <a:pt x="528440" y="2286166"/>
                  <a:pt x="518539" y="2293699"/>
                </a:cubicBezTo>
                <a:lnTo>
                  <a:pt x="482340" y="2313158"/>
                </a:lnTo>
                <a:lnTo>
                  <a:pt x="437479" y="2330107"/>
                </a:lnTo>
                <a:lnTo>
                  <a:pt x="400971" y="2336384"/>
                </a:lnTo>
                <a:lnTo>
                  <a:pt x="369413" y="2331362"/>
                </a:lnTo>
                <a:lnTo>
                  <a:pt x="338164" y="2321947"/>
                </a:lnTo>
                <a:lnTo>
                  <a:pt x="311557" y="2301859"/>
                </a:lnTo>
                <a:cubicBezTo>
                  <a:pt x="302584" y="2294954"/>
                  <a:pt x="293921" y="2287422"/>
                  <a:pt x="284949" y="2280517"/>
                </a:cubicBezTo>
                <a:cubicBezTo>
                  <a:pt x="277214" y="2272356"/>
                  <a:pt x="269479" y="2263568"/>
                  <a:pt x="261745" y="2255408"/>
                </a:cubicBezTo>
                <a:lnTo>
                  <a:pt x="240397" y="2227160"/>
                </a:lnTo>
                <a:cubicBezTo>
                  <a:pt x="234209" y="2218372"/>
                  <a:pt x="228330" y="2209584"/>
                  <a:pt x="222143" y="2200796"/>
                </a:cubicBezTo>
                <a:cubicBezTo>
                  <a:pt x="216574" y="2193263"/>
                  <a:pt x="211005" y="2185103"/>
                  <a:pt x="205435" y="2177570"/>
                </a:cubicBezTo>
                <a:cubicBezTo>
                  <a:pt x="201104" y="2170665"/>
                  <a:pt x="196463" y="2164387"/>
                  <a:pt x="192132" y="2157482"/>
                </a:cubicBezTo>
                <a:cubicBezTo>
                  <a:pt x="188419" y="2153716"/>
                  <a:pt x="184397" y="2149950"/>
                  <a:pt x="180684" y="2146183"/>
                </a:cubicBezTo>
                <a:cubicBezTo>
                  <a:pt x="169546" y="2133001"/>
                  <a:pt x="158717" y="2119191"/>
                  <a:pt x="147579" y="2106009"/>
                </a:cubicBezTo>
                <a:lnTo>
                  <a:pt x="119425" y="2060185"/>
                </a:lnTo>
                <a:lnTo>
                  <a:pt x="96220" y="2003690"/>
                </a:lnTo>
                <a:cubicBezTo>
                  <a:pt x="90652" y="1983602"/>
                  <a:pt x="85082" y="1964143"/>
                  <a:pt x="79513" y="1944056"/>
                </a:cubicBezTo>
                <a:cubicBezTo>
                  <a:pt x="75182" y="1922085"/>
                  <a:pt x="70541" y="1899487"/>
                  <a:pt x="66210" y="1877517"/>
                </a:cubicBezTo>
                <a:cubicBezTo>
                  <a:pt x="64663" y="1854291"/>
                  <a:pt x="62806" y="1831065"/>
                  <a:pt x="61259" y="1807839"/>
                </a:cubicBezTo>
                <a:lnTo>
                  <a:pt x="61259" y="1740045"/>
                </a:lnTo>
                <a:lnTo>
                  <a:pt x="69613" y="1672250"/>
                </a:lnTo>
                <a:cubicBezTo>
                  <a:pt x="71160" y="1661579"/>
                  <a:pt x="73016" y="1651536"/>
                  <a:pt x="74563" y="1640864"/>
                </a:cubicBezTo>
                <a:cubicBezTo>
                  <a:pt x="73944" y="1630821"/>
                  <a:pt x="73635" y="1620777"/>
                  <a:pt x="73016" y="1610733"/>
                </a:cubicBezTo>
                <a:lnTo>
                  <a:pt x="73016" y="1581230"/>
                </a:lnTo>
                <a:lnTo>
                  <a:pt x="73016" y="1552983"/>
                </a:lnTo>
                <a:cubicBezTo>
                  <a:pt x="73944" y="1545450"/>
                  <a:pt x="75182" y="1537289"/>
                  <a:pt x="76110" y="1529757"/>
                </a:cubicBezTo>
                <a:cubicBezTo>
                  <a:pt x="70541" y="1512808"/>
                  <a:pt x="65282" y="1495232"/>
                  <a:pt x="59713" y="1478283"/>
                </a:cubicBezTo>
                <a:cubicBezTo>
                  <a:pt x="53215" y="1459452"/>
                  <a:pt x="46409" y="1440620"/>
                  <a:pt x="39911" y="1421788"/>
                </a:cubicBezTo>
                <a:cubicBezTo>
                  <a:pt x="34342" y="1402329"/>
                  <a:pt x="28773" y="1383497"/>
                  <a:pt x="23204" y="1364038"/>
                </a:cubicBezTo>
                <a:lnTo>
                  <a:pt x="8354" y="1307542"/>
                </a:lnTo>
                <a:cubicBezTo>
                  <a:pt x="5569" y="1288710"/>
                  <a:pt x="2785" y="1270506"/>
                  <a:pt x="0" y="1251675"/>
                </a:cubicBezTo>
                <a:lnTo>
                  <a:pt x="33105" y="1218405"/>
                </a:lnTo>
                <a:lnTo>
                  <a:pt x="79513" y="1192040"/>
                </a:lnTo>
                <a:lnTo>
                  <a:pt x="127469" y="1170070"/>
                </a:lnTo>
                <a:lnTo>
                  <a:pt x="184088" y="1155632"/>
                </a:lnTo>
                <a:lnTo>
                  <a:pt x="240397" y="1148727"/>
                </a:lnTo>
                <a:cubicBezTo>
                  <a:pt x="245347" y="1151866"/>
                  <a:pt x="250297" y="1155633"/>
                  <a:pt x="255247" y="1158771"/>
                </a:cubicBezTo>
                <a:cubicBezTo>
                  <a:pt x="260816" y="1160654"/>
                  <a:pt x="266076" y="1163165"/>
                  <a:pt x="271645" y="1165048"/>
                </a:cubicBezTo>
                <a:cubicBezTo>
                  <a:pt x="277833" y="1166932"/>
                  <a:pt x="283711" y="1168187"/>
                  <a:pt x="289899" y="1170070"/>
                </a:cubicBezTo>
                <a:cubicBezTo>
                  <a:pt x="295468" y="1172581"/>
                  <a:pt x="301037" y="1175720"/>
                  <a:pt x="306606" y="1178231"/>
                </a:cubicBezTo>
                <a:cubicBezTo>
                  <a:pt x="311557" y="1182625"/>
                  <a:pt x="316507" y="1187646"/>
                  <a:pt x="321457" y="1192040"/>
                </a:cubicBezTo>
                <a:lnTo>
                  <a:pt x="338164" y="1216522"/>
                </a:lnTo>
                <a:cubicBezTo>
                  <a:pt x="341877" y="1225938"/>
                  <a:pt x="345899" y="1235354"/>
                  <a:pt x="349612" y="1244770"/>
                </a:cubicBezTo>
                <a:lnTo>
                  <a:pt x="336308" y="1266112"/>
                </a:lnTo>
                <a:cubicBezTo>
                  <a:pt x="334761" y="1273645"/>
                  <a:pt x="332905" y="1280550"/>
                  <a:pt x="331358" y="1288083"/>
                </a:cubicBezTo>
                <a:cubicBezTo>
                  <a:pt x="332905" y="1294988"/>
                  <a:pt x="334761" y="1302520"/>
                  <a:pt x="336308" y="1309425"/>
                </a:cubicBezTo>
                <a:cubicBezTo>
                  <a:pt x="337855" y="1316330"/>
                  <a:pt x="339711" y="1323863"/>
                  <a:pt x="341258" y="1330768"/>
                </a:cubicBezTo>
                <a:cubicBezTo>
                  <a:pt x="342496" y="1338301"/>
                  <a:pt x="343424" y="1346461"/>
                  <a:pt x="344661" y="1353994"/>
                </a:cubicBezTo>
                <a:cubicBezTo>
                  <a:pt x="344043" y="1361526"/>
                  <a:pt x="343733" y="1369687"/>
                  <a:pt x="343114" y="1377220"/>
                </a:cubicBezTo>
                <a:cubicBezTo>
                  <a:pt x="339092" y="1386008"/>
                  <a:pt x="335380" y="1394796"/>
                  <a:pt x="331358" y="1403584"/>
                </a:cubicBezTo>
                <a:lnTo>
                  <a:pt x="278452" y="1425555"/>
                </a:lnTo>
                <a:lnTo>
                  <a:pt x="278452" y="1448781"/>
                </a:lnTo>
                <a:cubicBezTo>
                  <a:pt x="279071" y="1456313"/>
                  <a:pt x="279380" y="1464473"/>
                  <a:pt x="279999" y="1472006"/>
                </a:cubicBezTo>
                <a:cubicBezTo>
                  <a:pt x="281236" y="1480794"/>
                  <a:pt x="282164" y="1489582"/>
                  <a:pt x="283402" y="1498371"/>
                </a:cubicBezTo>
                <a:lnTo>
                  <a:pt x="283402" y="1522852"/>
                </a:lnTo>
                <a:cubicBezTo>
                  <a:pt x="282164" y="1531013"/>
                  <a:pt x="281236" y="1539801"/>
                  <a:pt x="279999" y="1547961"/>
                </a:cubicBezTo>
                <a:cubicBezTo>
                  <a:pt x="278452" y="1554866"/>
                  <a:pt x="276595" y="1561143"/>
                  <a:pt x="275048" y="1568048"/>
                </a:cubicBezTo>
                <a:cubicBezTo>
                  <a:pt x="270717" y="1573698"/>
                  <a:pt x="266076" y="1578720"/>
                  <a:pt x="261745" y="1584369"/>
                </a:cubicBezTo>
                <a:lnTo>
                  <a:pt x="275048" y="1609478"/>
                </a:lnTo>
                <a:cubicBezTo>
                  <a:pt x="279999" y="1617011"/>
                  <a:pt x="284949" y="1625171"/>
                  <a:pt x="289899" y="1632704"/>
                </a:cubicBezTo>
                <a:cubicBezTo>
                  <a:pt x="295468" y="1639609"/>
                  <a:pt x="301037" y="1647142"/>
                  <a:pt x="306606" y="1654047"/>
                </a:cubicBezTo>
                <a:lnTo>
                  <a:pt x="323004" y="1669112"/>
                </a:lnTo>
                <a:cubicBezTo>
                  <a:pt x="327954" y="1670995"/>
                  <a:pt x="333214" y="1673506"/>
                  <a:pt x="338164" y="1675389"/>
                </a:cubicBezTo>
                <a:cubicBezTo>
                  <a:pt x="341877" y="1669740"/>
                  <a:pt x="345899" y="1664718"/>
                  <a:pt x="349612" y="1659068"/>
                </a:cubicBezTo>
                <a:lnTo>
                  <a:pt x="357965" y="1630821"/>
                </a:lnTo>
                <a:cubicBezTo>
                  <a:pt x="361678" y="1619522"/>
                  <a:pt x="365700" y="1607595"/>
                  <a:pt x="369413" y="1596296"/>
                </a:cubicBezTo>
                <a:cubicBezTo>
                  <a:pt x="372816" y="1583113"/>
                  <a:pt x="376219" y="1569304"/>
                  <a:pt x="379622" y="1556122"/>
                </a:cubicBezTo>
                <a:cubicBezTo>
                  <a:pt x="381788" y="1541684"/>
                  <a:pt x="383954" y="1527874"/>
                  <a:pt x="386120" y="1513436"/>
                </a:cubicBezTo>
                <a:lnTo>
                  <a:pt x="394473" y="1472006"/>
                </a:lnTo>
                <a:cubicBezTo>
                  <a:pt x="396020" y="1459452"/>
                  <a:pt x="397877" y="1446270"/>
                  <a:pt x="399423" y="1433715"/>
                </a:cubicBezTo>
                <a:cubicBezTo>
                  <a:pt x="400042" y="1423671"/>
                  <a:pt x="400352" y="1413628"/>
                  <a:pt x="400970" y="1403584"/>
                </a:cubicBezTo>
                <a:cubicBezTo>
                  <a:pt x="400352" y="1396679"/>
                  <a:pt x="400042" y="1389146"/>
                  <a:pt x="399424" y="1382241"/>
                </a:cubicBezTo>
                <a:lnTo>
                  <a:pt x="407777" y="1380358"/>
                </a:lnTo>
                <a:cubicBezTo>
                  <a:pt x="408705" y="1379103"/>
                  <a:pt x="409943" y="1378475"/>
                  <a:pt x="410871" y="1377220"/>
                </a:cubicBezTo>
                <a:cubicBezTo>
                  <a:pt x="412418" y="1375964"/>
                  <a:pt x="414274" y="1375336"/>
                  <a:pt x="415821" y="1374081"/>
                </a:cubicBezTo>
                <a:cubicBezTo>
                  <a:pt x="416440" y="1372825"/>
                  <a:pt x="417059" y="1372198"/>
                  <a:pt x="417678" y="1370942"/>
                </a:cubicBezTo>
                <a:cubicBezTo>
                  <a:pt x="418606" y="1369687"/>
                  <a:pt x="419843" y="1368431"/>
                  <a:pt x="420771" y="1367176"/>
                </a:cubicBezTo>
                <a:cubicBezTo>
                  <a:pt x="421390" y="1365293"/>
                  <a:pt x="422009" y="1364038"/>
                  <a:pt x="422628" y="1362154"/>
                </a:cubicBezTo>
                <a:cubicBezTo>
                  <a:pt x="423866" y="1359643"/>
                  <a:pt x="424794" y="1356505"/>
                  <a:pt x="426031" y="1353994"/>
                </a:cubicBezTo>
                <a:cubicBezTo>
                  <a:pt x="424793" y="1347089"/>
                  <a:pt x="423865" y="1339556"/>
                  <a:pt x="422628" y="1332651"/>
                </a:cubicBezTo>
                <a:cubicBezTo>
                  <a:pt x="423865" y="1322607"/>
                  <a:pt x="424794" y="1312564"/>
                  <a:pt x="426031" y="1302520"/>
                </a:cubicBezTo>
                <a:cubicBezTo>
                  <a:pt x="428197" y="1291849"/>
                  <a:pt x="430363" y="1281805"/>
                  <a:pt x="432528" y="1271134"/>
                </a:cubicBezTo>
                <a:cubicBezTo>
                  <a:pt x="435932" y="1260462"/>
                  <a:pt x="439026" y="1250419"/>
                  <a:pt x="442429" y="1239748"/>
                </a:cubicBezTo>
                <a:cubicBezTo>
                  <a:pt x="445832" y="1231587"/>
                  <a:pt x="448926" y="1223427"/>
                  <a:pt x="452329" y="1215266"/>
                </a:cubicBezTo>
                <a:cubicBezTo>
                  <a:pt x="456661" y="1208361"/>
                  <a:pt x="461302" y="1202084"/>
                  <a:pt x="465633" y="1195179"/>
                </a:cubicBezTo>
                <a:lnTo>
                  <a:pt x="487290" y="1178231"/>
                </a:lnTo>
                <a:lnTo>
                  <a:pt x="515445" y="1166932"/>
                </a:lnTo>
                <a:cubicBezTo>
                  <a:pt x="525346" y="1165048"/>
                  <a:pt x="535246" y="1163793"/>
                  <a:pt x="545147" y="1161910"/>
                </a:cubicBezTo>
                <a:lnTo>
                  <a:pt x="576704" y="1155632"/>
                </a:lnTo>
                <a:lnTo>
                  <a:pt x="609809" y="1148727"/>
                </a:lnTo>
                <a:lnTo>
                  <a:pt x="639511" y="1135545"/>
                </a:lnTo>
                <a:lnTo>
                  <a:pt x="701080" y="1105414"/>
                </a:lnTo>
                <a:lnTo>
                  <a:pt x="767289" y="1072773"/>
                </a:lnTo>
                <a:lnTo>
                  <a:pt x="835355" y="1039503"/>
                </a:lnTo>
                <a:lnTo>
                  <a:pt x="894758" y="1004351"/>
                </a:lnTo>
                <a:cubicBezTo>
                  <a:pt x="891046" y="1001212"/>
                  <a:pt x="887023" y="998073"/>
                  <a:pt x="883311" y="994935"/>
                </a:cubicBezTo>
                <a:cubicBezTo>
                  <a:pt x="891664" y="991796"/>
                  <a:pt x="899708" y="988030"/>
                  <a:pt x="908062" y="984891"/>
                </a:cubicBezTo>
                <a:lnTo>
                  <a:pt x="926316" y="969826"/>
                </a:lnTo>
                <a:lnTo>
                  <a:pt x="944570" y="951622"/>
                </a:lnTo>
                <a:cubicBezTo>
                  <a:pt x="949520" y="944717"/>
                  <a:pt x="954471" y="938439"/>
                  <a:pt x="959421" y="931534"/>
                </a:cubicBezTo>
                <a:cubicBezTo>
                  <a:pt x="964990" y="925257"/>
                  <a:pt x="970559" y="918352"/>
                  <a:pt x="976128" y="912075"/>
                </a:cubicBezTo>
                <a:close/>
                <a:moveTo>
                  <a:pt x="2691081" y="204628"/>
                </a:moveTo>
                <a:lnTo>
                  <a:pt x="2716142" y="202745"/>
                </a:lnTo>
                <a:lnTo>
                  <a:pt x="2745843" y="202745"/>
                </a:lnTo>
                <a:lnTo>
                  <a:pt x="2782351" y="204628"/>
                </a:lnTo>
                <a:lnTo>
                  <a:pt x="2818860" y="209650"/>
                </a:lnTo>
                <a:lnTo>
                  <a:pt x="2858462" y="217810"/>
                </a:lnTo>
                <a:lnTo>
                  <a:pt x="2891876" y="225971"/>
                </a:lnTo>
                <a:lnTo>
                  <a:pt x="2923124" y="239153"/>
                </a:lnTo>
                <a:lnTo>
                  <a:pt x="2943235" y="252336"/>
                </a:lnTo>
                <a:lnTo>
                  <a:pt x="2956229" y="269284"/>
                </a:lnTo>
                <a:cubicBezTo>
                  <a:pt x="2958085" y="272423"/>
                  <a:pt x="2959633" y="275561"/>
                  <a:pt x="2961489" y="278700"/>
                </a:cubicBezTo>
                <a:cubicBezTo>
                  <a:pt x="2962108" y="286232"/>
                  <a:pt x="2962417" y="293138"/>
                  <a:pt x="2963036" y="300670"/>
                </a:cubicBezTo>
                <a:cubicBezTo>
                  <a:pt x="2964583" y="310086"/>
                  <a:pt x="2966439" y="319502"/>
                  <a:pt x="2967986" y="328918"/>
                </a:cubicBezTo>
                <a:cubicBezTo>
                  <a:pt x="2969224" y="338961"/>
                  <a:pt x="2970152" y="348377"/>
                  <a:pt x="2971389" y="358421"/>
                </a:cubicBezTo>
                <a:cubicBezTo>
                  <a:pt x="2972936" y="370348"/>
                  <a:pt x="2974792" y="381647"/>
                  <a:pt x="2976340" y="393573"/>
                </a:cubicBezTo>
                <a:cubicBezTo>
                  <a:pt x="2976958" y="403617"/>
                  <a:pt x="2977268" y="413033"/>
                  <a:pt x="2977886" y="423077"/>
                </a:cubicBezTo>
                <a:cubicBezTo>
                  <a:pt x="2979124" y="432493"/>
                  <a:pt x="2980052" y="441909"/>
                  <a:pt x="2981290" y="451324"/>
                </a:cubicBezTo>
                <a:lnTo>
                  <a:pt x="2981290" y="471412"/>
                </a:lnTo>
                <a:cubicBezTo>
                  <a:pt x="2977268" y="486477"/>
                  <a:pt x="2973555" y="500915"/>
                  <a:pt x="2969533" y="515980"/>
                </a:cubicBezTo>
                <a:cubicBezTo>
                  <a:pt x="2971080" y="522885"/>
                  <a:pt x="2972936" y="530418"/>
                  <a:pt x="2974483" y="537323"/>
                </a:cubicBezTo>
                <a:cubicBezTo>
                  <a:pt x="2976649" y="547366"/>
                  <a:pt x="2979124" y="557410"/>
                  <a:pt x="2981290" y="567453"/>
                </a:cubicBezTo>
                <a:cubicBezTo>
                  <a:pt x="2984074" y="577497"/>
                  <a:pt x="2986859" y="586913"/>
                  <a:pt x="2989643" y="596956"/>
                </a:cubicBezTo>
                <a:lnTo>
                  <a:pt x="2996140" y="623321"/>
                </a:lnTo>
                <a:cubicBezTo>
                  <a:pt x="2997378" y="633365"/>
                  <a:pt x="2998306" y="643409"/>
                  <a:pt x="2999544" y="653452"/>
                </a:cubicBezTo>
                <a:lnTo>
                  <a:pt x="2999544" y="684838"/>
                </a:lnTo>
                <a:lnTo>
                  <a:pt x="2997687" y="714969"/>
                </a:lnTo>
                <a:cubicBezTo>
                  <a:pt x="2997069" y="724385"/>
                  <a:pt x="2996759" y="733173"/>
                  <a:pt x="2996140" y="742589"/>
                </a:cubicBezTo>
                <a:lnTo>
                  <a:pt x="2996141" y="769581"/>
                </a:lnTo>
                <a:cubicBezTo>
                  <a:pt x="2997688" y="775858"/>
                  <a:pt x="2999544" y="781508"/>
                  <a:pt x="3001091" y="787785"/>
                </a:cubicBezTo>
                <a:cubicBezTo>
                  <a:pt x="3005113" y="792807"/>
                  <a:pt x="3008826" y="797201"/>
                  <a:pt x="3012848" y="802223"/>
                </a:cubicBezTo>
                <a:lnTo>
                  <a:pt x="3027698" y="817288"/>
                </a:lnTo>
                <a:lnTo>
                  <a:pt x="3044096" y="830470"/>
                </a:lnTo>
                <a:cubicBezTo>
                  <a:pt x="3049046" y="834237"/>
                  <a:pt x="3054306" y="838631"/>
                  <a:pt x="3059256" y="842397"/>
                </a:cubicBezTo>
                <a:lnTo>
                  <a:pt x="3074107" y="853697"/>
                </a:lnTo>
                <a:cubicBezTo>
                  <a:pt x="3078438" y="859974"/>
                  <a:pt x="3083079" y="865623"/>
                  <a:pt x="3087411" y="871900"/>
                </a:cubicBezTo>
                <a:cubicBezTo>
                  <a:pt x="3089576" y="880061"/>
                  <a:pt x="3091742" y="888849"/>
                  <a:pt x="3093908" y="897009"/>
                </a:cubicBezTo>
                <a:lnTo>
                  <a:pt x="3062350" y="954760"/>
                </a:lnTo>
                <a:cubicBezTo>
                  <a:pt x="3053996" y="976103"/>
                  <a:pt x="3045952" y="998073"/>
                  <a:pt x="3037599" y="1019416"/>
                </a:cubicBezTo>
                <a:cubicBezTo>
                  <a:pt x="3031102" y="1041386"/>
                  <a:pt x="3024295" y="1063985"/>
                  <a:pt x="3017798" y="1085955"/>
                </a:cubicBezTo>
                <a:cubicBezTo>
                  <a:pt x="3010991" y="1109181"/>
                  <a:pt x="3004494" y="1132407"/>
                  <a:pt x="2997687" y="1155632"/>
                </a:cubicBezTo>
                <a:lnTo>
                  <a:pt x="2976340" y="1223427"/>
                </a:lnTo>
                <a:lnTo>
                  <a:pt x="2953135" y="1289338"/>
                </a:lnTo>
                <a:cubicBezTo>
                  <a:pt x="2949113" y="1301265"/>
                  <a:pt x="2945401" y="1312564"/>
                  <a:pt x="2941378" y="1324491"/>
                </a:cubicBezTo>
                <a:cubicBezTo>
                  <a:pt x="2937975" y="1337045"/>
                  <a:pt x="2934881" y="1349600"/>
                  <a:pt x="2931478" y="1362154"/>
                </a:cubicBezTo>
                <a:cubicBezTo>
                  <a:pt x="2929312" y="1374709"/>
                  <a:pt x="2927146" y="1387891"/>
                  <a:pt x="2924981" y="1400446"/>
                </a:cubicBezTo>
                <a:cubicBezTo>
                  <a:pt x="2920958" y="1414255"/>
                  <a:pt x="2917245" y="1428065"/>
                  <a:pt x="2913224" y="1441875"/>
                </a:cubicBezTo>
                <a:cubicBezTo>
                  <a:pt x="2909511" y="1454430"/>
                  <a:pt x="2905489" y="1467612"/>
                  <a:pt x="2901776" y="1480167"/>
                </a:cubicBezTo>
                <a:lnTo>
                  <a:pt x="2881666" y="1513436"/>
                </a:lnTo>
                <a:cubicBezTo>
                  <a:pt x="2873931" y="1520341"/>
                  <a:pt x="2866196" y="1527874"/>
                  <a:pt x="2858461" y="1534779"/>
                </a:cubicBezTo>
                <a:lnTo>
                  <a:pt x="2828760" y="1549844"/>
                </a:lnTo>
                <a:cubicBezTo>
                  <a:pt x="2817622" y="1552983"/>
                  <a:pt x="2806793" y="1556749"/>
                  <a:pt x="2795655" y="1559888"/>
                </a:cubicBezTo>
                <a:lnTo>
                  <a:pt x="2759147" y="1568048"/>
                </a:lnTo>
                <a:lnTo>
                  <a:pt x="2721092" y="1574325"/>
                </a:lnTo>
                <a:lnTo>
                  <a:pt x="2684584" y="1584369"/>
                </a:lnTo>
                <a:lnTo>
                  <a:pt x="2619921" y="1596296"/>
                </a:lnTo>
                <a:lnTo>
                  <a:pt x="2546905" y="1609478"/>
                </a:lnTo>
                <a:lnTo>
                  <a:pt x="2467392" y="1615756"/>
                </a:lnTo>
                <a:lnTo>
                  <a:pt x="2382928" y="1622660"/>
                </a:lnTo>
                <a:lnTo>
                  <a:pt x="2298464" y="1623916"/>
                </a:lnTo>
                <a:lnTo>
                  <a:pt x="2210597" y="1625799"/>
                </a:lnTo>
                <a:lnTo>
                  <a:pt x="2122730" y="1625799"/>
                </a:lnTo>
                <a:cubicBezTo>
                  <a:pt x="2123349" y="1664090"/>
                  <a:pt x="2123968" y="1701754"/>
                  <a:pt x="2124586" y="1740045"/>
                </a:cubicBezTo>
                <a:cubicBezTo>
                  <a:pt x="2127371" y="1779592"/>
                  <a:pt x="2129846" y="1818511"/>
                  <a:pt x="2132631" y="1858058"/>
                </a:cubicBezTo>
                <a:cubicBezTo>
                  <a:pt x="2136962" y="1896349"/>
                  <a:pt x="2141603" y="1935268"/>
                  <a:pt x="2145935" y="1973559"/>
                </a:cubicBezTo>
                <a:cubicBezTo>
                  <a:pt x="2151503" y="2009967"/>
                  <a:pt x="2157073" y="2047003"/>
                  <a:pt x="2162642" y="2083411"/>
                </a:cubicBezTo>
                <a:cubicBezTo>
                  <a:pt x="2169758" y="2117308"/>
                  <a:pt x="2176874" y="2151833"/>
                  <a:pt x="2183990" y="2185730"/>
                </a:cubicBezTo>
                <a:cubicBezTo>
                  <a:pt x="2191106" y="2215861"/>
                  <a:pt x="2198531" y="2246619"/>
                  <a:pt x="2205647" y="2276750"/>
                </a:cubicBezTo>
                <a:cubicBezTo>
                  <a:pt x="2210597" y="2301860"/>
                  <a:pt x="2215547" y="2326341"/>
                  <a:pt x="2220498" y="2351450"/>
                </a:cubicBezTo>
                <a:lnTo>
                  <a:pt x="2221212" y="2354889"/>
                </a:lnTo>
                <a:lnTo>
                  <a:pt x="2010605" y="2383922"/>
                </a:lnTo>
                <a:lnTo>
                  <a:pt x="2010112" y="2381580"/>
                </a:lnTo>
                <a:cubicBezTo>
                  <a:pt x="2003924" y="2362121"/>
                  <a:pt x="1998046" y="2342661"/>
                  <a:pt x="1991858" y="2323202"/>
                </a:cubicBezTo>
                <a:cubicBezTo>
                  <a:pt x="1983504" y="2304370"/>
                  <a:pt x="1975460" y="2285539"/>
                  <a:pt x="1967107" y="2266707"/>
                </a:cubicBezTo>
                <a:lnTo>
                  <a:pt x="1942046" y="2213978"/>
                </a:lnTo>
                <a:cubicBezTo>
                  <a:pt x="1933383" y="2196402"/>
                  <a:pt x="1924411" y="2178825"/>
                  <a:pt x="1915748" y="2161249"/>
                </a:cubicBezTo>
                <a:cubicBezTo>
                  <a:pt x="1908632" y="2144928"/>
                  <a:pt x="1901207" y="2129235"/>
                  <a:pt x="1894091" y="2112914"/>
                </a:cubicBezTo>
                <a:lnTo>
                  <a:pt x="1827881" y="1950333"/>
                </a:lnTo>
                <a:lnTo>
                  <a:pt x="1766622" y="1791519"/>
                </a:lnTo>
                <a:lnTo>
                  <a:pt x="1708456" y="1625799"/>
                </a:lnTo>
                <a:lnTo>
                  <a:pt x="1609142" y="1273017"/>
                </a:lnTo>
                <a:lnTo>
                  <a:pt x="1579131" y="1208361"/>
                </a:lnTo>
                <a:lnTo>
                  <a:pt x="1544479" y="1141823"/>
                </a:lnTo>
                <a:lnTo>
                  <a:pt x="1509518" y="1077794"/>
                </a:lnTo>
                <a:lnTo>
                  <a:pt x="1478269" y="1017533"/>
                </a:lnTo>
                <a:cubicBezTo>
                  <a:pt x="1469297" y="986146"/>
                  <a:pt x="1460634" y="954760"/>
                  <a:pt x="1451662" y="923374"/>
                </a:cubicBezTo>
                <a:lnTo>
                  <a:pt x="1468369" y="912075"/>
                </a:lnTo>
                <a:cubicBezTo>
                  <a:pt x="1472081" y="917097"/>
                  <a:pt x="1476104" y="921491"/>
                  <a:pt x="1479816" y="926513"/>
                </a:cubicBezTo>
                <a:lnTo>
                  <a:pt x="1499617" y="939695"/>
                </a:lnTo>
                <a:cubicBezTo>
                  <a:pt x="1505186" y="943461"/>
                  <a:pt x="1510755" y="947855"/>
                  <a:pt x="1516324" y="951622"/>
                </a:cubicBezTo>
                <a:cubicBezTo>
                  <a:pt x="1522512" y="954760"/>
                  <a:pt x="1528390" y="958527"/>
                  <a:pt x="1534578" y="961665"/>
                </a:cubicBezTo>
                <a:cubicBezTo>
                  <a:pt x="1532413" y="967315"/>
                  <a:pt x="1529938" y="972337"/>
                  <a:pt x="1527772" y="977986"/>
                </a:cubicBezTo>
                <a:lnTo>
                  <a:pt x="1577584" y="1011256"/>
                </a:lnTo>
                <a:lnTo>
                  <a:pt x="1610689" y="1011256"/>
                </a:lnTo>
                <a:lnTo>
                  <a:pt x="1653694" y="1009372"/>
                </a:lnTo>
                <a:lnTo>
                  <a:pt x="1703506" y="1006234"/>
                </a:lnTo>
                <a:lnTo>
                  <a:pt x="1754865" y="1006234"/>
                </a:lnTo>
                <a:lnTo>
                  <a:pt x="1806224" y="1006234"/>
                </a:lnTo>
                <a:lnTo>
                  <a:pt x="1854488" y="1006234"/>
                </a:lnTo>
                <a:lnTo>
                  <a:pt x="1897494" y="1011256"/>
                </a:lnTo>
                <a:lnTo>
                  <a:pt x="1930599" y="1014394"/>
                </a:lnTo>
                <a:cubicBezTo>
                  <a:pt x="1938333" y="1016905"/>
                  <a:pt x="1946068" y="1018788"/>
                  <a:pt x="1953803" y="1021299"/>
                </a:cubicBezTo>
                <a:lnTo>
                  <a:pt x="1978554" y="1036365"/>
                </a:lnTo>
                <a:cubicBezTo>
                  <a:pt x="1983505" y="1042642"/>
                  <a:pt x="1988454" y="1048291"/>
                  <a:pt x="1993405" y="1054569"/>
                </a:cubicBezTo>
                <a:cubicBezTo>
                  <a:pt x="1996189" y="1059590"/>
                  <a:pt x="1998974" y="1063985"/>
                  <a:pt x="2001758" y="1069007"/>
                </a:cubicBezTo>
                <a:cubicBezTo>
                  <a:pt x="2003924" y="1075284"/>
                  <a:pt x="2006399" y="1080933"/>
                  <a:pt x="2008565" y="1087211"/>
                </a:cubicBezTo>
                <a:lnTo>
                  <a:pt x="2016609" y="1107298"/>
                </a:lnTo>
                <a:lnTo>
                  <a:pt x="2029913" y="1130523"/>
                </a:lnTo>
                <a:cubicBezTo>
                  <a:pt x="2033316" y="1133662"/>
                  <a:pt x="2036410" y="1137428"/>
                  <a:pt x="2039814" y="1140567"/>
                </a:cubicBezTo>
                <a:cubicBezTo>
                  <a:pt x="2044145" y="1141822"/>
                  <a:pt x="2048786" y="1142450"/>
                  <a:pt x="2053117" y="1143706"/>
                </a:cubicBezTo>
                <a:lnTo>
                  <a:pt x="2068277" y="1145589"/>
                </a:lnTo>
                <a:cubicBezTo>
                  <a:pt x="2073847" y="1146844"/>
                  <a:pt x="2079106" y="1147472"/>
                  <a:pt x="2084675" y="1148728"/>
                </a:cubicBezTo>
                <a:cubicBezTo>
                  <a:pt x="2090244" y="1149983"/>
                  <a:pt x="2095813" y="1150611"/>
                  <a:pt x="2101382" y="1151866"/>
                </a:cubicBezTo>
                <a:lnTo>
                  <a:pt x="2117780" y="1185136"/>
                </a:lnTo>
                <a:cubicBezTo>
                  <a:pt x="2121183" y="1186391"/>
                  <a:pt x="2124277" y="1187019"/>
                  <a:pt x="2127681" y="1188274"/>
                </a:cubicBezTo>
                <a:lnTo>
                  <a:pt x="2149338" y="1188274"/>
                </a:lnTo>
                <a:lnTo>
                  <a:pt x="2177492" y="1192040"/>
                </a:lnTo>
                <a:lnTo>
                  <a:pt x="2207194" y="1192041"/>
                </a:lnTo>
                <a:cubicBezTo>
                  <a:pt x="2216476" y="1192668"/>
                  <a:pt x="2226067" y="1192668"/>
                  <a:pt x="2235349" y="1193296"/>
                </a:cubicBezTo>
                <a:lnTo>
                  <a:pt x="2258553" y="1195179"/>
                </a:lnTo>
                <a:cubicBezTo>
                  <a:pt x="2268144" y="1197690"/>
                  <a:pt x="2277426" y="1200829"/>
                  <a:pt x="2287017" y="1203340"/>
                </a:cubicBezTo>
                <a:lnTo>
                  <a:pt x="2321669" y="1213383"/>
                </a:lnTo>
                <a:lnTo>
                  <a:pt x="2356320" y="1221544"/>
                </a:lnTo>
                <a:lnTo>
                  <a:pt x="2389735" y="1229704"/>
                </a:lnTo>
                <a:cubicBezTo>
                  <a:pt x="2399016" y="1231587"/>
                  <a:pt x="2408608" y="1232843"/>
                  <a:pt x="2417889" y="1234726"/>
                </a:cubicBezTo>
                <a:lnTo>
                  <a:pt x="2450994" y="1236609"/>
                </a:lnTo>
                <a:lnTo>
                  <a:pt x="2487502" y="1236609"/>
                </a:lnTo>
                <a:lnTo>
                  <a:pt x="2525557" y="1234726"/>
                </a:lnTo>
                <a:lnTo>
                  <a:pt x="2560209" y="1234726"/>
                </a:lnTo>
                <a:lnTo>
                  <a:pt x="2591767" y="1239748"/>
                </a:lnTo>
                <a:cubicBezTo>
                  <a:pt x="2594551" y="1233470"/>
                  <a:pt x="2597336" y="1227821"/>
                  <a:pt x="2600120" y="1221543"/>
                </a:cubicBezTo>
                <a:cubicBezTo>
                  <a:pt x="2604452" y="1217150"/>
                  <a:pt x="2609093" y="1212755"/>
                  <a:pt x="2613424" y="1208362"/>
                </a:cubicBezTo>
                <a:cubicBezTo>
                  <a:pt x="2617755" y="1203340"/>
                  <a:pt x="2622397" y="1198318"/>
                  <a:pt x="2626728" y="1193296"/>
                </a:cubicBezTo>
                <a:cubicBezTo>
                  <a:pt x="2629512" y="1188902"/>
                  <a:pt x="2631988" y="1184508"/>
                  <a:pt x="2634772" y="1180114"/>
                </a:cubicBezTo>
                <a:cubicBezTo>
                  <a:pt x="2637556" y="1173837"/>
                  <a:pt x="2640341" y="1168187"/>
                  <a:pt x="2643125" y="1161910"/>
                </a:cubicBezTo>
                <a:cubicBezTo>
                  <a:pt x="2643744" y="1155633"/>
                  <a:pt x="2644054" y="1149983"/>
                  <a:pt x="2644672" y="1143706"/>
                </a:cubicBezTo>
                <a:cubicBezTo>
                  <a:pt x="2644054" y="1139312"/>
                  <a:pt x="2643744" y="1134917"/>
                  <a:pt x="2643126" y="1130523"/>
                </a:cubicBezTo>
                <a:lnTo>
                  <a:pt x="2643126" y="1115458"/>
                </a:lnTo>
                <a:cubicBezTo>
                  <a:pt x="2643744" y="1109181"/>
                  <a:pt x="2644054" y="1103531"/>
                  <a:pt x="2644673" y="1097254"/>
                </a:cubicBezTo>
                <a:cubicBezTo>
                  <a:pt x="2646838" y="1088466"/>
                  <a:pt x="2649313" y="1079678"/>
                  <a:pt x="2651479" y="1070889"/>
                </a:cubicBezTo>
                <a:cubicBezTo>
                  <a:pt x="2657667" y="1057707"/>
                  <a:pt x="2663546" y="1044525"/>
                  <a:pt x="2669734" y="1031343"/>
                </a:cubicBezTo>
                <a:cubicBezTo>
                  <a:pt x="2676849" y="1018161"/>
                  <a:pt x="2683965" y="1004351"/>
                  <a:pt x="2691081" y="991168"/>
                </a:cubicBezTo>
                <a:cubicBezTo>
                  <a:pt x="2696031" y="977986"/>
                  <a:pt x="2701291" y="964804"/>
                  <a:pt x="2706241" y="951621"/>
                </a:cubicBezTo>
                <a:lnTo>
                  <a:pt x="2712738" y="923374"/>
                </a:lnTo>
                <a:cubicBezTo>
                  <a:pt x="2714904" y="912075"/>
                  <a:pt x="2717380" y="900148"/>
                  <a:pt x="2719545" y="888849"/>
                </a:cubicBezTo>
                <a:cubicBezTo>
                  <a:pt x="2720473" y="876923"/>
                  <a:pt x="2721711" y="865623"/>
                  <a:pt x="2722639" y="853697"/>
                </a:cubicBezTo>
                <a:cubicBezTo>
                  <a:pt x="2724805" y="842398"/>
                  <a:pt x="2727280" y="831726"/>
                  <a:pt x="2729446" y="820427"/>
                </a:cubicBezTo>
                <a:cubicBezTo>
                  <a:pt x="2731611" y="810384"/>
                  <a:pt x="2733777" y="800968"/>
                  <a:pt x="2735943" y="790924"/>
                </a:cubicBezTo>
                <a:cubicBezTo>
                  <a:pt x="2738727" y="782764"/>
                  <a:pt x="2741512" y="773975"/>
                  <a:pt x="2744297" y="765815"/>
                </a:cubicBezTo>
                <a:cubicBezTo>
                  <a:pt x="2748628" y="759537"/>
                  <a:pt x="2753269" y="753888"/>
                  <a:pt x="2757600" y="747611"/>
                </a:cubicBezTo>
                <a:cubicBezTo>
                  <a:pt x="2762550" y="741334"/>
                  <a:pt x="2767501" y="734428"/>
                  <a:pt x="2772451" y="728152"/>
                </a:cubicBezTo>
                <a:lnTo>
                  <a:pt x="2782351" y="706181"/>
                </a:lnTo>
                <a:lnTo>
                  <a:pt x="2788849" y="677933"/>
                </a:lnTo>
                <a:lnTo>
                  <a:pt x="2788849" y="656591"/>
                </a:lnTo>
                <a:lnTo>
                  <a:pt x="2788849" y="638387"/>
                </a:lnTo>
                <a:cubicBezTo>
                  <a:pt x="2788230" y="631482"/>
                  <a:pt x="2787921" y="625204"/>
                  <a:pt x="2787302" y="618299"/>
                </a:cubicBezTo>
                <a:cubicBezTo>
                  <a:pt x="2786683" y="612022"/>
                  <a:pt x="2786374" y="605117"/>
                  <a:pt x="2785754" y="598840"/>
                </a:cubicBezTo>
                <a:cubicBezTo>
                  <a:pt x="2786683" y="591307"/>
                  <a:pt x="2787921" y="583147"/>
                  <a:pt x="2788849" y="575614"/>
                </a:cubicBezTo>
                <a:lnTo>
                  <a:pt x="2749247" y="540461"/>
                </a:lnTo>
                <a:lnTo>
                  <a:pt x="2709335" y="502798"/>
                </a:lnTo>
                <a:lnTo>
                  <a:pt x="2676230" y="461368"/>
                </a:lnTo>
                <a:cubicBezTo>
                  <a:pt x="2666949" y="445675"/>
                  <a:pt x="2657358" y="430609"/>
                  <a:pt x="2648076" y="414916"/>
                </a:cubicBezTo>
                <a:cubicBezTo>
                  <a:pt x="2640341" y="397340"/>
                  <a:pt x="2632606" y="379136"/>
                  <a:pt x="2624872" y="361559"/>
                </a:cubicBezTo>
                <a:cubicBezTo>
                  <a:pt x="2616209" y="332684"/>
                  <a:pt x="2607236" y="304437"/>
                  <a:pt x="2598573" y="275561"/>
                </a:cubicBezTo>
                <a:lnTo>
                  <a:pt x="2619921" y="260496"/>
                </a:lnTo>
                <a:cubicBezTo>
                  <a:pt x="2628275" y="258613"/>
                  <a:pt x="2636319" y="256102"/>
                  <a:pt x="2644673" y="254219"/>
                </a:cubicBezTo>
                <a:lnTo>
                  <a:pt x="2673137" y="241036"/>
                </a:lnTo>
                <a:close/>
                <a:moveTo>
                  <a:pt x="1148920" y="0"/>
                </a:moveTo>
                <a:lnTo>
                  <a:pt x="1238794" y="28794"/>
                </a:lnTo>
                <a:lnTo>
                  <a:pt x="1257447" y="42343"/>
                </a:lnTo>
                <a:lnTo>
                  <a:pt x="1267621" y="62668"/>
                </a:lnTo>
                <a:lnTo>
                  <a:pt x="1276100" y="81299"/>
                </a:lnTo>
                <a:lnTo>
                  <a:pt x="1286274" y="103318"/>
                </a:lnTo>
                <a:lnTo>
                  <a:pt x="1294753" y="123643"/>
                </a:lnTo>
                <a:lnTo>
                  <a:pt x="1350712" y="155824"/>
                </a:lnTo>
                <a:lnTo>
                  <a:pt x="1371061" y="176149"/>
                </a:lnTo>
                <a:lnTo>
                  <a:pt x="1393105" y="204942"/>
                </a:lnTo>
                <a:lnTo>
                  <a:pt x="1413454" y="237123"/>
                </a:lnTo>
                <a:lnTo>
                  <a:pt x="1428715" y="270998"/>
                </a:lnTo>
                <a:lnTo>
                  <a:pt x="1442281" y="296404"/>
                </a:lnTo>
                <a:lnTo>
                  <a:pt x="1442281" y="379397"/>
                </a:lnTo>
                <a:lnTo>
                  <a:pt x="1447368" y="406497"/>
                </a:lnTo>
                <a:lnTo>
                  <a:pt x="1457543" y="425129"/>
                </a:lnTo>
                <a:lnTo>
                  <a:pt x="1466021" y="443760"/>
                </a:lnTo>
                <a:lnTo>
                  <a:pt x="1472804" y="460697"/>
                </a:lnTo>
                <a:lnTo>
                  <a:pt x="1479587" y="475941"/>
                </a:lnTo>
                <a:lnTo>
                  <a:pt x="1482979" y="494572"/>
                </a:lnTo>
                <a:lnTo>
                  <a:pt x="1482979" y="516590"/>
                </a:lnTo>
                <a:lnTo>
                  <a:pt x="1481283" y="543690"/>
                </a:lnTo>
                <a:lnTo>
                  <a:pt x="1474500" y="580952"/>
                </a:lnTo>
                <a:lnTo>
                  <a:pt x="1467717" y="618215"/>
                </a:lnTo>
                <a:lnTo>
                  <a:pt x="1467717" y="652089"/>
                </a:lnTo>
                <a:lnTo>
                  <a:pt x="1467717" y="677495"/>
                </a:lnTo>
                <a:lnTo>
                  <a:pt x="1469413" y="699514"/>
                </a:lnTo>
                <a:lnTo>
                  <a:pt x="1469413" y="721533"/>
                </a:lnTo>
                <a:lnTo>
                  <a:pt x="1466021" y="740164"/>
                </a:lnTo>
                <a:lnTo>
                  <a:pt x="1457543" y="758795"/>
                </a:lnTo>
                <a:lnTo>
                  <a:pt x="1437194" y="779120"/>
                </a:lnTo>
                <a:lnTo>
                  <a:pt x="1406671" y="802832"/>
                </a:lnTo>
                <a:lnTo>
                  <a:pt x="1406671" y="860419"/>
                </a:lnTo>
                <a:lnTo>
                  <a:pt x="1420237" y="863807"/>
                </a:lnTo>
                <a:lnTo>
                  <a:pt x="1423628" y="870582"/>
                </a:lnTo>
                <a:lnTo>
                  <a:pt x="1423628" y="882438"/>
                </a:lnTo>
                <a:lnTo>
                  <a:pt x="1423628" y="897682"/>
                </a:lnTo>
                <a:lnTo>
                  <a:pt x="1410062" y="912925"/>
                </a:lnTo>
                <a:lnTo>
                  <a:pt x="1401584" y="926475"/>
                </a:lnTo>
                <a:lnTo>
                  <a:pt x="1388018" y="938332"/>
                </a:lnTo>
                <a:lnTo>
                  <a:pt x="1372756" y="948494"/>
                </a:lnTo>
                <a:lnTo>
                  <a:pt x="1345625" y="934944"/>
                </a:lnTo>
                <a:lnTo>
                  <a:pt x="1308319" y="923088"/>
                </a:lnTo>
                <a:lnTo>
                  <a:pt x="1264230" y="912925"/>
                </a:lnTo>
                <a:lnTo>
                  <a:pt x="1216749" y="901069"/>
                </a:lnTo>
                <a:lnTo>
                  <a:pt x="1169269" y="890907"/>
                </a:lnTo>
                <a:lnTo>
                  <a:pt x="1123484" y="879050"/>
                </a:lnTo>
                <a:lnTo>
                  <a:pt x="1079395" y="867194"/>
                </a:lnTo>
                <a:lnTo>
                  <a:pt x="1043785" y="851951"/>
                </a:lnTo>
                <a:lnTo>
                  <a:pt x="1014957" y="836707"/>
                </a:lnTo>
                <a:lnTo>
                  <a:pt x="999696" y="814688"/>
                </a:lnTo>
                <a:lnTo>
                  <a:pt x="996304" y="802832"/>
                </a:lnTo>
                <a:lnTo>
                  <a:pt x="996304" y="787588"/>
                </a:lnTo>
                <a:lnTo>
                  <a:pt x="996304" y="774039"/>
                </a:lnTo>
                <a:lnTo>
                  <a:pt x="992913" y="763876"/>
                </a:lnTo>
                <a:lnTo>
                  <a:pt x="970868" y="730002"/>
                </a:lnTo>
                <a:lnTo>
                  <a:pt x="938650" y="696127"/>
                </a:lnTo>
                <a:lnTo>
                  <a:pt x="903039" y="660558"/>
                </a:lnTo>
                <a:lnTo>
                  <a:pt x="865733" y="628377"/>
                </a:lnTo>
                <a:lnTo>
                  <a:pt x="836906" y="596196"/>
                </a:lnTo>
                <a:lnTo>
                  <a:pt x="813166" y="562321"/>
                </a:lnTo>
                <a:lnTo>
                  <a:pt x="796208" y="519978"/>
                </a:lnTo>
                <a:lnTo>
                  <a:pt x="782642" y="472553"/>
                </a:lnTo>
                <a:lnTo>
                  <a:pt x="775860" y="420047"/>
                </a:lnTo>
                <a:lnTo>
                  <a:pt x="775860" y="365847"/>
                </a:lnTo>
                <a:lnTo>
                  <a:pt x="782642" y="316729"/>
                </a:lnTo>
                <a:lnTo>
                  <a:pt x="794513" y="267611"/>
                </a:lnTo>
                <a:lnTo>
                  <a:pt x="809774" y="228655"/>
                </a:lnTo>
                <a:lnTo>
                  <a:pt x="831819" y="196474"/>
                </a:lnTo>
                <a:lnTo>
                  <a:pt x="819949" y="177843"/>
                </a:lnTo>
                <a:lnTo>
                  <a:pt x="826731" y="177842"/>
                </a:lnTo>
                <a:lnTo>
                  <a:pt x="841993" y="171067"/>
                </a:lnTo>
                <a:lnTo>
                  <a:pt x="852167" y="157517"/>
                </a:lnTo>
                <a:lnTo>
                  <a:pt x="862342" y="142274"/>
                </a:lnTo>
                <a:lnTo>
                  <a:pt x="870821" y="130418"/>
                </a:lnTo>
                <a:lnTo>
                  <a:pt x="880995" y="118562"/>
                </a:lnTo>
                <a:lnTo>
                  <a:pt x="916605" y="99931"/>
                </a:lnTo>
                <a:lnTo>
                  <a:pt x="952215" y="86381"/>
                </a:lnTo>
                <a:lnTo>
                  <a:pt x="989521" y="67749"/>
                </a:lnTo>
                <a:lnTo>
                  <a:pt x="992913" y="67749"/>
                </a:lnTo>
                <a:lnTo>
                  <a:pt x="999696" y="40650"/>
                </a:lnTo>
                <a:lnTo>
                  <a:pt x="1014957" y="42343"/>
                </a:lnTo>
                <a:lnTo>
                  <a:pt x="1026827" y="44037"/>
                </a:lnTo>
                <a:lnTo>
                  <a:pt x="1037002" y="45731"/>
                </a:lnTo>
                <a:lnTo>
                  <a:pt x="1050568" y="50812"/>
                </a:lnTo>
                <a:lnTo>
                  <a:pt x="1052263" y="42343"/>
                </a:lnTo>
                <a:lnTo>
                  <a:pt x="1055655" y="35568"/>
                </a:lnTo>
                <a:lnTo>
                  <a:pt x="1057351" y="30487"/>
                </a:lnTo>
                <a:lnTo>
                  <a:pt x="1060742" y="28793"/>
                </a:lnTo>
                <a:lnTo>
                  <a:pt x="1065829" y="27100"/>
                </a:lnTo>
                <a:lnTo>
                  <a:pt x="1072612" y="25406"/>
                </a:lnTo>
                <a:lnTo>
                  <a:pt x="1082786" y="22018"/>
                </a:lnTo>
                <a:lnTo>
                  <a:pt x="1104831" y="15243"/>
                </a:lnTo>
                <a:lnTo>
                  <a:pt x="1126875" y="8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8"/>
          <p:cNvGrpSpPr/>
          <p:nvPr/>
        </p:nvGrpSpPr>
        <p:grpSpPr>
          <a:xfrm rot="470941">
            <a:off x="2407850" y="4968165"/>
            <a:ext cx="2941487" cy="1287740"/>
            <a:chOff x="911314" y="1822937"/>
            <a:chExt cx="2306669" cy="1009826"/>
          </a:xfrm>
        </p:grpSpPr>
        <p:sp>
          <p:nvSpPr>
            <p:cNvPr id="269" name="Google Shape;269;p8"/>
            <p:cNvSpPr/>
            <p:nvPr/>
          </p:nvSpPr>
          <p:spPr>
            <a:xfrm>
              <a:off x="911314" y="2573932"/>
              <a:ext cx="184880" cy="258831"/>
            </a:xfrm>
            <a:custGeom>
              <a:rect b="b" l="l" r="r" t="t"/>
              <a:pathLst>
                <a:path extrusionOk="0" h="209" w="149">
                  <a:moveTo>
                    <a:pt x="115" y="0"/>
                  </a:moveTo>
                  <a:lnTo>
                    <a:pt x="128" y="19"/>
                  </a:lnTo>
                  <a:lnTo>
                    <a:pt x="137" y="39"/>
                  </a:lnTo>
                  <a:lnTo>
                    <a:pt x="142" y="55"/>
                  </a:lnTo>
                  <a:lnTo>
                    <a:pt x="146" y="70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46" y="99"/>
                  </a:lnTo>
                  <a:lnTo>
                    <a:pt x="142" y="117"/>
                  </a:lnTo>
                  <a:lnTo>
                    <a:pt x="138" y="133"/>
                  </a:lnTo>
                  <a:lnTo>
                    <a:pt x="133" y="146"/>
                  </a:lnTo>
                  <a:lnTo>
                    <a:pt x="131" y="155"/>
                  </a:lnTo>
                  <a:lnTo>
                    <a:pt x="129" y="158"/>
                  </a:lnTo>
                  <a:lnTo>
                    <a:pt x="118" y="178"/>
                  </a:lnTo>
                  <a:lnTo>
                    <a:pt x="107" y="193"/>
                  </a:lnTo>
                  <a:lnTo>
                    <a:pt x="97" y="202"/>
                  </a:lnTo>
                  <a:lnTo>
                    <a:pt x="88" y="207"/>
                  </a:lnTo>
                  <a:lnTo>
                    <a:pt x="79" y="209"/>
                  </a:lnTo>
                  <a:lnTo>
                    <a:pt x="72" y="209"/>
                  </a:lnTo>
                  <a:lnTo>
                    <a:pt x="67" y="208"/>
                  </a:lnTo>
                  <a:lnTo>
                    <a:pt x="66" y="207"/>
                  </a:lnTo>
                  <a:lnTo>
                    <a:pt x="42" y="185"/>
                  </a:lnTo>
                  <a:lnTo>
                    <a:pt x="26" y="163"/>
                  </a:lnTo>
                  <a:lnTo>
                    <a:pt x="14" y="139"/>
                  </a:lnTo>
                  <a:lnTo>
                    <a:pt x="8" y="119"/>
                  </a:lnTo>
                  <a:lnTo>
                    <a:pt x="4" y="101"/>
                  </a:lnTo>
                  <a:lnTo>
                    <a:pt x="4" y="85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"/>
                  </a:lnTo>
                  <a:lnTo>
                    <a:pt x="6" y="32"/>
                  </a:lnTo>
                  <a:lnTo>
                    <a:pt x="13" y="50"/>
                  </a:lnTo>
                  <a:lnTo>
                    <a:pt x="19" y="63"/>
                  </a:lnTo>
                  <a:lnTo>
                    <a:pt x="26" y="70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36" y="76"/>
                  </a:lnTo>
                  <a:lnTo>
                    <a:pt x="36" y="85"/>
                  </a:lnTo>
                  <a:lnTo>
                    <a:pt x="42" y="88"/>
                  </a:lnTo>
                  <a:lnTo>
                    <a:pt x="52" y="89"/>
                  </a:lnTo>
                  <a:lnTo>
                    <a:pt x="62" y="89"/>
                  </a:lnTo>
                  <a:lnTo>
                    <a:pt x="70" y="89"/>
                  </a:lnTo>
                  <a:lnTo>
                    <a:pt x="72" y="89"/>
                  </a:lnTo>
                  <a:lnTo>
                    <a:pt x="88" y="86"/>
                  </a:lnTo>
                  <a:lnTo>
                    <a:pt x="98" y="80"/>
                  </a:lnTo>
                  <a:lnTo>
                    <a:pt x="107" y="70"/>
                  </a:lnTo>
                  <a:lnTo>
                    <a:pt x="112" y="57"/>
                  </a:lnTo>
                  <a:lnTo>
                    <a:pt x="115" y="44"/>
                  </a:lnTo>
                  <a:lnTo>
                    <a:pt x="116" y="31"/>
                  </a:lnTo>
                  <a:lnTo>
                    <a:pt x="116" y="19"/>
                  </a:lnTo>
                  <a:lnTo>
                    <a:pt x="116" y="9"/>
                  </a:lnTo>
                  <a:lnTo>
                    <a:pt x="116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014447" y="1822937"/>
              <a:ext cx="203536" cy="186807"/>
            </a:xfrm>
            <a:custGeom>
              <a:rect b="b" l="l" r="r" t="t"/>
              <a:pathLst>
                <a:path extrusionOk="0" h="134" w="145">
                  <a:moveTo>
                    <a:pt x="11" y="0"/>
                  </a:moveTo>
                  <a:lnTo>
                    <a:pt x="30" y="14"/>
                  </a:lnTo>
                  <a:lnTo>
                    <a:pt x="51" y="24"/>
                  </a:lnTo>
                  <a:lnTo>
                    <a:pt x="71" y="29"/>
                  </a:lnTo>
                  <a:lnTo>
                    <a:pt x="92" y="32"/>
                  </a:lnTo>
                  <a:lnTo>
                    <a:pt x="110" y="32"/>
                  </a:lnTo>
                  <a:lnTo>
                    <a:pt x="126" y="31"/>
                  </a:lnTo>
                  <a:lnTo>
                    <a:pt x="135" y="29"/>
                  </a:lnTo>
                  <a:lnTo>
                    <a:pt x="139" y="29"/>
                  </a:lnTo>
                  <a:lnTo>
                    <a:pt x="138" y="58"/>
                  </a:lnTo>
                  <a:lnTo>
                    <a:pt x="139" y="82"/>
                  </a:lnTo>
                  <a:lnTo>
                    <a:pt x="141" y="104"/>
                  </a:lnTo>
                  <a:lnTo>
                    <a:pt x="143" y="120"/>
                  </a:lnTo>
                  <a:lnTo>
                    <a:pt x="145" y="130"/>
                  </a:lnTo>
                  <a:lnTo>
                    <a:pt x="145" y="134"/>
                  </a:lnTo>
                  <a:lnTo>
                    <a:pt x="106" y="125"/>
                  </a:lnTo>
                  <a:lnTo>
                    <a:pt x="75" y="115"/>
                  </a:lnTo>
                  <a:lnTo>
                    <a:pt x="51" y="103"/>
                  </a:lnTo>
                  <a:lnTo>
                    <a:pt x="33" y="91"/>
                  </a:lnTo>
                  <a:lnTo>
                    <a:pt x="20" y="81"/>
                  </a:lnTo>
                  <a:lnTo>
                    <a:pt x="11" y="72"/>
                  </a:lnTo>
                  <a:lnTo>
                    <a:pt x="4" y="66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8"/>
          <p:cNvGrpSpPr/>
          <p:nvPr/>
        </p:nvGrpSpPr>
        <p:grpSpPr>
          <a:xfrm>
            <a:off x="8225305" y="3969621"/>
            <a:ext cx="2212294" cy="738830"/>
            <a:chOff x="910640" y="2975794"/>
            <a:chExt cx="1527300" cy="1848000"/>
          </a:xfrm>
        </p:grpSpPr>
        <p:sp>
          <p:nvSpPr>
            <p:cNvPr id="272" name="Google Shape;272;p8"/>
            <p:cNvSpPr txBox="1"/>
            <p:nvPr/>
          </p:nvSpPr>
          <p:spPr>
            <a:xfrm>
              <a:off x="910640" y="2975794"/>
              <a:ext cx="1527300" cy="18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Số lượng dữ liệu đã được thêm so với trước tăng thêm 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 txBox="1"/>
            <p:nvPr/>
          </p:nvSpPr>
          <p:spPr>
            <a:xfrm>
              <a:off x="910640" y="3531961"/>
              <a:ext cx="1527300" cy="7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8"/>
          <p:cNvSpPr txBox="1"/>
          <p:nvPr/>
        </p:nvSpPr>
        <p:spPr>
          <a:xfrm>
            <a:off x="10496432" y="4132398"/>
            <a:ext cx="108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</a:rPr>
              <a:t>80</a:t>
            </a: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8"/>
          <p:cNvGrpSpPr/>
          <p:nvPr/>
        </p:nvGrpSpPr>
        <p:grpSpPr>
          <a:xfrm>
            <a:off x="8225305" y="5135282"/>
            <a:ext cx="2212294" cy="868832"/>
            <a:chOff x="910640" y="2975794"/>
            <a:chExt cx="1527300" cy="2173167"/>
          </a:xfrm>
        </p:grpSpPr>
        <p:sp>
          <p:nvSpPr>
            <p:cNvPr id="276" name="Google Shape;276;p8"/>
            <p:cNvSpPr txBox="1"/>
            <p:nvPr/>
          </p:nvSpPr>
          <p:spPr>
            <a:xfrm>
              <a:off x="910640" y="2975794"/>
              <a:ext cx="1527300" cy="7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 txBox="1"/>
            <p:nvPr/>
          </p:nvSpPr>
          <p:spPr>
            <a:xfrm>
              <a:off x="910640" y="3531961"/>
              <a:ext cx="1527300" cy="16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Tổng số lượng nhãn đã được tự động đánh nhãn lại theo model mới</a:t>
              </a:r>
              <a:endParaRPr/>
            </a:p>
          </p:txBody>
        </p:sp>
      </p:grpSp>
      <p:sp>
        <p:nvSpPr>
          <p:cNvPr id="278" name="Google Shape;278;p8"/>
          <p:cNvSpPr txBox="1"/>
          <p:nvPr/>
        </p:nvSpPr>
        <p:spPr>
          <a:xfrm>
            <a:off x="10496432" y="5298060"/>
            <a:ext cx="108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"/>
          <p:cNvSpPr/>
          <p:nvPr/>
        </p:nvSpPr>
        <p:spPr>
          <a:xfrm rot="-907440">
            <a:off x="7517447" y="4356719"/>
            <a:ext cx="391744" cy="318215"/>
          </a:xfrm>
          <a:custGeom>
            <a:rect b="b" l="l" r="r" t="t"/>
            <a:pathLst>
              <a:path extrusionOk="0" h="3321003" w="4088377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/>
          <p:nvPr/>
        </p:nvSpPr>
        <p:spPr>
          <a:xfrm rot="8179933">
            <a:off x="7545448" y="5504459"/>
            <a:ext cx="325869" cy="359300"/>
          </a:xfrm>
          <a:custGeom>
            <a:rect b="b" l="l" r="r" t="t"/>
            <a:pathLst>
              <a:path extrusionOk="0" h="4725490" w="4285801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/>
              <a:t>Các bộ dữ liệu sử dụng</a:t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>
            <a:off x="2009218" y="3362196"/>
            <a:ext cx="2275213" cy="1225848"/>
          </a:xfrm>
          <a:custGeom>
            <a:rect b="b" l="l" r="r" t="t"/>
            <a:pathLst>
              <a:path extrusionOk="0" h="1094607" w="203162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223511" y="1089813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1"/>
          </a:solidFill>
          <a:ln cap="flat" cmpd="sng" w="889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3366546" y="1743569"/>
            <a:ext cx="2275213" cy="1225848"/>
          </a:xfrm>
          <a:custGeom>
            <a:rect b="b" l="l" r="r" t="t"/>
            <a:pathLst>
              <a:path extrusionOk="0" h="1094607" w="203162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2"/>
          </a:solidFill>
          <a:ln cap="flat" cmpd="sng" w="889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6787505" y="1743569"/>
            <a:ext cx="2275213" cy="1225848"/>
          </a:xfrm>
          <a:custGeom>
            <a:rect b="b" l="l" r="r" t="t"/>
            <a:pathLst>
              <a:path extrusionOk="0" h="1094607" w="203162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9016" y="108164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2"/>
          </a:solidFill>
          <a:ln cap="flat" cmpd="sng" w="889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7826060" y="3362196"/>
            <a:ext cx="2275213" cy="1225848"/>
          </a:xfrm>
          <a:custGeom>
            <a:rect b="b" l="l" r="r" t="t"/>
            <a:pathLst>
              <a:path extrusionOk="0" h="1094607" w="203162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82686" y="108164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4"/>
          </a:solidFill>
          <a:ln cap="flat" cmpd="sng" w="889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 txBox="1"/>
          <p:nvPr/>
        </p:nvSpPr>
        <p:spPr>
          <a:xfrm>
            <a:off x="2454278" y="3782642"/>
            <a:ext cx="138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Dữ liệu text để training và test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 txBox="1"/>
          <p:nvPr/>
        </p:nvSpPr>
        <p:spPr>
          <a:xfrm>
            <a:off x="3811592" y="2053753"/>
            <a:ext cx="138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Dự liệu về icon, biêủ cảm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 txBox="1"/>
          <p:nvPr/>
        </p:nvSpPr>
        <p:spPr>
          <a:xfrm>
            <a:off x="7219552" y="2399878"/>
            <a:ext cx="138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Dư liệu sắc thái 3 bộ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 txBox="1"/>
          <p:nvPr/>
        </p:nvSpPr>
        <p:spPr>
          <a:xfrm>
            <a:off x="8352786" y="3765279"/>
            <a:ext cx="138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Dữ liệu stopword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9"/>
          <p:cNvGrpSpPr/>
          <p:nvPr/>
        </p:nvGrpSpPr>
        <p:grpSpPr>
          <a:xfrm>
            <a:off x="8807926" y="4713473"/>
            <a:ext cx="2541458" cy="717580"/>
            <a:chOff x="-475010" y="1083846"/>
            <a:chExt cx="3584916" cy="717580"/>
          </a:xfrm>
        </p:grpSpPr>
        <p:sp>
          <p:nvSpPr>
            <p:cNvPr id="295" name="Google Shape;295;p9"/>
            <p:cNvSpPr txBox="1"/>
            <p:nvPr/>
          </p:nvSpPr>
          <p:spPr>
            <a:xfrm>
              <a:off x="-475010" y="1083846"/>
              <a:ext cx="35849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Dữ liệu stopword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 txBox="1"/>
            <p:nvPr/>
          </p:nvSpPr>
          <p:spPr>
            <a:xfrm>
              <a:off x="-475010" y="1339726"/>
              <a:ext cx="357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Các từ sẽ được loại bỏ hoặc remove trong quá trình xử lý</a:t>
              </a:r>
              <a:endParaRPr/>
            </a:p>
          </p:txBody>
        </p:sp>
      </p:grpSp>
      <p:grpSp>
        <p:nvGrpSpPr>
          <p:cNvPr id="297" name="Google Shape;297;p9"/>
          <p:cNvGrpSpPr/>
          <p:nvPr/>
        </p:nvGrpSpPr>
        <p:grpSpPr>
          <a:xfrm>
            <a:off x="9158116" y="2438062"/>
            <a:ext cx="2541458" cy="532780"/>
            <a:chOff x="-475010" y="1083846"/>
            <a:chExt cx="3584916" cy="532780"/>
          </a:xfrm>
        </p:grpSpPr>
        <p:sp>
          <p:nvSpPr>
            <p:cNvPr id="298" name="Google Shape;298;p9"/>
            <p:cNvSpPr txBox="1"/>
            <p:nvPr/>
          </p:nvSpPr>
          <p:spPr>
            <a:xfrm>
              <a:off x="-475010" y="1083846"/>
              <a:ext cx="35849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Có 3 bộ từ sắc thái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 txBox="1"/>
            <p:nvPr/>
          </p:nvSpPr>
          <p:spPr>
            <a:xfrm>
              <a:off x="-475010" y="1339726"/>
              <a:ext cx="357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NAG, POS,NOT</a:t>
              </a:r>
              <a:endParaRPr/>
            </a:p>
          </p:txBody>
        </p:sp>
      </p:grpSp>
      <p:grpSp>
        <p:nvGrpSpPr>
          <p:cNvPr id="300" name="Google Shape;300;p9"/>
          <p:cNvGrpSpPr/>
          <p:nvPr/>
        </p:nvGrpSpPr>
        <p:grpSpPr>
          <a:xfrm>
            <a:off x="640834" y="2438062"/>
            <a:ext cx="2541458" cy="717580"/>
            <a:chOff x="-475010" y="1083846"/>
            <a:chExt cx="3584916" cy="717580"/>
          </a:xfrm>
        </p:grpSpPr>
        <p:sp>
          <p:nvSpPr>
            <p:cNvPr id="301" name="Google Shape;301;p9"/>
            <p:cNvSpPr txBox="1"/>
            <p:nvPr/>
          </p:nvSpPr>
          <p:spPr>
            <a:xfrm>
              <a:off x="-475010" y="1083846"/>
              <a:ext cx="35849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Bộ dữ liệu biểu cảm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 txBox="1"/>
            <p:nvPr/>
          </p:nvSpPr>
          <p:spPr>
            <a:xfrm>
              <a:off x="-475010" y="1339726"/>
              <a:ext cx="357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các biểu cảm cũng thể hiện cảm xúc người đánh giá</a:t>
              </a:r>
              <a:endParaRPr/>
            </a:p>
          </p:txBody>
        </p:sp>
      </p:grpSp>
      <p:grpSp>
        <p:nvGrpSpPr>
          <p:cNvPr id="303" name="Google Shape;303;p9"/>
          <p:cNvGrpSpPr/>
          <p:nvPr/>
        </p:nvGrpSpPr>
        <p:grpSpPr>
          <a:xfrm>
            <a:off x="799362" y="4723283"/>
            <a:ext cx="2541458" cy="532780"/>
            <a:chOff x="-475010" y="1083846"/>
            <a:chExt cx="3584916" cy="532780"/>
          </a:xfrm>
        </p:grpSpPr>
        <p:sp>
          <p:nvSpPr>
            <p:cNvPr id="304" name="Google Shape;304;p9"/>
            <p:cNvSpPr txBox="1"/>
            <p:nvPr/>
          </p:nvSpPr>
          <p:spPr>
            <a:xfrm>
              <a:off x="-475010" y="1083846"/>
              <a:ext cx="35849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Test and verify model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 txBox="1"/>
            <p:nvPr/>
          </p:nvSpPr>
          <p:spPr>
            <a:xfrm>
              <a:off x="-475010" y="1339726"/>
              <a:ext cx="357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Bộ dữ liệu chia theo tỷ lệ 7:3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Dữ liệu training</a:t>
            </a:r>
            <a:endParaRPr/>
          </a:p>
        </p:txBody>
      </p:sp>
      <p:pic>
        <p:nvPicPr>
          <p:cNvPr id="311" name="Google Shape;3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50" y="1179581"/>
            <a:ext cx="10077946" cy="548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5b8298132_0_7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Dữ liệu </a:t>
            </a:r>
            <a:r>
              <a:rPr lang="en-US"/>
              <a:t>test</a:t>
            </a:r>
            <a:endParaRPr/>
          </a:p>
        </p:txBody>
      </p:sp>
      <p:pic>
        <p:nvPicPr>
          <p:cNvPr id="317" name="Google Shape;317;g245b829813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00" y="1179559"/>
            <a:ext cx="9402213" cy="548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5b8298132_0_1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Dữ liệu icon chuẩn hoá</a:t>
            </a:r>
            <a:endParaRPr/>
          </a:p>
        </p:txBody>
      </p:sp>
      <p:pic>
        <p:nvPicPr>
          <p:cNvPr id="323" name="Google Shape;323;g245b829813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188" y="1179559"/>
            <a:ext cx="10045767" cy="548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mobi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SOCIAL MEDI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mobi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</cp:coreProperties>
</file>