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97" r:id="rId2"/>
    <p:sldId id="302" r:id="rId3"/>
    <p:sldId id="301" r:id="rId4"/>
    <p:sldId id="300" r:id="rId5"/>
    <p:sldId id="299" r:id="rId6"/>
    <p:sldId id="298" r:id="rId7"/>
    <p:sldId id="305" r:id="rId8"/>
    <p:sldId id="308" r:id="rId9"/>
    <p:sldId id="307" r:id="rId10"/>
    <p:sldId id="306" r:id="rId11"/>
    <p:sldId id="304" r:id="rId12"/>
    <p:sldId id="309" r:id="rId13"/>
    <p:sldId id="310" r:id="rId14"/>
    <p:sldId id="303" r:id="rId15"/>
    <p:sldId id="312" r:id="rId16"/>
    <p:sldId id="311" r:id="rId17"/>
  </p:sldIdLst>
  <p:sldSz cx="8096250" cy="6072188"/>
  <p:notesSz cx="6858000" cy="9144000"/>
  <p:defaultTextStyle>
    <a:defPPr>
      <a:defRPr lang="vi-VN"/>
    </a:defPPr>
    <a:lvl1pPr marL="0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1pPr>
    <a:lvl2pPr marL="399772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2pPr>
    <a:lvl3pPr marL="799547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3pPr>
    <a:lvl4pPr marL="1199318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4pPr>
    <a:lvl5pPr marL="1599092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5pPr>
    <a:lvl6pPr marL="1998865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6pPr>
    <a:lvl7pPr marL="2398639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7pPr>
    <a:lvl8pPr marL="2798410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8pPr>
    <a:lvl9pPr marL="3198185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219" y="993759"/>
            <a:ext cx="6881813" cy="2114021"/>
          </a:xfrm>
        </p:spPr>
        <p:txBody>
          <a:bodyPr anchor="b"/>
          <a:lstStyle>
            <a:lvl1pPr algn="ctr">
              <a:defRPr sz="5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031" y="3189305"/>
            <a:ext cx="6072188" cy="1466039"/>
          </a:xfrm>
        </p:spPr>
        <p:txBody>
          <a:bodyPr/>
          <a:lstStyle>
            <a:lvl1pPr marL="0" indent="0" algn="ctr">
              <a:buNone/>
              <a:defRPr sz="2125"/>
            </a:lvl1pPr>
            <a:lvl2pPr marL="404805" indent="0" algn="ctr">
              <a:buNone/>
              <a:defRPr sz="1771"/>
            </a:lvl2pPr>
            <a:lvl3pPr marL="809610" indent="0" algn="ctr">
              <a:buNone/>
              <a:defRPr sz="1594"/>
            </a:lvl3pPr>
            <a:lvl4pPr marL="1214415" indent="0" algn="ctr">
              <a:buNone/>
              <a:defRPr sz="1417"/>
            </a:lvl4pPr>
            <a:lvl5pPr marL="1619220" indent="0" algn="ctr">
              <a:buNone/>
              <a:defRPr sz="1417"/>
            </a:lvl5pPr>
            <a:lvl6pPr marL="2024024" indent="0" algn="ctr">
              <a:buNone/>
              <a:defRPr sz="1417"/>
            </a:lvl6pPr>
            <a:lvl7pPr marL="2428829" indent="0" algn="ctr">
              <a:buNone/>
              <a:defRPr sz="1417"/>
            </a:lvl7pPr>
            <a:lvl8pPr marL="2833634" indent="0" algn="ctr">
              <a:buNone/>
              <a:defRPr sz="1417"/>
            </a:lvl8pPr>
            <a:lvl9pPr marL="3238439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6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96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3879" y="323288"/>
            <a:ext cx="1745754" cy="5145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617" y="323288"/>
            <a:ext cx="5136059" cy="51458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2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1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1" y="1513832"/>
            <a:ext cx="6983016" cy="2525861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01" y="4063589"/>
            <a:ext cx="6983016" cy="1328291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/>
                </a:solidFill>
              </a:defRPr>
            </a:lvl1pPr>
            <a:lvl2pPr marL="404805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0961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41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22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02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882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363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84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646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617" y="1616439"/>
            <a:ext cx="3440906" cy="38527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8727" y="1616439"/>
            <a:ext cx="3440906" cy="38527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323289"/>
            <a:ext cx="6983016" cy="1173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72" y="1488530"/>
            <a:ext cx="3425093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672" y="2218035"/>
            <a:ext cx="3425093" cy="32623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8727" y="1488530"/>
            <a:ext cx="3441961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8727" y="2218035"/>
            <a:ext cx="3441961" cy="32623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17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64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29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404812"/>
            <a:ext cx="2611251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961" y="874284"/>
            <a:ext cx="4098727" cy="4315189"/>
          </a:xfrm>
        </p:spPr>
        <p:txBody>
          <a:bodyPr/>
          <a:lstStyle>
            <a:lvl1pPr>
              <a:defRPr sz="2833"/>
            </a:lvl1pPr>
            <a:lvl2pPr>
              <a:defRPr sz="2479"/>
            </a:lvl2pPr>
            <a:lvl3pPr>
              <a:defRPr sz="2125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672" y="1821656"/>
            <a:ext cx="2611251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1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404812"/>
            <a:ext cx="2611251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1961" y="874284"/>
            <a:ext cx="4098727" cy="4315189"/>
          </a:xfrm>
        </p:spPr>
        <p:txBody>
          <a:bodyPr anchor="t"/>
          <a:lstStyle>
            <a:lvl1pPr marL="0" indent="0">
              <a:buNone/>
              <a:defRPr sz="2833"/>
            </a:lvl1pPr>
            <a:lvl2pPr marL="404805" indent="0">
              <a:buNone/>
              <a:defRPr sz="2479"/>
            </a:lvl2pPr>
            <a:lvl3pPr marL="809610" indent="0">
              <a:buNone/>
              <a:defRPr sz="2125"/>
            </a:lvl3pPr>
            <a:lvl4pPr marL="1214415" indent="0">
              <a:buNone/>
              <a:defRPr sz="1771"/>
            </a:lvl4pPr>
            <a:lvl5pPr marL="1619220" indent="0">
              <a:buNone/>
              <a:defRPr sz="1771"/>
            </a:lvl5pPr>
            <a:lvl6pPr marL="2024024" indent="0">
              <a:buNone/>
              <a:defRPr sz="1771"/>
            </a:lvl6pPr>
            <a:lvl7pPr marL="2428829" indent="0">
              <a:buNone/>
              <a:defRPr sz="1771"/>
            </a:lvl7pPr>
            <a:lvl8pPr marL="2833634" indent="0">
              <a:buNone/>
              <a:defRPr sz="1771"/>
            </a:lvl8pPr>
            <a:lvl9pPr marL="3238439" indent="0">
              <a:buNone/>
              <a:defRPr sz="177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672" y="1821656"/>
            <a:ext cx="2611251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617" y="323289"/>
            <a:ext cx="6983016" cy="117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617" y="1616439"/>
            <a:ext cx="6983016" cy="385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617" y="5628020"/>
            <a:ext cx="1821656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C766-628D-44F2-AA90-34291B9DDE0B}" type="datetimeFigureOut">
              <a:rPr lang="vi-VN" smtClean="0"/>
              <a:t>09/06/2019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1883" y="5628020"/>
            <a:ext cx="2732484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7977" y="5628020"/>
            <a:ext cx="1821656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0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09610" rtl="0" eaLnBrk="1" latinLnBrk="0" hangingPunct="1">
        <a:lnSpc>
          <a:spcPct val="90000"/>
        </a:lnSpc>
        <a:spcBef>
          <a:spcPct val="0"/>
        </a:spcBef>
        <a:buNone/>
        <a:defRPr sz="38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02" indent="-202402" algn="l" defTabSz="809610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9" kern="1200">
          <a:solidFill>
            <a:schemeClr val="tx1"/>
          </a:solidFill>
          <a:latin typeface="+mn-lt"/>
          <a:ea typeface="+mn-ea"/>
          <a:cs typeface="+mn-cs"/>
        </a:defRPr>
      </a:lvl1pPr>
      <a:lvl2pPr marL="60720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1201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41681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162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642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123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603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0841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80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61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41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22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02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882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363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8096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-7144"/>
            <a:ext cx="80581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"/>
            <a:ext cx="80962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2381"/>
            <a:ext cx="80772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3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669"/>
            <a:ext cx="8096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144"/>
            <a:ext cx="80772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7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"/>
            <a:ext cx="80962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381"/>
            <a:ext cx="80772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"/>
            <a:ext cx="80962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6669"/>
            <a:ext cx="80867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-2381"/>
            <a:ext cx="80676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7144"/>
            <a:ext cx="8086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"/>
            <a:ext cx="8096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381"/>
            <a:ext cx="80867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11906"/>
            <a:ext cx="81057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381"/>
            <a:ext cx="80772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56</cp:revision>
  <dcterms:created xsi:type="dcterms:W3CDTF">2019-05-28T16:23:21Z</dcterms:created>
  <dcterms:modified xsi:type="dcterms:W3CDTF">2019-06-08T18:44:53Z</dcterms:modified>
</cp:coreProperties>
</file>