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62" r:id="rId5"/>
    <p:sldId id="263" r:id="rId6"/>
    <p:sldId id="257" r:id="rId7"/>
    <p:sldId id="279" r:id="rId8"/>
    <p:sldId id="288" r:id="rId9"/>
    <p:sldId id="264" r:id="rId10"/>
    <p:sldId id="280" r:id="rId11"/>
    <p:sldId id="270" r:id="rId12"/>
    <p:sldId id="287" r:id="rId13"/>
    <p:sldId id="289" r:id="rId14"/>
    <p:sldId id="298" r:id="rId15"/>
    <p:sldId id="292" r:id="rId16"/>
    <p:sldId id="291" r:id="rId17"/>
    <p:sldId id="294" r:id="rId18"/>
    <p:sldId id="285" r:id="rId19"/>
    <p:sldId id="286" r:id="rId20"/>
    <p:sldId id="299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718"/>
  </p:normalViewPr>
  <p:slideViewPr>
    <p:cSldViewPr snapToGrid="0">
      <p:cViewPr varScale="1">
        <p:scale>
          <a:sx n="66" d="100"/>
          <a:sy n="66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200" b="1" dirty="0"/>
            <a:t>Linh </a:t>
          </a:r>
          <a:r>
            <a:rPr lang="en-US" sz="2200" b="1" dirty="0" err="1"/>
            <a:t>hoạt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WordPress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tùy</a:t>
          </a:r>
          <a:r>
            <a:rPr lang="en-US" sz="1600" dirty="0"/>
            <a:t>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loại</a:t>
          </a:r>
          <a:r>
            <a:rPr lang="en-US" sz="1600" dirty="0"/>
            <a:t> </a:t>
          </a:r>
          <a:r>
            <a:rPr lang="en-US" sz="1600" dirty="0" err="1"/>
            <a:t>trang</a:t>
          </a:r>
          <a:r>
            <a:rPr lang="en-US" sz="1600" dirty="0"/>
            <a:t>, </a:t>
          </a:r>
          <a:r>
            <a:rPr lang="en-US" sz="1600" dirty="0" err="1"/>
            <a:t>bài</a:t>
          </a:r>
          <a:r>
            <a:rPr lang="en-US" sz="1600" dirty="0"/>
            <a:t> </a:t>
          </a:r>
          <a:r>
            <a:rPr lang="en-US" sz="1600" dirty="0" err="1"/>
            <a:t>viết</a:t>
          </a:r>
          <a:r>
            <a:rPr lang="en-US" sz="1600" dirty="0"/>
            <a:t>, menu, </a:t>
          </a:r>
          <a:r>
            <a:rPr lang="en-US" sz="1600" dirty="0" err="1"/>
            <a:t>danh</a:t>
          </a:r>
          <a:r>
            <a:rPr lang="en-US" sz="1600" dirty="0"/>
            <a:t> </a:t>
          </a:r>
          <a:r>
            <a:rPr lang="en-US" sz="1600" dirty="0" err="1"/>
            <a:t>mục</a:t>
          </a:r>
          <a:r>
            <a:rPr lang="en-US" sz="1600" dirty="0"/>
            <a:t>,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nhiều</a:t>
          </a:r>
          <a:r>
            <a:rPr lang="en-US" sz="1600" dirty="0"/>
            <a:t> </a:t>
          </a:r>
          <a:r>
            <a:rPr lang="en-US" sz="1600" dirty="0" err="1"/>
            <a:t>nội</a:t>
          </a:r>
          <a:r>
            <a:rPr lang="en-US" sz="1600" dirty="0"/>
            <a:t> dung </a:t>
          </a:r>
          <a:r>
            <a:rPr lang="en-US" sz="1600" dirty="0" err="1"/>
            <a:t>khác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Plugin </a:t>
          </a:r>
          <a:r>
            <a:rPr lang="en-US" sz="2200" b="1" dirty="0" err="1"/>
            <a:t>mạnh</a:t>
          </a:r>
          <a:r>
            <a:rPr lang="en-US" sz="2200" b="1" dirty="0"/>
            <a:t> </a:t>
          </a:r>
          <a:r>
            <a:rPr lang="en-US" sz="2200" b="1" dirty="0" err="1"/>
            <a:t>mẽ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mở</a:t>
          </a:r>
          <a:r>
            <a:rPr lang="en-US" sz="1600" dirty="0"/>
            <a:t> </a:t>
          </a:r>
          <a:r>
            <a:rPr lang="en-US" sz="1600" dirty="0" err="1"/>
            <a:t>rộng</a:t>
          </a:r>
          <a:r>
            <a:rPr lang="en-US" sz="1600" dirty="0"/>
            <a:t> </a:t>
          </a:r>
          <a:r>
            <a:rPr lang="en-US" sz="1600" dirty="0" err="1"/>
            <a:t>tính</a:t>
          </a:r>
          <a:r>
            <a:rPr lang="en-US" sz="1600" dirty="0"/>
            <a:t> </a:t>
          </a:r>
          <a:r>
            <a:rPr lang="en-US" sz="1600" dirty="0" err="1"/>
            <a:t>năng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website </a:t>
          </a:r>
          <a:r>
            <a:rPr lang="en-US" sz="1600" dirty="0" err="1"/>
            <a:t>bằng</a:t>
          </a:r>
          <a:r>
            <a:rPr lang="en-US" sz="1600" dirty="0"/>
            <a:t> </a:t>
          </a:r>
          <a:r>
            <a:rPr lang="en-US" sz="1600" dirty="0" err="1"/>
            <a:t>cách</a:t>
          </a:r>
          <a:r>
            <a:rPr lang="en-US" sz="1600" dirty="0"/>
            <a:t> </a:t>
          </a:r>
          <a:r>
            <a:rPr lang="en-US" sz="1600" dirty="0" err="1"/>
            <a:t>cài</a:t>
          </a:r>
          <a:r>
            <a:rPr lang="en-US" sz="1600" dirty="0"/>
            <a:t> </a:t>
          </a:r>
          <a:r>
            <a:rPr lang="en-US" sz="1600" dirty="0" err="1"/>
            <a:t>đặt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plugin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sẵn</a:t>
          </a:r>
          <a:r>
            <a:rPr lang="en-US" sz="1600" dirty="0"/>
            <a:t> </a:t>
          </a:r>
          <a:r>
            <a:rPr lang="en-US" sz="1600" dirty="0" err="1"/>
            <a:t>hoặc</a:t>
          </a:r>
          <a:r>
            <a:rPr lang="en-US" sz="1600" dirty="0"/>
            <a:t> </a:t>
          </a:r>
          <a:r>
            <a:rPr lang="en-US" sz="1600" dirty="0" err="1"/>
            <a:t>tự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vi-VN" sz="1600" dirty="0" err="1"/>
            <a:t>WordPress</a:t>
          </a:r>
          <a:r>
            <a:rPr lang="vi-VN" sz="1600" dirty="0"/>
            <a:t> cung cấp các công cụ và tính năng hỗ trợ tối ưu hóa công cụ tìm kiếm, giúp </a:t>
          </a:r>
          <a:r>
            <a:rPr lang="vi-VN" sz="1600" dirty="0" err="1"/>
            <a:t>website</a:t>
          </a:r>
          <a:r>
            <a:rPr lang="vi-VN" sz="1600" dirty="0"/>
            <a:t> của bạn dễ dàng được tìm thấy trên </a:t>
          </a:r>
          <a:r>
            <a:rPr lang="vi-VN" sz="1600" dirty="0" err="1"/>
            <a:t>internet</a:t>
          </a:r>
          <a:r>
            <a:rPr lang="vi-VN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SEO </a:t>
          </a:r>
          <a:r>
            <a:rPr lang="en-US" sz="2200" b="1" dirty="0" err="1"/>
            <a:t>thân</a:t>
          </a:r>
          <a:r>
            <a:rPr lang="en-US" sz="2200" b="1" dirty="0"/>
            <a:t> </a:t>
          </a:r>
          <a:r>
            <a:rPr lang="en-US" sz="2200" b="1" dirty="0" err="1"/>
            <a:t>thiện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Responsive</a:t>
          </a:r>
          <a:r>
            <a:rPr lang="en-US" sz="2000" b="1" dirty="0"/>
            <a:t> 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vi-VN" sz="1600" dirty="0"/>
            <a:t>Giao diện </a:t>
          </a:r>
          <a:r>
            <a:rPr lang="vi-VN" sz="1600" dirty="0" err="1"/>
            <a:t>WordPress</a:t>
          </a:r>
          <a:r>
            <a:rPr lang="vi-VN" sz="1600" dirty="0"/>
            <a:t> được thiết kế để tương thích với mọi thiết bị, từ máy tính để bàn đến điện thoại di động</a:t>
          </a:r>
          <a:r>
            <a:rPr lang="vi-VN" sz="1400" dirty="0"/>
            <a:t>.</a:t>
          </a:r>
          <a:endParaRPr lang="en-US" sz="140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2778" custLinFactNeighborX="-1757" custLinFactNeighborY="1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1094" custLinFactNeighborY="468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 custLinFactNeighborX="1973" custLinFactNeighborY="63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pPr>
            <a:defRPr b="1"/>
          </a:pP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 custLinFactNeighborX="804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17E707B-F4AE-460B-AF8B-B967BD6EE08E}" type="pres">
      <dgm:prSet presAssocID="{332BC85C-1CF3-4F8F-ACB7-5B6D53744AE1}" presName="composite" presStyleCnt="0"/>
      <dgm:spPr/>
    </dgm:pt>
    <dgm:pt modelId="{00158BCF-52F4-43B7-98BB-3E7D3523249E}" type="pres">
      <dgm:prSet presAssocID="{332BC85C-1CF3-4F8F-ACB7-5B6D53744AE1}" presName="ConnectorPoint" presStyleLbl="lnNode1" presStyleIdx="2" presStyleCnt="4"/>
      <dgm:spPr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F3D2B8-66D3-48AA-A150-1E9D64103709}" type="pres">
      <dgm:prSet presAssocID="{332BC85C-1CF3-4F8F-ACB7-5B6D53744AE1}" presName="DropPinPlaceHolder" presStyleCnt="0"/>
      <dgm:spPr/>
    </dgm:pt>
    <dgm:pt modelId="{09834899-C7B8-48E1-94DA-5ED9CF1ECAF4}" type="pres">
      <dgm:prSet presAssocID="{332BC85C-1CF3-4F8F-ACB7-5B6D53744AE1}" presName="DropPin" presStyleLbl="alignNode1" presStyleIdx="2" presStyleCnt="4"/>
      <dgm:spPr/>
    </dgm:pt>
    <dgm:pt modelId="{0A76B12B-8766-47CC-8BB2-CB66FE133C44}" type="pres">
      <dgm:prSet presAssocID="{332BC85C-1CF3-4F8F-ACB7-5B6D53744AE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9207F3E-96D4-4E00-B9DD-C6E75F683D35}" type="pres">
      <dgm:prSet presAssocID="{332BC85C-1CF3-4F8F-ACB7-5B6D53744AE1}" presName="L2TextContainer" presStyleLbl="revTx" presStyleIdx="4" presStyleCnt="8">
        <dgm:presLayoutVars>
          <dgm:bulletEnabled val="1"/>
        </dgm:presLayoutVars>
      </dgm:prSet>
      <dgm:spPr/>
    </dgm:pt>
    <dgm:pt modelId="{F7509BF1-EF9F-449E-B446-C38332705A1C}" type="pres">
      <dgm:prSet presAssocID="{332BC85C-1CF3-4F8F-ACB7-5B6D53744AE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7C9089C-2775-4339-9C3F-E99101BB0902}" type="pres">
      <dgm:prSet presAssocID="{332BC85C-1CF3-4F8F-ACB7-5B6D53744AE1}" presName="ConnectLine" presStyleLbl="sibTrans1D1" presStyleIdx="2" presStyleCnt="4"/>
      <dgm:spPr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gm:spPr>
    </dgm:pt>
    <dgm:pt modelId="{FA4E6223-0865-4B30-9ED2-ADE250089007}" type="pres">
      <dgm:prSet presAssocID="{332BC85C-1CF3-4F8F-ACB7-5B6D53744AE1}" presName="EmptyPlaceHolder" presStyleCnt="0"/>
      <dgm:spPr/>
    </dgm:pt>
    <dgm:pt modelId="{F9A3C9DC-B115-4B3C-80A4-9347BD34BE2C}" type="pres">
      <dgm:prSet presAssocID="{8D1CC686-B05C-4470-A959-236CC9C8BB70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3" presStyleCnt="4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6" presStyleCnt="8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7" presStyleCnt="8" custScaleX="85387" custLinFactNeighborX="2963" custLinFactNeighborY="23334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55F3A04F-E82B-44E8-BC79-A0527FF6BA05}" type="presOf" srcId="{332BC85C-1CF3-4F8F-ACB7-5B6D53744AE1}" destId="{F7509BF1-EF9F-449E-B446-C38332705A1C}" srcOrd="0" destOrd="0" presId="urn:microsoft.com/office/officeart/2017/3/layout/DropPinTimeline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05A24E01-5535-46B9-A9A1-A9A07E639A88}" destId="{332BC85C-1CF3-4F8F-ACB7-5B6D53744AE1}" srcOrd="2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3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6BA64DC-E01B-43D3-977D-9BB87AE1531E}" type="presParOf" srcId="{E6F74CED-5217-4282-85F1-1C12DC84731C}" destId="{A17E707B-F4AE-460B-AF8B-B967BD6EE08E}" srcOrd="4" destOrd="0" presId="urn:microsoft.com/office/officeart/2017/3/layout/DropPinTimeline"/>
    <dgm:cxn modelId="{F9641813-B5FD-4C23-97F6-01CD37491DB6}" type="presParOf" srcId="{A17E707B-F4AE-460B-AF8B-B967BD6EE08E}" destId="{00158BCF-52F4-43B7-98BB-3E7D3523249E}" srcOrd="0" destOrd="0" presId="urn:microsoft.com/office/officeart/2017/3/layout/DropPinTimeline"/>
    <dgm:cxn modelId="{39D3B201-68E3-41E0-B2C6-D30C41DA32E7}" type="presParOf" srcId="{A17E707B-F4AE-460B-AF8B-B967BD6EE08E}" destId="{6AF3D2B8-66D3-48AA-A150-1E9D64103709}" srcOrd="1" destOrd="0" presId="urn:microsoft.com/office/officeart/2017/3/layout/DropPinTimeline"/>
    <dgm:cxn modelId="{ED820C78-0B36-4BC9-9CCF-7CB2A53037E0}" type="presParOf" srcId="{6AF3D2B8-66D3-48AA-A150-1E9D64103709}" destId="{09834899-C7B8-48E1-94DA-5ED9CF1ECAF4}" srcOrd="0" destOrd="0" presId="urn:microsoft.com/office/officeart/2017/3/layout/DropPinTimeline"/>
    <dgm:cxn modelId="{CE7853F3-CCFB-4BF9-8D31-79EE599C1F38}" type="presParOf" srcId="{6AF3D2B8-66D3-48AA-A150-1E9D64103709}" destId="{0A76B12B-8766-47CC-8BB2-CB66FE133C44}" srcOrd="1" destOrd="0" presId="urn:microsoft.com/office/officeart/2017/3/layout/DropPinTimeline"/>
    <dgm:cxn modelId="{EF0EFC5D-20DC-4729-B9AE-4F1177F20BDA}" type="presParOf" srcId="{A17E707B-F4AE-460B-AF8B-B967BD6EE08E}" destId="{E9207F3E-96D4-4E00-B9DD-C6E75F683D35}" srcOrd="2" destOrd="0" presId="urn:microsoft.com/office/officeart/2017/3/layout/DropPinTimeline"/>
    <dgm:cxn modelId="{8609B4ED-4285-4D6B-95B7-02706DE7D7DF}" type="presParOf" srcId="{A17E707B-F4AE-460B-AF8B-B967BD6EE08E}" destId="{F7509BF1-EF9F-449E-B446-C38332705A1C}" srcOrd="3" destOrd="0" presId="urn:microsoft.com/office/officeart/2017/3/layout/DropPinTimeline"/>
    <dgm:cxn modelId="{C654A8F0-4577-4BC0-991D-55EE1BBAD4A8}" type="presParOf" srcId="{A17E707B-F4AE-460B-AF8B-B967BD6EE08E}" destId="{57C9089C-2775-4339-9C3F-E99101BB0902}" srcOrd="4" destOrd="0" presId="urn:microsoft.com/office/officeart/2017/3/layout/DropPinTimeline"/>
    <dgm:cxn modelId="{D3F0802C-5E0F-40D9-823F-54695537E41A}" type="presParOf" srcId="{A17E707B-F4AE-460B-AF8B-B967BD6EE08E}" destId="{FA4E6223-0865-4B30-9ED2-ADE250089007}" srcOrd="5" destOrd="0" presId="urn:microsoft.com/office/officeart/2017/3/layout/DropPinTimeline"/>
    <dgm:cxn modelId="{E81E6AE7-9025-4575-B02F-A041113F60D1}" type="presParOf" srcId="{E6F74CED-5217-4282-85F1-1C12DC84731C}" destId="{F9A3C9DC-B115-4B3C-80A4-9347BD34BE2C}" srcOrd="5" destOrd="0" presId="urn:microsoft.com/office/officeart/2017/3/layout/DropPinTimeline"/>
    <dgm:cxn modelId="{007CF318-F68B-4FFC-ADA6-3D9D6A3AA152}" type="presParOf" srcId="{E6F74CED-5217-4282-85F1-1C12DC84731C}" destId="{05956D37-804F-419D-9E8C-30D41D06DC3E}" srcOrd="6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Linh </a:t>
          </a:r>
          <a:r>
            <a:rPr lang="en-US" sz="2200" b="1" kern="1200" dirty="0" err="1"/>
            <a:t>hoạt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WordPress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tùy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loại</a:t>
          </a:r>
          <a:r>
            <a:rPr lang="en-US" sz="1600" kern="1200" dirty="0"/>
            <a:t> </a:t>
          </a:r>
          <a:r>
            <a:rPr lang="en-US" sz="1600" kern="1200" dirty="0" err="1"/>
            <a:t>trang</a:t>
          </a:r>
          <a:r>
            <a:rPr lang="en-US" sz="1600" kern="1200" dirty="0"/>
            <a:t>, </a:t>
          </a:r>
          <a:r>
            <a:rPr lang="en-US" sz="1600" kern="1200" dirty="0" err="1"/>
            <a:t>bài</a:t>
          </a:r>
          <a:r>
            <a:rPr lang="en-US" sz="1600" kern="1200" dirty="0"/>
            <a:t> </a:t>
          </a:r>
          <a:r>
            <a:rPr lang="en-US" sz="1600" kern="1200" dirty="0" err="1"/>
            <a:t>viết</a:t>
          </a:r>
          <a:r>
            <a:rPr lang="en-US" sz="1600" kern="1200" dirty="0"/>
            <a:t>, menu, </a:t>
          </a:r>
          <a:r>
            <a:rPr lang="en-US" sz="1600" kern="1200" dirty="0" err="1"/>
            <a:t>danh</a:t>
          </a:r>
          <a:r>
            <a:rPr lang="en-US" sz="1600" kern="1200" dirty="0"/>
            <a:t> </a:t>
          </a:r>
          <a:r>
            <a:rPr lang="en-US" sz="1600" kern="1200" dirty="0" err="1"/>
            <a:t>mục</a:t>
          </a:r>
          <a:r>
            <a:rPr lang="en-US" sz="1600" kern="1200" dirty="0"/>
            <a:t>,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nhiều</a:t>
          </a:r>
          <a:r>
            <a:rPr lang="en-US" sz="1600" kern="1200" dirty="0"/>
            <a:t> </a:t>
          </a:r>
          <a:r>
            <a:rPr lang="en-US" sz="1600" kern="1200" dirty="0" err="1"/>
            <a:t>nội</a:t>
          </a:r>
          <a:r>
            <a:rPr lang="en-US" sz="1600" kern="1200" dirty="0"/>
            <a:t> dung </a:t>
          </a:r>
          <a:r>
            <a:rPr lang="en-US" sz="1600" kern="1200" dirty="0" err="1"/>
            <a:t>khác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0" y="1646818"/>
        <a:ext cx="2473794" cy="1646818"/>
      </dsp:txXfrm>
    </dsp:sp>
    <dsp:sp modelId="{A126BA88-D0F9-AF4A-A7BA-0638E32B45F8}">
      <dsp:nvSpPr>
        <dsp:cNvPr id="0" name=""/>
        <dsp:cNvSpPr/>
      </dsp:nvSpPr>
      <dsp:spPr>
        <a:xfrm>
          <a:off x="806673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547177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Plugin </a:t>
          </a:r>
          <a:r>
            <a:rPr lang="en-US" sz="2200" b="1" kern="1200" dirty="0" err="1"/>
            <a:t>mạnh</a:t>
          </a:r>
          <a:r>
            <a:rPr lang="en-US" sz="2200" b="1" kern="1200" dirty="0"/>
            <a:t> </a:t>
          </a:r>
          <a:r>
            <a:rPr lang="en-US" sz="2200" b="1" kern="1200" dirty="0" err="1"/>
            <a:t>mẽ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mở</a:t>
          </a:r>
          <a:r>
            <a:rPr lang="en-US" sz="1600" kern="1200" dirty="0"/>
            <a:t> </a:t>
          </a:r>
          <a:r>
            <a:rPr lang="en-US" sz="1600" kern="1200" dirty="0" err="1"/>
            <a:t>rộng</a:t>
          </a:r>
          <a:r>
            <a:rPr lang="en-US" sz="1600" kern="1200" dirty="0"/>
            <a:t> </a:t>
          </a:r>
          <a:r>
            <a:rPr lang="en-US" sz="1600" kern="1200" dirty="0" err="1"/>
            <a:t>tính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website </a:t>
          </a:r>
          <a:r>
            <a:rPr lang="en-US" sz="1600" kern="1200" dirty="0" err="1"/>
            <a:t>bằng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cài</a:t>
          </a:r>
          <a:r>
            <a:rPr lang="en-US" sz="1600" kern="1200" dirty="0"/>
            <a:t> </a:t>
          </a:r>
          <a:r>
            <a:rPr lang="en-US" sz="1600" kern="1200" dirty="0" err="1"/>
            <a:t>đặt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plugin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sẵn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tự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2547177" y="1646818"/>
        <a:ext cx="2473794" cy="1646818"/>
      </dsp:txXfrm>
    </dsp:sp>
    <dsp:sp modelId="{EFEB790C-BD5C-F54D-9993-F81422A8AD8E}">
      <dsp:nvSpPr>
        <dsp:cNvPr id="0" name=""/>
        <dsp:cNvSpPr/>
      </dsp:nvSpPr>
      <dsp:spPr>
        <a:xfrm>
          <a:off x="3354681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102879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Responsive</a:t>
          </a:r>
          <a:r>
            <a:rPr lang="en-US" sz="2000" b="1" kern="1200" dirty="0"/>
            <a:t> </a:t>
          </a:r>
          <a:endParaRPr lang="en-US" sz="20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/>
            <a:t>Giao diện </a:t>
          </a:r>
          <a:r>
            <a:rPr lang="vi-VN" sz="1600" kern="1200" dirty="0" err="1"/>
            <a:t>WordPress</a:t>
          </a:r>
          <a:r>
            <a:rPr lang="vi-VN" sz="1600" kern="1200" dirty="0"/>
            <a:t> được thiết kế để tương thích với mọi thiết bị, từ máy tính để bàn đến điện thoại di động</a:t>
          </a:r>
          <a:r>
            <a:rPr lang="vi-VN" sz="1400" kern="1200" dirty="0"/>
            <a:t>.</a:t>
          </a:r>
          <a:endParaRPr lang="en-US" sz="1400" kern="1200" dirty="0">
            <a:latin typeface="Tenorite" pitchFamily="2" charset="0"/>
          </a:endParaRPr>
        </a:p>
      </dsp:txBody>
      <dsp:txXfrm>
        <a:off x="5102879" y="1646818"/>
        <a:ext cx="2473794" cy="1646818"/>
      </dsp:txXfrm>
    </dsp:sp>
    <dsp:sp modelId="{CC076D56-4BB0-7246-9039-788AB439DAF0}">
      <dsp:nvSpPr>
        <dsp:cNvPr id="0" name=""/>
        <dsp:cNvSpPr/>
      </dsp:nvSpPr>
      <dsp:spPr>
        <a:xfrm>
          <a:off x="5902689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648745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SEO </a:t>
          </a:r>
          <a:r>
            <a:rPr lang="en-US" sz="2200" b="1" kern="1200" dirty="0" err="1"/>
            <a:t>thân</a:t>
          </a:r>
          <a:r>
            <a:rPr lang="en-US" sz="2200" b="1" kern="1200" dirty="0"/>
            <a:t> </a:t>
          </a:r>
          <a:r>
            <a:rPr lang="en-US" sz="2200" b="1" kern="1200" dirty="0" err="1"/>
            <a:t>thiện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 err="1"/>
            <a:t>WordPress</a:t>
          </a:r>
          <a:r>
            <a:rPr lang="vi-VN" sz="1600" kern="1200" dirty="0"/>
            <a:t> cung cấp các công cụ và tính năng hỗ trợ tối ưu hóa công cụ tìm kiếm, giúp </a:t>
          </a:r>
          <a:r>
            <a:rPr lang="vi-VN" sz="1600" kern="1200" dirty="0" err="1"/>
            <a:t>website</a:t>
          </a:r>
          <a:r>
            <a:rPr lang="vi-VN" sz="1600" kern="1200" dirty="0"/>
            <a:t> của bạn dễ dàng được tìm thấy trên </a:t>
          </a:r>
          <a:r>
            <a:rPr lang="vi-VN" sz="1600" kern="1200" dirty="0" err="1"/>
            <a:t>internet</a:t>
          </a:r>
          <a:r>
            <a:rPr lang="vi-VN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7648745" y="1646818"/>
        <a:ext cx="2473794" cy="1646818"/>
      </dsp:txXfrm>
    </dsp:sp>
    <dsp:sp modelId="{FDF2BC93-305C-D94B-A6C2-ED9CE7F40C2F}">
      <dsp:nvSpPr>
        <dsp:cNvPr id="0" name=""/>
        <dsp:cNvSpPr/>
      </dsp:nvSpPr>
      <dsp:spPr>
        <a:xfrm>
          <a:off x="8477747" y="508632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241276" y="3499489"/>
          <a:ext cx="9312736" cy="61755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59272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7106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671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1438" y="890053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890053"/>
        <a:ext cx="2723729" cy="1291450"/>
      </dsp:txXfrm>
    </dsp:sp>
    <dsp:sp modelId="{8E3FB235-DF38-476B-9A0E-B1E583D50944}">
      <dsp:nvSpPr>
        <dsp:cNvPr id="0" name=""/>
        <dsp:cNvSpPr/>
      </dsp:nvSpPr>
      <dsp:spPr>
        <a:xfrm>
          <a:off x="691438" y="436300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436300"/>
        <a:ext cx="2723729" cy="453752"/>
      </dsp:txXfrm>
    </dsp:sp>
    <dsp:sp modelId="{9AA05CE5-209F-4AD9-BE2C-2A69F76DA8F4}">
      <dsp:nvSpPr>
        <dsp:cNvPr id="0" name=""/>
        <dsp:cNvSpPr/>
      </dsp:nvSpPr>
      <dsp:spPr>
        <a:xfrm>
          <a:off x="23149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695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984493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20137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04863" y="2181504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2181504"/>
        <a:ext cx="2723729" cy="1291450"/>
      </dsp:txXfrm>
    </dsp:sp>
    <dsp:sp modelId="{223C5207-4FA2-4A6C-8F43-20BD55767C99}">
      <dsp:nvSpPr>
        <dsp:cNvPr id="0" name=""/>
        <dsp:cNvSpPr/>
      </dsp:nvSpPr>
      <dsp:spPr>
        <a:xfrm>
          <a:off x="2604863" y="3472954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3472954"/>
        <a:ext cx="2723729" cy="453752"/>
      </dsp:txXfrm>
    </dsp:sp>
    <dsp:sp modelId="{4FE5EB5D-4CEF-4D0D-9394-0534E61844BE}">
      <dsp:nvSpPr>
        <dsp:cNvPr id="0" name=""/>
        <dsp:cNvSpPr/>
      </dsp:nvSpPr>
      <dsp:spPr>
        <a:xfrm>
          <a:off x="2144919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03120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34899-C7B8-48E1-94DA-5ED9CF1ECAF4}">
      <dsp:nvSpPr>
        <dsp:cNvPr id="0" name=""/>
        <dsp:cNvSpPr/>
      </dsp:nvSpPr>
      <dsp:spPr>
        <a:xfrm rot="8100000">
          <a:off x="389791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12B-8766-47CC-8BB2-CB66FE133C44}">
      <dsp:nvSpPr>
        <dsp:cNvPr id="0" name=""/>
        <dsp:cNvSpPr/>
      </dsp:nvSpPr>
      <dsp:spPr>
        <a:xfrm>
          <a:off x="3933562" y="538395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07F3E-96D4-4E00-B9DD-C6E75F683D35}">
      <dsp:nvSpPr>
        <dsp:cNvPr id="0" name=""/>
        <dsp:cNvSpPr/>
      </dsp:nvSpPr>
      <dsp:spPr>
        <a:xfrm>
          <a:off x="4285220" y="890053"/>
          <a:ext cx="318986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9BF1-EF9F-449E-B446-C38332705A1C}">
      <dsp:nvSpPr>
        <dsp:cNvPr id="0" name=""/>
        <dsp:cNvSpPr/>
      </dsp:nvSpPr>
      <dsp:spPr>
        <a:xfrm>
          <a:off x="4285220" y="436300"/>
          <a:ext cx="318986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4285220" y="436300"/>
        <a:ext cx="3189864" cy="453752"/>
      </dsp:txXfrm>
    </dsp:sp>
    <dsp:sp modelId="{57C9089C-2775-4339-9C3F-E99101BB0902}">
      <dsp:nvSpPr>
        <dsp:cNvPr id="0" name=""/>
        <dsp:cNvSpPr/>
      </dsp:nvSpPr>
      <dsp:spPr>
        <a:xfrm>
          <a:off x="405834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8BCF-52F4-43B7-98BB-3E7D3523249E}">
      <dsp:nvSpPr>
        <dsp:cNvPr id="0" name=""/>
        <dsp:cNvSpPr/>
      </dsp:nvSpPr>
      <dsp:spPr>
        <a:xfrm>
          <a:off x="4016544" y="2140666"/>
          <a:ext cx="81675" cy="81675"/>
        </a:xfrm>
        <a:prstGeom prst="ellipse">
          <a:avLst/>
        </a:prstGeom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18900000">
          <a:off x="581134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84698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526228" y="2287382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6526228" y="3578833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526228" y="3578833"/>
        <a:ext cx="2723729" cy="453752"/>
      </dsp:txXfrm>
    </dsp:sp>
    <dsp:sp modelId="{FE6CA7EB-68EC-4E76-9051-08C4CF370101}">
      <dsp:nvSpPr>
        <dsp:cNvPr id="0" name=""/>
        <dsp:cNvSpPr/>
      </dsp:nvSpPr>
      <dsp:spPr>
        <a:xfrm>
          <a:off x="597176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5929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7B0D-42FA-6F89-DCCA-D23C477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5655-EB65-4EF2-BA0C-DCB11AE1B32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8792-DC5D-7EFC-C67E-D70F384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3E6F-4F82-4036-F473-8D1C3AD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D8E6-177D-4C7A-A6B6-86589E09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E6A6A-D538-A7C8-A821-3B86AE16F3A2}"/>
              </a:ext>
            </a:extLst>
          </p:cNvPr>
          <p:cNvSpPr txBox="1"/>
          <p:nvPr/>
        </p:nvSpPr>
        <p:spPr>
          <a:xfrm>
            <a:off x="3125804" y="178415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 dirty="0">
                <a:latin typeface="Arial (Body)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73C0F0-9F85-09D9-2E1E-B6266847C8B6}"/>
              </a:ext>
            </a:extLst>
          </p:cNvPr>
          <p:cNvSpPr txBox="1">
            <a:spLocks/>
          </p:cNvSpPr>
          <p:nvPr/>
        </p:nvSpPr>
        <p:spPr>
          <a:xfrm rot="16200000">
            <a:off x="-1262899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pic>
        <p:nvPicPr>
          <p:cNvPr id="5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EE6DEB2F-DB77-F065-8008-69AE2DC0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76" y="1340955"/>
            <a:ext cx="757888" cy="7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2E1B-83B5-83D4-C251-2396C554E9FA}"/>
              </a:ext>
            </a:extLst>
          </p:cNvPr>
          <p:cNvSpPr txBox="1"/>
          <p:nvPr/>
        </p:nvSpPr>
        <p:spPr>
          <a:xfrm>
            <a:off x="3058062" y="2101876"/>
            <a:ext cx="6504316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BÁO CÁO ĐỒ ÁN </a:t>
            </a:r>
            <a:r>
              <a:rPr lang="en-US" sz="2000" b="1" dirty="0">
                <a:solidFill>
                  <a:srgbClr val="FF0000"/>
                </a:solidFill>
                <a:latin typeface="Arial (Body)"/>
              </a:rPr>
              <a:t>THỰC</a:t>
            </a:r>
            <a:r>
              <a:rPr lang="en-US" sz="2000" b="1" dirty="0">
                <a:solidFill>
                  <a:srgbClr val="FF0000"/>
                </a:solidFill>
              </a:rPr>
              <a:t> TẬP CƠ SỞ NGÀNH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D71F0-0C20-A905-A54D-4F7A06C309F2}"/>
              </a:ext>
            </a:extLst>
          </p:cNvPr>
          <p:cNvSpPr txBox="1"/>
          <p:nvPr/>
        </p:nvSpPr>
        <p:spPr>
          <a:xfrm>
            <a:off x="2163724" y="2913814"/>
            <a:ext cx="829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TÌM HIỂU VÀ THIẾT KẾ WEBSITE MINH HỌA BẰNG WORDPRESS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2967-F050-AC63-6D84-3C61B87C4D69}"/>
              </a:ext>
            </a:extLst>
          </p:cNvPr>
          <p:cNvSpPr txBox="1"/>
          <p:nvPr/>
        </p:nvSpPr>
        <p:spPr>
          <a:xfrm>
            <a:off x="6267089" y="4420647"/>
            <a:ext cx="516722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GVHD: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 </a:t>
            </a:r>
            <a:r>
              <a:rPr lang="en-US" sz="2000" dirty="0" err="1"/>
              <a:t>Đan</a:t>
            </a:r>
            <a:r>
              <a:rPr lang="en-US" sz="2000" dirty="0"/>
              <a:t> Thanh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SVTH: Trang Thành </a:t>
            </a:r>
            <a:r>
              <a:rPr lang="en-US" sz="2000" dirty="0" err="1"/>
              <a:t>Hiếu</a:t>
            </a:r>
            <a:r>
              <a:rPr lang="en-US" sz="2000" dirty="0"/>
              <a:t> – 110121023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: DA21TTB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0631-7B10-E867-EAE5-53657E35ADDA}"/>
              </a:ext>
            </a:extLst>
          </p:cNvPr>
          <p:cNvSpPr txBox="1"/>
          <p:nvPr/>
        </p:nvSpPr>
        <p:spPr>
          <a:xfrm>
            <a:off x="3726609" y="6222486"/>
            <a:ext cx="516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Trà</a:t>
            </a:r>
            <a:r>
              <a:rPr lang="en-US" sz="2000" b="1" dirty="0"/>
              <a:t> Vinh, </a:t>
            </a:r>
            <a:r>
              <a:rPr lang="en-US" sz="2000" b="1" dirty="0" err="1"/>
              <a:t>tháng</a:t>
            </a:r>
            <a:r>
              <a:rPr lang="en-US" sz="2000" b="1" dirty="0"/>
              <a:t> 01 </a:t>
            </a:r>
            <a:r>
              <a:rPr lang="en-US" sz="2000" b="1" dirty="0" err="1"/>
              <a:t>năm</a:t>
            </a:r>
            <a:r>
              <a:rPr lang="en-US" sz="2000" b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2936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97630-AA84-B2DF-2D0C-08617BD45383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F32B-826E-0FFE-DFB2-2F85F1A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EA0A-FCA0-2ECA-47CA-C6835A06B8A1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D26D3-F521-CAF0-F8A4-178C10E12CA9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92016-F020-206E-543D-11A3BDD1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4" y="1835178"/>
            <a:ext cx="4176449" cy="34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DEC0-C0B2-DB81-540D-18444BE1ED03}"/>
              </a:ext>
            </a:extLst>
          </p:cNvPr>
          <p:cNvSpPr txBox="1"/>
          <p:nvPr/>
        </p:nvSpPr>
        <p:spPr>
          <a:xfrm>
            <a:off x="1641314" y="5355661"/>
            <a:ext cx="37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chủ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8FFF1-EE51-F5B9-4788-F9F7C3EE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37" y="2950440"/>
            <a:ext cx="4176449" cy="3405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865D6-F49C-5AB1-1353-71785600BF7E}"/>
              </a:ext>
            </a:extLst>
          </p:cNvPr>
          <p:cNvSpPr txBox="1"/>
          <p:nvPr/>
        </p:nvSpPr>
        <p:spPr>
          <a:xfrm>
            <a:off x="6496330" y="2231372"/>
            <a:ext cx="393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loại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68726EB-C4FB-E950-1EAB-D54ABA7AEB02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1064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1664D-7001-F0D8-18E6-51D5EB64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A2A1C8-6CF7-41F4-27D3-6A3DF490675A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81EA27-EA41-38F4-4390-1D503992D015}"/>
              </a:ext>
            </a:extLst>
          </p:cNvPr>
          <p:cNvSpPr txBox="1">
            <a:spLocks/>
          </p:cNvSpPr>
          <p:nvPr/>
        </p:nvSpPr>
        <p:spPr>
          <a:xfrm>
            <a:off x="10206318" y="6356350"/>
            <a:ext cx="160468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7E24-64CE-AED3-F536-3C08FB81837F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6A8B8-4261-FD8A-8ABA-416B3DEE07B7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97DE9-2E1A-D5FA-599D-E5B4CB66611C}"/>
              </a:ext>
            </a:extLst>
          </p:cNvPr>
          <p:cNvSpPr txBox="1"/>
          <p:nvPr/>
        </p:nvSpPr>
        <p:spPr>
          <a:xfrm>
            <a:off x="1431405" y="5564967"/>
            <a:ext cx="389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6AC43-F9CC-0FE4-ACCB-2D137B4387B2}"/>
              </a:ext>
            </a:extLst>
          </p:cNvPr>
          <p:cNvSpPr txBox="1"/>
          <p:nvPr/>
        </p:nvSpPr>
        <p:spPr>
          <a:xfrm>
            <a:off x="6496330" y="2231372"/>
            <a:ext cx="393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chi </a:t>
            </a:r>
            <a:r>
              <a:rPr lang="en-US" sz="2000" dirty="0" err="1">
                <a:solidFill>
                  <a:schemeClr val="bg1"/>
                </a:solidFill>
              </a:rPr>
              <a:t>tiết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2821426-9DB5-45B7-1154-65F7B985C699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9CF5A-144F-2509-4F00-C1B61927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49" y="2119123"/>
            <a:ext cx="4399604" cy="3445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655797-4593-45A3-2E90-87EB97A3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9" y="2955922"/>
            <a:ext cx="4042814" cy="32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85B5-4C39-2EE7-39B8-073B7B57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0125-E7DA-2989-73BC-C0C7117F38B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B27C6A-920C-AD5D-06E8-C24EA2F9917E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0227E-CA7A-F3A8-AC17-5F841C825E75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C17DD-E9DD-330C-D736-0CF32F5C8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0" y="1771181"/>
            <a:ext cx="2326667" cy="14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7DE79-799E-CF76-DDAE-545AE93E2553}"/>
              </a:ext>
            </a:extLst>
          </p:cNvPr>
          <p:cNvSpPr txBox="1"/>
          <p:nvPr/>
        </p:nvSpPr>
        <p:spPr>
          <a:xfrm>
            <a:off x="758721" y="3275111"/>
            <a:ext cx="2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Laragon.org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99ADD-66BF-41F3-74B9-C0E76D0ECB93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85F34F-A70C-1323-3086-9E190DF2BE76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14A1B-FB13-0188-9556-C82CF518CB3F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2EF30-4664-A5E0-17F1-B006CA96F684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63D9EA-98D3-CFCA-D176-86BD7ED40E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90DA71-9A3F-A318-42C4-27A6844BD6F6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2A7D6-9371-3CAC-BF0D-38C87C6121D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C1AE23-5D3F-098E-58AC-02A2C291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12" y="4208334"/>
            <a:ext cx="2601263" cy="16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812208-33F1-2C59-686D-30171445BE2F}"/>
              </a:ext>
            </a:extLst>
          </p:cNvPr>
          <p:cNvSpPr txBox="1"/>
          <p:nvPr/>
        </p:nvSpPr>
        <p:spPr>
          <a:xfrm>
            <a:off x="3061377" y="5837278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Laragon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13B6D-6A29-240C-BD58-4289E6A5AAD6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584684B-F7BE-5BB6-88B4-39096D3DDEF3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A7AF9-1CB3-F737-5779-340AC0742C2A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D847A6-608E-E18B-D4A4-853F3539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03" y="1788310"/>
            <a:ext cx="2322478" cy="1555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68FE77-B68A-1F63-98BC-7907BE522CD5}"/>
              </a:ext>
            </a:extLst>
          </p:cNvPr>
          <p:cNvSpPr txBox="1"/>
          <p:nvPr/>
        </p:nvSpPr>
        <p:spPr>
          <a:xfrm>
            <a:off x="5416200" y="3302473"/>
            <a:ext cx="203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E1579-B455-037D-8735-47541F1E7889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78F30B-4656-F30B-493A-827E42B77FD3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B0CF4-ABAE-2DAD-912A-11B698626240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240FA2-4445-300B-61A9-3598ECDF5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3" y="4346857"/>
            <a:ext cx="2323323" cy="155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4FDE94-9A3F-0745-E2F0-2664D87E689C}"/>
              </a:ext>
            </a:extLst>
          </p:cNvPr>
          <p:cNvSpPr txBox="1"/>
          <p:nvPr/>
        </p:nvSpPr>
        <p:spPr>
          <a:xfrm>
            <a:off x="7560588" y="5879286"/>
            <a:ext cx="223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Menu --&gt; Quick app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95ACEC-021E-8A10-4F51-FFF74B50319A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440A0-FD1E-8724-0C7D-E41C1C7691DD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F172F-1820-27C6-FE4B-34FB4C48A3B8}"/>
              </a:ext>
            </a:extLst>
          </p:cNvPr>
          <p:cNvSpPr txBox="1"/>
          <p:nvPr/>
        </p:nvSpPr>
        <p:spPr>
          <a:xfrm>
            <a:off x="9002623" y="175617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7935A74-A987-9B37-FC93-CBBCA1E55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120" y="1771706"/>
            <a:ext cx="2321194" cy="1555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D07F6F-F443-16BB-2217-5AE22A55E58D}"/>
              </a:ext>
            </a:extLst>
          </p:cNvPr>
          <p:cNvSpPr txBox="1"/>
          <p:nvPr/>
        </p:nvSpPr>
        <p:spPr>
          <a:xfrm>
            <a:off x="9901259" y="3297584"/>
            <a:ext cx="14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Project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4B87153F-2E93-21BC-9D75-6995C47AF683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08194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9845-C5DD-1597-11FB-38156E41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9371" y="6376753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3F73C-565A-215A-0A9C-3E779BA1E2D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DF6FA1-1ACE-23B0-7FBA-F1EF19564A27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80BA67-D490-EEE4-4D3D-0B0CC1FFBB04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EE9FA8-5178-65E1-03FD-AC6B6FC57554}"/>
              </a:ext>
            </a:extLst>
          </p:cNvPr>
          <p:cNvSpPr txBox="1"/>
          <p:nvPr/>
        </p:nvSpPr>
        <p:spPr>
          <a:xfrm>
            <a:off x="1204955" y="3320527"/>
            <a:ext cx="130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Tải</a:t>
            </a:r>
            <a:r>
              <a:rPr lang="en-US" sz="1400" dirty="0"/>
              <a:t> WordPress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A47E5-0866-CB15-B9C1-B35EC5D1731F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C9B39-DE3F-023A-08E9-0587664A9DFC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7CEEF6-B3EE-206B-0E5C-0AADB3B85F9C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83740-9839-B7F1-D454-10FBFA3A036A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FBF79-4B11-6A4D-69E2-12D3AB03DD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909BBC-81F1-F0A6-0053-3DA690A41F2F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ABF67-927E-E045-2843-9E50C735BAF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CF045-1710-3F54-6747-377EDE5BEBAB}"/>
              </a:ext>
            </a:extLst>
          </p:cNvPr>
          <p:cNvSpPr txBox="1"/>
          <p:nvPr/>
        </p:nvSpPr>
        <p:spPr>
          <a:xfrm>
            <a:off x="2741462" y="5909310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F4C5C-6214-BDBE-693A-08E5E7ADB9FB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B6FAFD6-5C61-C559-B0F5-8D2700B1656B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AE67F-CBB8-394B-E8B6-622ADCB48156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2BF06-0F32-48CD-5211-378E1E07AB97}"/>
              </a:ext>
            </a:extLst>
          </p:cNvPr>
          <p:cNvSpPr txBox="1"/>
          <p:nvPr/>
        </p:nvSpPr>
        <p:spPr>
          <a:xfrm>
            <a:off x="5440521" y="3417303"/>
            <a:ext cx="146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69DEC9-8E1C-41BF-5985-992C57634974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115829-2C1B-5801-2594-B9AAE12A0F3D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1BB24-78B0-D4D9-1C49-783C47EF4E01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A9B04-225A-62B5-A8D1-71A10CE2E3BB}"/>
              </a:ext>
            </a:extLst>
          </p:cNvPr>
          <p:cNvSpPr txBox="1"/>
          <p:nvPr/>
        </p:nvSpPr>
        <p:spPr>
          <a:xfrm>
            <a:off x="7683859" y="5914786"/>
            <a:ext cx="189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C8664-17E6-C574-AFD5-A87A811195CE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DB2891-3215-579B-D894-F535610BCBA4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BE920E-466C-DA6F-4EE2-EED24C671BD3}"/>
              </a:ext>
            </a:extLst>
          </p:cNvPr>
          <p:cNvSpPr txBox="1"/>
          <p:nvPr/>
        </p:nvSpPr>
        <p:spPr>
          <a:xfrm>
            <a:off x="8886523" y="1764840"/>
            <a:ext cx="5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735E5-5536-580B-DD76-2721C16FFB40}"/>
              </a:ext>
            </a:extLst>
          </p:cNvPr>
          <p:cNvSpPr txBox="1"/>
          <p:nvPr/>
        </p:nvSpPr>
        <p:spPr>
          <a:xfrm>
            <a:off x="9738690" y="3352187"/>
            <a:ext cx="232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15348D-5B49-8A1D-3049-FE2FAD2F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4" y="1772391"/>
            <a:ext cx="2329253" cy="155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C282AE1-8245-D33B-777A-E64A86D0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17977" r="22741" b="2915"/>
          <a:stretch/>
        </p:blipFill>
        <p:spPr bwMode="auto">
          <a:xfrm>
            <a:off x="2746873" y="4168565"/>
            <a:ext cx="2020599" cy="176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B7C6E8-E05F-DC74-FFD8-33245A3F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56" y="1619675"/>
            <a:ext cx="2003402" cy="185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37C7D4-227C-5FBA-81E7-7845A757A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28" y="4377868"/>
            <a:ext cx="2321194" cy="155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DBF481-7865-3C87-D4E7-8CFF8C209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2" y="1708750"/>
            <a:ext cx="2620905" cy="15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8DD98ACF-D2F3-92D1-BE65-8199A696198C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41704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10A771-1DC2-0985-B9DB-AAC0D94A1479}"/>
              </a:ext>
            </a:extLst>
          </p:cNvPr>
          <p:cNvSpPr/>
          <p:nvPr/>
        </p:nvSpPr>
        <p:spPr>
          <a:xfrm>
            <a:off x="269508" y="257153"/>
            <a:ext cx="4196615" cy="835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2591B-FA94-F38D-FAD2-705980E7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1F954-E0EE-6DD8-3207-C42912B67B7B}"/>
              </a:ext>
            </a:extLst>
          </p:cNvPr>
          <p:cNvSpPr txBox="1"/>
          <p:nvPr/>
        </p:nvSpPr>
        <p:spPr>
          <a:xfrm>
            <a:off x="423512" y="422030"/>
            <a:ext cx="3955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1BEFE-A75C-07CD-9B10-ED928EA71948}"/>
              </a:ext>
            </a:extLst>
          </p:cNvPr>
          <p:cNvSpPr txBox="1"/>
          <p:nvPr/>
        </p:nvSpPr>
        <p:spPr>
          <a:xfrm>
            <a:off x="1388009" y="3328978"/>
            <a:ext cx="199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70D818-7E19-93FD-17BA-53EB9607C8FB}"/>
              </a:ext>
            </a:extLst>
          </p:cNvPr>
          <p:cNvCxnSpPr>
            <a:cxnSpLocks/>
          </p:cNvCxnSpPr>
          <p:nvPr/>
        </p:nvCxnSpPr>
        <p:spPr>
          <a:xfrm>
            <a:off x="544989" y="3959024"/>
            <a:ext cx="11302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50A8C-1759-4188-AE93-ECD123BCE558}"/>
              </a:ext>
            </a:extLst>
          </p:cNvPr>
          <p:cNvCxnSpPr>
            <a:cxnSpLocks/>
          </p:cNvCxnSpPr>
          <p:nvPr/>
        </p:nvCxnSpPr>
        <p:spPr>
          <a:xfrm>
            <a:off x="801855" y="2179558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C75A571-0DA0-79BF-B81F-E027FCAA9121}"/>
              </a:ext>
            </a:extLst>
          </p:cNvPr>
          <p:cNvSpPr/>
          <p:nvPr/>
        </p:nvSpPr>
        <p:spPr>
          <a:xfrm>
            <a:off x="544989" y="1729042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8281D-4F0E-0B17-D188-F0CD74163849}"/>
              </a:ext>
            </a:extLst>
          </p:cNvPr>
          <p:cNvSpPr txBox="1"/>
          <p:nvPr/>
        </p:nvSpPr>
        <p:spPr>
          <a:xfrm>
            <a:off x="714959" y="1769634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C7DAA-33F5-B1C1-430F-269D9967B31B}"/>
              </a:ext>
            </a:extLst>
          </p:cNvPr>
          <p:cNvCxnSpPr>
            <a:cxnSpLocks/>
          </p:cNvCxnSpPr>
          <p:nvPr/>
        </p:nvCxnSpPr>
        <p:spPr>
          <a:xfrm>
            <a:off x="3617169" y="3937547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D2BDB8-EE4F-98A3-CD4F-6EAE6FCD08BC}"/>
              </a:ext>
            </a:extLst>
          </p:cNvPr>
          <p:cNvSpPr/>
          <p:nvPr/>
        </p:nvSpPr>
        <p:spPr>
          <a:xfrm>
            <a:off x="3360304" y="56898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0546F-6605-D5CA-7016-E41A4EB0F91A}"/>
              </a:ext>
            </a:extLst>
          </p:cNvPr>
          <p:cNvSpPr txBox="1"/>
          <p:nvPr/>
        </p:nvSpPr>
        <p:spPr>
          <a:xfrm>
            <a:off x="3530274" y="57304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869EC-B17D-AC61-FCB7-FEA9FF4EFFA5}"/>
              </a:ext>
            </a:extLst>
          </p:cNvPr>
          <p:cNvSpPr txBox="1"/>
          <p:nvPr/>
        </p:nvSpPr>
        <p:spPr>
          <a:xfrm>
            <a:off x="4126841" y="6012892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phpMyAdmin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CDBA2-565D-BAA5-A9C1-9FADF1E0DB41}"/>
              </a:ext>
            </a:extLst>
          </p:cNvPr>
          <p:cNvCxnSpPr>
            <a:cxnSpLocks/>
          </p:cNvCxnSpPr>
          <p:nvPr/>
        </p:nvCxnSpPr>
        <p:spPr>
          <a:xfrm>
            <a:off x="6244856" y="218565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3BCBD68-7CFA-B3D1-7AA9-44306E5A3AE4}"/>
              </a:ext>
            </a:extLst>
          </p:cNvPr>
          <p:cNvSpPr/>
          <p:nvPr/>
        </p:nvSpPr>
        <p:spPr>
          <a:xfrm>
            <a:off x="5987991" y="16983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EEBF-F880-6170-2C30-39518F875CB7}"/>
              </a:ext>
            </a:extLst>
          </p:cNvPr>
          <p:cNvSpPr txBox="1"/>
          <p:nvPr/>
        </p:nvSpPr>
        <p:spPr>
          <a:xfrm>
            <a:off x="6157961" y="17389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EC035-FEFB-F391-35E5-B657D89BF7B9}"/>
              </a:ext>
            </a:extLst>
          </p:cNvPr>
          <p:cNvSpPr txBox="1"/>
          <p:nvPr/>
        </p:nvSpPr>
        <p:spPr>
          <a:xfrm>
            <a:off x="7314868" y="3403594"/>
            <a:ext cx="22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FFF448-05DC-4968-5D59-E235A8787D1A}"/>
              </a:ext>
            </a:extLst>
          </p:cNvPr>
          <p:cNvCxnSpPr>
            <a:cxnSpLocks/>
          </p:cNvCxnSpPr>
          <p:nvPr/>
        </p:nvCxnSpPr>
        <p:spPr>
          <a:xfrm>
            <a:off x="8736834" y="394554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487647-00DC-726B-6902-D8B9AD6248D6}"/>
              </a:ext>
            </a:extLst>
          </p:cNvPr>
          <p:cNvSpPr/>
          <p:nvPr/>
        </p:nvSpPr>
        <p:spPr>
          <a:xfrm>
            <a:off x="8479969" y="569784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3CA95-4642-DA45-625F-473C91840AF7}"/>
              </a:ext>
            </a:extLst>
          </p:cNvPr>
          <p:cNvSpPr txBox="1"/>
          <p:nvPr/>
        </p:nvSpPr>
        <p:spPr>
          <a:xfrm>
            <a:off x="8649939" y="573843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A7D66-4D87-C0AC-3456-2B396033CDF9}"/>
              </a:ext>
            </a:extLst>
          </p:cNvPr>
          <p:cNvSpPr txBox="1"/>
          <p:nvPr/>
        </p:nvSpPr>
        <p:spPr>
          <a:xfrm>
            <a:off x="9521691" y="6012892"/>
            <a:ext cx="209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6F01C037-FE7B-2212-60DB-3F9815776B6B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659155-7191-07B7-B229-6D6B6977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25" y="1684933"/>
            <a:ext cx="2427767" cy="16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15DEFC-F2F0-821F-C62A-03AC87F9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2" y="4120272"/>
            <a:ext cx="2265412" cy="19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26AFC6-2543-0700-BE83-6E24AD3A1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92" y="1595718"/>
            <a:ext cx="3388092" cy="173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22CFE3-B6CA-D259-CF87-837AF9C77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46" y="4390615"/>
            <a:ext cx="3016370" cy="162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85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C33B0C3D-248C-4F67-DF1B-0F426BF926DF}"/>
              </a:ext>
            </a:extLst>
          </p:cNvPr>
          <p:cNvSpPr txBox="1">
            <a:spLocks/>
          </p:cNvSpPr>
          <p:nvPr/>
        </p:nvSpPr>
        <p:spPr>
          <a:xfrm>
            <a:off x="10963174" y="6356350"/>
            <a:ext cx="847825" cy="2947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825003-AC30-EB95-18F9-FC0E08E1AFAB}"/>
              </a:ext>
            </a:extLst>
          </p:cNvPr>
          <p:cNvSpPr/>
          <p:nvPr/>
        </p:nvSpPr>
        <p:spPr>
          <a:xfrm>
            <a:off x="404261" y="192505"/>
            <a:ext cx="3801979" cy="7700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94FB48-F4EB-E57C-466C-4F226F9A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 b="438"/>
          <a:stretch/>
        </p:blipFill>
        <p:spPr bwMode="auto">
          <a:xfrm>
            <a:off x="491640" y="985135"/>
            <a:ext cx="11501438" cy="570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874AD6C-2984-FDA7-9743-D78E4076E7C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C9A173A-0E88-679A-DCE6-256698FAB006}"/>
              </a:ext>
            </a:extLst>
          </p:cNvPr>
          <p:cNvSpPr txBox="1">
            <a:spLocks/>
          </p:cNvSpPr>
          <p:nvPr/>
        </p:nvSpPr>
        <p:spPr>
          <a:xfrm>
            <a:off x="10558411" y="6321982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/>
              <a:t>15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B6D10573-5E03-C308-E8FB-FCDCDCCADF21}"/>
              </a:ext>
            </a:extLst>
          </p:cNvPr>
          <p:cNvSpPr txBox="1">
            <a:spLocks/>
          </p:cNvSpPr>
          <p:nvPr/>
        </p:nvSpPr>
        <p:spPr>
          <a:xfrm>
            <a:off x="10801951" y="6400848"/>
            <a:ext cx="1348339" cy="2754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16</a:t>
            </a:fld>
            <a:endParaRPr lang="en-US" sz="12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3FB6000-1261-F8C0-937F-01EFCF80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45905"/>
              </p:ext>
            </p:extLst>
          </p:nvPr>
        </p:nvGraphicFramePr>
        <p:xfrm>
          <a:off x="596767" y="952243"/>
          <a:ext cx="11194180" cy="560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53">
                  <a:extLst>
                    <a:ext uri="{9D8B030D-6E8A-4147-A177-3AD203B41FA5}">
                      <a16:colId xmlns:a16="http://schemas.microsoft.com/office/drawing/2014/main" val="3476726437"/>
                    </a:ext>
                  </a:extLst>
                </a:gridCol>
                <a:gridCol w="4119783">
                  <a:extLst>
                    <a:ext uri="{9D8B030D-6E8A-4147-A177-3AD203B41FA5}">
                      <a16:colId xmlns:a16="http://schemas.microsoft.com/office/drawing/2014/main" val="1511671287"/>
                    </a:ext>
                  </a:extLst>
                </a:gridCol>
                <a:gridCol w="5957544">
                  <a:extLst>
                    <a:ext uri="{9D8B030D-6E8A-4147-A177-3AD203B41FA5}">
                      <a16:colId xmlns:a16="http://schemas.microsoft.com/office/drawing/2014/main" val="1211814327"/>
                    </a:ext>
                  </a:extLst>
                </a:gridCol>
              </a:tblGrid>
              <a:tr h="747758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  <a:ea typeface="Calibri" panose="020F0502020204030204" pitchFamily="34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thể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Diễn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giải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7918104"/>
                  </a:ext>
                </a:extLst>
              </a:tr>
              <a:tr h="444483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wp_posts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WordPress dữ liệu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92243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 dirty="0" err="1">
                          <a:effectLst/>
                          <a:latin typeface="Tenorite (Body)"/>
                        </a:rPr>
                        <a:t>wp_postmeta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dữ liệu meta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636546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3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wp_term_relationships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mối quan hệ thuộc tính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03662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4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thuật ngữ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7765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5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wp_term_taxonomy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thuộc tính phân loại 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8651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6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lưu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trữ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bình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luận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27464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7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lưu trữ meta bình luận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81498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8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wp-options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tùy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chọn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16840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9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wp_links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liên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kết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085935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10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ngữ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2846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10083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263667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A66345-D623-117F-ED9F-577495F989E0}"/>
              </a:ext>
            </a:extLst>
          </p:cNvPr>
          <p:cNvSpPr/>
          <p:nvPr/>
        </p:nvSpPr>
        <p:spPr>
          <a:xfrm>
            <a:off x="731520" y="192505"/>
            <a:ext cx="5784783" cy="577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14CE8-E539-82DA-A457-DC679D5CF37F}"/>
              </a:ext>
            </a:extLst>
          </p:cNvPr>
          <p:cNvSpPr txBox="1"/>
          <p:nvPr/>
        </p:nvSpPr>
        <p:spPr>
          <a:xfrm>
            <a:off x="1044340" y="192501"/>
            <a:ext cx="51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Bảng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0513E8DB-BD9B-4B86-CF09-5A2BEDFA05B9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2462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6C56534-47F9-32C6-974B-0E6D8C5D53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90E0B6-3678-EFCC-F655-DB83F83D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3014"/>
              </p:ext>
            </p:extLst>
          </p:nvPr>
        </p:nvGraphicFramePr>
        <p:xfrm>
          <a:off x="527784" y="1253808"/>
          <a:ext cx="11412447" cy="318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968">
                  <a:extLst>
                    <a:ext uri="{9D8B030D-6E8A-4147-A177-3AD203B41FA5}">
                      <a16:colId xmlns:a16="http://schemas.microsoft.com/office/drawing/2014/main" val="2998398337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569852002"/>
                    </a:ext>
                  </a:extLst>
                </a:gridCol>
                <a:gridCol w="1328491">
                  <a:extLst>
                    <a:ext uri="{9D8B030D-6E8A-4147-A177-3AD203B41FA5}">
                      <a16:colId xmlns:a16="http://schemas.microsoft.com/office/drawing/2014/main" val="707204241"/>
                    </a:ext>
                  </a:extLst>
                </a:gridCol>
                <a:gridCol w="4201644">
                  <a:extLst>
                    <a:ext uri="{9D8B030D-6E8A-4147-A177-3AD203B41FA5}">
                      <a16:colId xmlns:a16="http://schemas.microsoft.com/office/drawing/2014/main" val="3976476081"/>
                    </a:ext>
                  </a:extLst>
                </a:gridCol>
                <a:gridCol w="1442792">
                  <a:extLst>
                    <a:ext uri="{9D8B030D-6E8A-4147-A177-3AD203B41FA5}">
                      <a16:colId xmlns:a16="http://schemas.microsoft.com/office/drawing/2014/main" val="1452505477"/>
                    </a:ext>
                  </a:extLst>
                </a:gridCol>
                <a:gridCol w="1296563">
                  <a:extLst>
                    <a:ext uri="{9D8B030D-6E8A-4147-A177-3AD203B41FA5}">
                      <a16:colId xmlns:a16="http://schemas.microsoft.com/office/drawing/2014/main" val="1431193465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9213088"/>
                    </a:ext>
                  </a:extLst>
                </a:gridCol>
              </a:tblGrid>
              <a:tr h="3311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    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post_title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post_content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post_date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post_status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224228625"/>
                  </a:ext>
                </a:extLst>
              </a:tr>
              <a:tr h="8583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Đắc nhân tâm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</a:rPr>
                        <a:t>"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Đắc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"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Dale Carnegie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2496719785"/>
                  </a:ext>
                </a:extLst>
              </a:tr>
              <a:tr h="94230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Dám thất bại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Dám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giúp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rằng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phải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xấu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mà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trưởng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11-12-2023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3650147459"/>
                  </a:ext>
                </a:extLst>
              </a:tr>
              <a:tr h="10567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1801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Rừng na uy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Rừng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câu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chuyện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yêu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mạn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nhưng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đầy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đau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đớn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mát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01-12-2023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11558798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21D846-9790-4449-04DC-E63D32AD2348}"/>
              </a:ext>
            </a:extLst>
          </p:cNvPr>
          <p:cNvSpPr/>
          <p:nvPr/>
        </p:nvSpPr>
        <p:spPr>
          <a:xfrm>
            <a:off x="214964" y="182880"/>
            <a:ext cx="4674669" cy="553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833A7-F508-9B0E-4C26-506DB8C01C76}"/>
              </a:ext>
            </a:extLst>
          </p:cNvPr>
          <p:cNvSpPr txBox="1"/>
          <p:nvPr/>
        </p:nvSpPr>
        <p:spPr>
          <a:xfrm>
            <a:off x="527784" y="182876"/>
            <a:ext cx="41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86A3207-B72D-128D-D9B9-3E2710074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88648"/>
              </p:ext>
            </p:extLst>
          </p:nvPr>
        </p:nvGraphicFramePr>
        <p:xfrm>
          <a:off x="527784" y="4959349"/>
          <a:ext cx="11412447" cy="1579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132">
                  <a:extLst>
                    <a:ext uri="{9D8B030D-6E8A-4147-A177-3AD203B41FA5}">
                      <a16:colId xmlns:a16="http://schemas.microsoft.com/office/drawing/2014/main" val="2901669521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3417065990"/>
                    </a:ext>
                  </a:extLst>
                </a:gridCol>
                <a:gridCol w="1287324">
                  <a:extLst>
                    <a:ext uri="{9D8B030D-6E8A-4147-A177-3AD203B41FA5}">
                      <a16:colId xmlns:a16="http://schemas.microsoft.com/office/drawing/2014/main" val="692348988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152443509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2280781540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292123400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4188681509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832330213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post_id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410813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Dale Carnegie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tự lực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86.000đ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0973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Billi P.S.Lim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nghệ thuật sông – tâm lí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115.000đ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73972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1801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>
                          <a:effectLst/>
                        </a:rPr>
                        <a:t>Haruki Murakami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150.000đ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2503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9F0C97E-6194-2904-98A7-EB7AA98C451D}"/>
              </a:ext>
            </a:extLst>
          </p:cNvPr>
          <p:cNvSpPr txBox="1"/>
          <p:nvPr/>
        </p:nvSpPr>
        <p:spPr>
          <a:xfrm>
            <a:off x="4065069" y="822921"/>
            <a:ext cx="406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wp_posts</a:t>
            </a:r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2F971-EADB-57BB-9CC1-0851521BD1F9}"/>
              </a:ext>
            </a:extLst>
          </p:cNvPr>
          <p:cNvSpPr txBox="1"/>
          <p:nvPr/>
        </p:nvSpPr>
        <p:spPr>
          <a:xfrm>
            <a:off x="3799617" y="4561342"/>
            <a:ext cx="486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wp_postmeta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495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511" y="1607418"/>
            <a:ext cx="2913617" cy="843765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FE5F-0AD4-9A79-4981-EFBA3CA81E9D}"/>
              </a:ext>
            </a:extLst>
          </p:cNvPr>
          <p:cNvSpPr txBox="1">
            <a:spLocks/>
          </p:cNvSpPr>
          <p:nvPr/>
        </p:nvSpPr>
        <p:spPr>
          <a:xfrm>
            <a:off x="3155390" y="2804060"/>
            <a:ext cx="3969004" cy="84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E2608C7-CBFD-D8D5-9A0E-50EB198D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85" y="2048579"/>
            <a:ext cx="3663158" cy="554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425B1E-581C-3431-9C2B-03F4E291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58" y="3279941"/>
            <a:ext cx="3663158" cy="55478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2F49D4-F9E7-8E42-B115-6F630F6EC30E}"/>
              </a:ext>
            </a:extLst>
          </p:cNvPr>
          <p:cNvSpPr txBox="1">
            <a:spLocks/>
          </p:cNvSpPr>
          <p:nvPr/>
        </p:nvSpPr>
        <p:spPr>
          <a:xfrm rot="16200000">
            <a:off x="-1122666" y="380177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37E98-05F7-2A70-2C72-7129F5170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3CAAA-948B-D7B6-D7DD-6AC8ECB47396}"/>
              </a:ext>
            </a:extLst>
          </p:cNvPr>
          <p:cNvSpPr/>
          <p:nvPr/>
        </p:nvSpPr>
        <p:spPr>
          <a:xfrm>
            <a:off x="0" y="0"/>
            <a:ext cx="5197642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57AB6-5DF2-D3C6-F37D-A51B7D4AB766}"/>
              </a:ext>
            </a:extLst>
          </p:cNvPr>
          <p:cNvSpPr/>
          <p:nvPr/>
        </p:nvSpPr>
        <p:spPr>
          <a:xfrm>
            <a:off x="3320715" y="-10653"/>
            <a:ext cx="3041586" cy="6903207"/>
          </a:xfrm>
          <a:custGeom>
            <a:avLst/>
            <a:gdLst>
              <a:gd name="connsiteX0" fmla="*/ 1886552 w 3041586"/>
              <a:gd name="connsiteY0" fmla="*/ 1028 h 6903207"/>
              <a:gd name="connsiteX1" fmla="*/ 1 w 3041586"/>
              <a:gd name="connsiteY1" fmla="*/ 3417996 h 6903207"/>
              <a:gd name="connsiteX2" fmla="*/ 1876927 w 3041586"/>
              <a:gd name="connsiteY2" fmla="*/ 6902341 h 6903207"/>
              <a:gd name="connsiteX3" fmla="*/ 3041584 w 3041586"/>
              <a:gd name="connsiteY3" fmla="*/ 3100362 h 6903207"/>
              <a:gd name="connsiteX4" fmla="*/ 1886552 w 3041586"/>
              <a:gd name="connsiteY4" fmla="*/ 1028 h 690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586" h="6903207">
                <a:moveTo>
                  <a:pt x="1886552" y="1028"/>
                </a:moveTo>
                <a:cubicBezTo>
                  <a:pt x="1379622" y="53967"/>
                  <a:pt x="1605" y="2267777"/>
                  <a:pt x="1" y="3417996"/>
                </a:cubicBezTo>
                <a:cubicBezTo>
                  <a:pt x="-1603" y="4568215"/>
                  <a:pt x="1369997" y="6955280"/>
                  <a:pt x="1876927" y="6902341"/>
                </a:cubicBezTo>
                <a:cubicBezTo>
                  <a:pt x="2383857" y="6849402"/>
                  <a:pt x="3039980" y="4248977"/>
                  <a:pt x="3041584" y="3100362"/>
                </a:cubicBezTo>
                <a:cubicBezTo>
                  <a:pt x="3043188" y="1951747"/>
                  <a:pt x="2393482" y="-51911"/>
                  <a:pt x="1886552" y="10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ABF9F-62F2-59DB-FCC1-5FE5E3BB94DF}"/>
              </a:ext>
            </a:extLst>
          </p:cNvPr>
          <p:cNvSpPr/>
          <p:nvPr/>
        </p:nvSpPr>
        <p:spPr>
          <a:xfrm>
            <a:off x="2348565" y="2014086"/>
            <a:ext cx="2733574" cy="248331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E98B4-F219-6065-D551-455DC40E2310}"/>
              </a:ext>
            </a:extLst>
          </p:cNvPr>
          <p:cNvGrpSpPr/>
          <p:nvPr/>
        </p:nvGrpSpPr>
        <p:grpSpPr>
          <a:xfrm>
            <a:off x="6324868" y="1782993"/>
            <a:ext cx="623501" cy="4022701"/>
            <a:chOff x="6285299" y="1819175"/>
            <a:chExt cx="623501" cy="40227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AF6049-86B7-DB96-C075-7E1F599B6EB0}"/>
                </a:ext>
              </a:extLst>
            </p:cNvPr>
            <p:cNvSpPr/>
            <p:nvPr/>
          </p:nvSpPr>
          <p:spPr>
            <a:xfrm>
              <a:off x="6285299" y="1819175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E54A01-D945-7286-F45B-47A2B0FDCED2}"/>
                </a:ext>
              </a:extLst>
            </p:cNvPr>
            <p:cNvSpPr/>
            <p:nvPr/>
          </p:nvSpPr>
          <p:spPr>
            <a:xfrm>
              <a:off x="6285299" y="2976613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AB2CF-2F96-378C-11D8-B94611B6BD05}"/>
                </a:ext>
              </a:extLst>
            </p:cNvPr>
            <p:cNvSpPr/>
            <p:nvPr/>
          </p:nvSpPr>
          <p:spPr>
            <a:xfrm>
              <a:off x="6285299" y="4134051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64115-651F-D07C-B8B6-01042B2CCB72}"/>
                </a:ext>
              </a:extLst>
            </p:cNvPr>
            <p:cNvSpPr/>
            <p:nvPr/>
          </p:nvSpPr>
          <p:spPr>
            <a:xfrm>
              <a:off x="6285299" y="5291488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01BE2-AD7C-84AC-73BD-100015041704}"/>
                </a:ext>
              </a:extLst>
            </p:cNvPr>
            <p:cNvSpPr txBox="1"/>
            <p:nvPr/>
          </p:nvSpPr>
          <p:spPr>
            <a:xfrm>
              <a:off x="6428473" y="1862662"/>
              <a:ext cx="337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E9E5D-DBFE-1717-DE5C-E4B141634455}"/>
                </a:ext>
              </a:extLst>
            </p:cNvPr>
            <p:cNvSpPr txBox="1"/>
            <p:nvPr/>
          </p:nvSpPr>
          <p:spPr>
            <a:xfrm>
              <a:off x="6428473" y="30288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51687-516F-A8AB-E273-074ABBE05C43}"/>
                </a:ext>
              </a:extLst>
            </p:cNvPr>
            <p:cNvSpPr txBox="1"/>
            <p:nvPr/>
          </p:nvSpPr>
          <p:spPr>
            <a:xfrm>
              <a:off x="6444513" y="42091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612B-566C-64FA-3CE3-51AB78EFBDF4}"/>
                </a:ext>
              </a:extLst>
            </p:cNvPr>
            <p:cNvSpPr txBox="1"/>
            <p:nvPr/>
          </p:nvSpPr>
          <p:spPr>
            <a:xfrm>
              <a:off x="6460553" y="5366627"/>
              <a:ext cx="1949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327219-1629-F73A-E367-2525326B71AE}"/>
              </a:ext>
            </a:extLst>
          </p:cNvPr>
          <p:cNvGrpSpPr/>
          <p:nvPr/>
        </p:nvGrpSpPr>
        <p:grpSpPr>
          <a:xfrm>
            <a:off x="7430703" y="1807268"/>
            <a:ext cx="3994613" cy="4314226"/>
            <a:chOff x="7786835" y="1875002"/>
            <a:chExt cx="3994613" cy="43142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5A803B-B21C-F5BC-1CB6-B62EB87F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9517" y="5638840"/>
              <a:ext cx="3631931" cy="55038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F0C4C7-45FA-7EDA-31A1-04D32963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8290" y="4484436"/>
              <a:ext cx="3663158" cy="554784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56D08-B17C-06E6-2535-9E9E5129EB8D}"/>
                </a:ext>
              </a:extLst>
            </p:cNvPr>
            <p:cNvSpPr/>
            <p:nvPr/>
          </p:nvSpPr>
          <p:spPr>
            <a:xfrm>
              <a:off x="7816781" y="1875002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do </a:t>
              </a:r>
              <a:r>
                <a:rPr lang="en-US" sz="2200" dirty="0" err="1"/>
                <a:t>chọn</a:t>
              </a:r>
              <a:r>
                <a:rPr lang="en-US" sz="2200" dirty="0"/>
                <a:t> </a:t>
              </a:r>
              <a:r>
                <a:rPr lang="en-US" sz="2200" dirty="0" err="1"/>
                <a:t>đề</a:t>
              </a:r>
              <a:r>
                <a:rPr lang="en-US" sz="2200" dirty="0"/>
                <a:t> </a:t>
              </a:r>
              <a:r>
                <a:rPr lang="en-US" sz="2200" dirty="0" err="1"/>
                <a:t>tài</a:t>
              </a:r>
              <a:endParaRPr lang="en-US" sz="2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1D24126-B4BD-C8BD-A30B-84299E74D31B}"/>
                </a:ext>
              </a:extLst>
            </p:cNvPr>
            <p:cNvSpPr/>
            <p:nvPr/>
          </p:nvSpPr>
          <p:spPr>
            <a:xfrm>
              <a:off x="7786835" y="4231094"/>
              <a:ext cx="3859729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Phân</a:t>
              </a:r>
              <a:r>
                <a:rPr lang="en-US" sz="2200" dirty="0"/>
                <a:t> </a:t>
              </a:r>
              <a:r>
                <a:rPr lang="en-US" sz="2200" dirty="0" err="1"/>
                <a:t>tích</a:t>
              </a:r>
              <a:r>
                <a:rPr lang="en-US" sz="2200" dirty="0"/>
                <a:t> </a:t>
              </a:r>
              <a:r>
                <a:rPr lang="en-US" sz="2200" dirty="0" err="1"/>
                <a:t>thiết</a:t>
              </a:r>
              <a:r>
                <a:rPr lang="en-US" sz="2200" dirty="0"/>
                <a:t> </a:t>
              </a:r>
              <a:r>
                <a:rPr lang="en-US" sz="2200" dirty="0" err="1"/>
                <a:t>kế</a:t>
              </a:r>
              <a:r>
                <a:rPr lang="en-US" sz="2200" dirty="0"/>
                <a:t> </a:t>
              </a:r>
              <a:r>
                <a:rPr lang="en-US" sz="2200" dirty="0" err="1"/>
                <a:t>hệ</a:t>
              </a:r>
              <a:r>
                <a:rPr lang="en-US" sz="2200" dirty="0"/>
                <a:t> </a:t>
              </a:r>
              <a:r>
                <a:rPr lang="en-US" sz="2200" dirty="0" err="1"/>
                <a:t>thống</a:t>
              </a:r>
              <a:endParaRPr lang="en-US" sz="22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CDB59E-C98F-14EA-70AE-636F1BAE595B}"/>
                </a:ext>
              </a:extLst>
            </p:cNvPr>
            <p:cNvSpPr/>
            <p:nvPr/>
          </p:nvSpPr>
          <p:spPr>
            <a:xfrm>
              <a:off x="7816781" y="5398179"/>
              <a:ext cx="3829785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nghiệm</a:t>
              </a:r>
              <a:r>
                <a:rPr lang="en-US" sz="2200" dirty="0"/>
                <a:t> </a:t>
              </a:r>
              <a:r>
                <a:rPr lang="en-US" sz="2200" dirty="0" err="1"/>
                <a:t>và</a:t>
              </a:r>
              <a:r>
                <a:rPr lang="en-US" sz="2200" dirty="0"/>
                <a:t> demo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77467A-E831-16BA-64AC-BF996367A5F4}"/>
                </a:ext>
              </a:extLst>
            </p:cNvPr>
            <p:cNvSpPr/>
            <p:nvPr/>
          </p:nvSpPr>
          <p:spPr>
            <a:xfrm>
              <a:off x="7816781" y="3071588"/>
              <a:ext cx="3829784" cy="54123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</a:t>
              </a:r>
              <a:r>
                <a:rPr lang="en-US" sz="2200" dirty="0" err="1"/>
                <a:t>thuyết</a:t>
              </a:r>
              <a:r>
                <a:rPr lang="en-US" sz="2200" dirty="0"/>
                <a:t> </a:t>
              </a:r>
              <a:r>
                <a:rPr lang="en-US" sz="2200" dirty="0" err="1"/>
                <a:t>nghiên</a:t>
              </a:r>
              <a:r>
                <a:rPr lang="en-US" sz="2200" dirty="0"/>
                <a:t> </a:t>
              </a:r>
              <a:r>
                <a:rPr lang="en-US" sz="2200" dirty="0" err="1"/>
                <a:t>cứu</a:t>
              </a:r>
              <a:endParaRPr lang="en-US" sz="2200" dirty="0"/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B20F37B-6C77-3F0F-549A-D803171976BC}"/>
              </a:ext>
            </a:extLst>
          </p:cNvPr>
          <p:cNvSpPr txBox="1">
            <a:spLocks/>
          </p:cNvSpPr>
          <p:nvPr/>
        </p:nvSpPr>
        <p:spPr>
          <a:xfrm rot="16200000">
            <a:off x="-1286294" y="325501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BÁO CÁO ĐỒ ÁN THỰC TẬP CƠ SỞ NGÀNH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5D048-5782-522C-E3CF-E3A675124903}"/>
              </a:ext>
            </a:extLst>
          </p:cNvPr>
          <p:cNvSpPr txBox="1"/>
          <p:nvPr/>
        </p:nvSpPr>
        <p:spPr>
          <a:xfrm>
            <a:off x="5640404" y="654518"/>
            <a:ext cx="342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Body)"/>
              </a:rPr>
              <a:t>NỘI DUNG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3F1C72-5A11-87DF-DAFB-8CAC6844829A}"/>
              </a:ext>
            </a:extLst>
          </p:cNvPr>
          <p:cNvSpPr txBox="1">
            <a:spLocks/>
          </p:cNvSpPr>
          <p:nvPr/>
        </p:nvSpPr>
        <p:spPr>
          <a:xfrm>
            <a:off x="10163275" y="6346038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 lvl="3"/>
              <a:t>2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9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32" y="933650"/>
            <a:ext cx="5012606" cy="898041"/>
          </a:xfrm>
        </p:spPr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650" y="6375601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A85CF9-0E1E-DF0D-0AA1-D4FEE67EA720}"/>
              </a:ext>
            </a:extLst>
          </p:cNvPr>
          <p:cNvGrpSpPr/>
          <p:nvPr/>
        </p:nvGrpSpPr>
        <p:grpSpPr>
          <a:xfrm>
            <a:off x="1700948" y="2292535"/>
            <a:ext cx="8033781" cy="794581"/>
            <a:chOff x="7460649" y="1807268"/>
            <a:chExt cx="3879820" cy="7945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5E26CF-77E8-5139-2056-7B70C445EB72}"/>
                </a:ext>
              </a:extLst>
            </p:cNvPr>
            <p:cNvSpPr/>
            <p:nvPr/>
          </p:nvSpPr>
          <p:spPr>
            <a:xfrm>
              <a:off x="7605030" y="2060610"/>
              <a:ext cx="3735439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D480C8-E58D-993E-418B-25765A48CD6C}"/>
                </a:ext>
              </a:extLst>
            </p:cNvPr>
            <p:cNvSpPr/>
            <p:nvPr/>
          </p:nvSpPr>
          <p:spPr>
            <a:xfrm>
              <a:off x="7460649" y="1807268"/>
              <a:ext cx="3730039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Sách là một sản phẩm văn hóa có giá trị, cần được lan tỏa.</a:t>
              </a:r>
              <a:endParaRPr lang="en-US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FED775-3A0E-8F7B-D684-8C62C68D2BF6}"/>
              </a:ext>
            </a:extLst>
          </p:cNvPr>
          <p:cNvGrpSpPr/>
          <p:nvPr/>
        </p:nvGrpSpPr>
        <p:grpSpPr>
          <a:xfrm>
            <a:off x="1700948" y="3527787"/>
            <a:ext cx="8033781" cy="794581"/>
            <a:chOff x="1899492" y="3575196"/>
            <a:chExt cx="7744161" cy="7945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F43105-106D-07C4-7410-602FD1D21570}"/>
                </a:ext>
              </a:extLst>
            </p:cNvPr>
            <p:cNvSpPr/>
            <p:nvPr/>
          </p:nvSpPr>
          <p:spPr>
            <a:xfrm>
              <a:off x="2198456" y="3828538"/>
              <a:ext cx="7445197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268CB3-A9FE-F190-7A66-1FC0676FDAB6}"/>
                </a:ext>
              </a:extLst>
            </p:cNvPr>
            <p:cNvSpPr/>
            <p:nvPr/>
          </p:nvSpPr>
          <p:spPr>
            <a:xfrm>
              <a:off x="1899492" y="3575196"/>
              <a:ext cx="7445198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vi-VN" sz="2200" b="0" i="0" kern="1200" dirty="0">
                  <a:solidFill>
                    <a:srgbClr val="1F1F1F"/>
                  </a:solidFill>
                  <a:effectLst/>
                  <a:latin typeface="Tenorite (Body)"/>
                  <a:ea typeface="+mn-ea"/>
                  <a:cs typeface="+mn-cs"/>
                </a:rPr>
                <a:t>Thời đại công nghệ số, nhu cầu đọc sách trực tuyến tăng cao.</a:t>
              </a:r>
              <a:endParaRPr lang="en-US" sz="2200" dirty="0">
                <a:effectLst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F63BD0-055A-E6E1-B918-3354255E1352}"/>
              </a:ext>
            </a:extLst>
          </p:cNvPr>
          <p:cNvGrpSpPr/>
          <p:nvPr/>
        </p:nvGrpSpPr>
        <p:grpSpPr>
          <a:xfrm>
            <a:off x="1769753" y="4763039"/>
            <a:ext cx="7964976" cy="899701"/>
            <a:chOff x="1923758" y="4575710"/>
            <a:chExt cx="7964976" cy="89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1E12ED2-00B2-EE97-5A6C-FBD9D7347E6E}"/>
                </a:ext>
              </a:extLst>
            </p:cNvPr>
            <p:cNvSpPr/>
            <p:nvPr/>
          </p:nvSpPr>
          <p:spPr>
            <a:xfrm>
              <a:off x="2222721" y="4829052"/>
              <a:ext cx="7666013" cy="6463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A6D4891-41B0-4B6D-D53F-45CAC826D8DF}"/>
                </a:ext>
              </a:extLst>
            </p:cNvPr>
            <p:cNvSpPr/>
            <p:nvPr/>
          </p:nvSpPr>
          <p:spPr>
            <a:xfrm>
              <a:off x="1923758" y="4575710"/>
              <a:ext cx="7654832" cy="6463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Thiết kế </a:t>
              </a:r>
              <a:r>
                <a:rPr lang="vi-VN" sz="2200" b="0" i="0" dirty="0" err="1">
                  <a:solidFill>
                    <a:srgbClr val="1F1F1F"/>
                  </a:solidFill>
                  <a:effectLst/>
                  <a:latin typeface="Tenorite (Body)"/>
                </a:rPr>
                <a:t>website</a:t>
              </a:r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 giới thiệu sách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đến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rộng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rãi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hơn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với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những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độc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giả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đam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mê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thích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đọc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sách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. </a:t>
              </a:r>
              <a:endParaRPr lang="vi-VN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6D612B2-6581-532D-B026-9DC68C47BA19}"/>
              </a:ext>
            </a:extLst>
          </p:cNvPr>
          <p:cNvSpPr txBox="1">
            <a:spLocks/>
          </p:cNvSpPr>
          <p:nvPr/>
        </p:nvSpPr>
        <p:spPr>
          <a:xfrm rot="16200000">
            <a:off x="-1320650" y="3463036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A47-6620-B7E2-1F70-C402398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4" y="1097280"/>
            <a:ext cx="6696347" cy="869165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WordPress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59F7-53EA-6B9E-7EF4-5493E21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FA7A6-8B38-CB25-5AF9-31D688607AA5}"/>
              </a:ext>
            </a:extLst>
          </p:cNvPr>
          <p:cNvSpPr txBox="1">
            <a:spLocks/>
          </p:cNvSpPr>
          <p:nvPr/>
        </p:nvSpPr>
        <p:spPr>
          <a:xfrm rot="16200000">
            <a:off x="-135915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7698DD-A489-83D6-969B-BE90376B3BC3}"/>
              </a:ext>
            </a:extLst>
          </p:cNvPr>
          <p:cNvSpPr/>
          <p:nvPr/>
        </p:nvSpPr>
        <p:spPr>
          <a:xfrm>
            <a:off x="8570023" y="2429601"/>
            <a:ext cx="3272589" cy="2946127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D4571-9576-68E4-F7A5-126C7A83E33A}"/>
              </a:ext>
            </a:extLst>
          </p:cNvPr>
          <p:cNvSpPr txBox="1"/>
          <p:nvPr/>
        </p:nvSpPr>
        <p:spPr>
          <a:xfrm>
            <a:off x="792108" y="2655776"/>
            <a:ext cx="6862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nền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tảng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mã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mở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(CMS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Content Management System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  <a:endParaRPr lang="en-US" sz="2200" dirty="0">
              <a:latin typeface="Tenorite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9C18-80A6-CACF-2F7A-99F3E25A3635}"/>
              </a:ext>
            </a:extLst>
          </p:cNvPr>
          <p:cNvSpPr txBox="1"/>
          <p:nvPr/>
        </p:nvSpPr>
        <p:spPr>
          <a:xfrm>
            <a:off x="792108" y="4944841"/>
            <a:ext cx="761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Plugin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Theme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solidFill>
                <a:schemeClr val="bg1"/>
              </a:solidFill>
              <a:latin typeface="Tenorite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5D2BF-EE7A-1096-1C1E-A17F03045971}"/>
              </a:ext>
            </a:extLst>
          </p:cNvPr>
          <p:cNvSpPr txBox="1"/>
          <p:nvPr/>
        </p:nvSpPr>
        <p:spPr>
          <a:xfrm>
            <a:off x="792108" y="4138863"/>
            <a:ext cx="686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WordPress </a:t>
            </a:r>
            <a:r>
              <a:rPr lang="en-US" sz="2200" dirty="0" err="1">
                <a:solidFill>
                  <a:schemeClr val="bg1"/>
                </a:solidFill>
              </a:rPr>
              <a:t>được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viết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bằng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ngôn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ngữ</a:t>
            </a:r>
            <a:r>
              <a:rPr lang="en-US" sz="2200" dirty="0">
                <a:solidFill>
                  <a:schemeClr val="bg1"/>
                </a:solidFill>
              </a:rPr>
              <a:t> PHP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MySQL.</a:t>
            </a:r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FCCE8-DB79-87BB-FFC8-C2264BA1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AA098-8F79-ECB2-5AD2-F0C614E375CA}"/>
              </a:ext>
            </a:extLst>
          </p:cNvPr>
          <p:cNvSpPr/>
          <p:nvPr/>
        </p:nvSpPr>
        <p:spPr>
          <a:xfrm>
            <a:off x="567892" y="251033"/>
            <a:ext cx="5322770" cy="721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75D-530F-C831-0694-071D40299F4A}"/>
              </a:ext>
            </a:extLst>
          </p:cNvPr>
          <p:cNvSpPr txBox="1"/>
          <p:nvPr/>
        </p:nvSpPr>
        <p:spPr>
          <a:xfrm>
            <a:off x="813335" y="365758"/>
            <a:ext cx="4831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PHP </a:t>
            </a:r>
            <a:r>
              <a:rPr lang="en-US" sz="2600" dirty="0" err="1">
                <a:solidFill>
                  <a:schemeClr val="bg1"/>
                </a:solidFill>
              </a:rPr>
              <a:t>và</a:t>
            </a:r>
            <a:r>
              <a:rPr lang="en-US" sz="2600" dirty="0">
                <a:solidFill>
                  <a:schemeClr val="bg1"/>
                </a:solidFill>
              </a:rPr>
              <a:t> MySQL </a:t>
            </a:r>
            <a:r>
              <a:rPr lang="en-US" sz="2600" dirty="0" err="1">
                <a:solidFill>
                  <a:schemeClr val="bg1"/>
                </a:solidFill>
              </a:rPr>
              <a:t>trong</a:t>
            </a:r>
            <a:r>
              <a:rPr lang="en-US" sz="2600" dirty="0">
                <a:solidFill>
                  <a:schemeClr val="bg1"/>
                </a:solidFill>
              </a:rPr>
              <a:t> WordPress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7439FC-9C6B-725D-31E3-3D921EEAF84B}"/>
              </a:ext>
            </a:extLst>
          </p:cNvPr>
          <p:cNvGrpSpPr/>
          <p:nvPr/>
        </p:nvGrpSpPr>
        <p:grpSpPr>
          <a:xfrm>
            <a:off x="1193889" y="1321596"/>
            <a:ext cx="9528654" cy="4832092"/>
            <a:chOff x="1117689" y="1038885"/>
            <a:chExt cx="9528654" cy="48320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EB9CA-143E-F628-6D8B-DC72A83B45EA}"/>
                </a:ext>
              </a:extLst>
            </p:cNvPr>
            <p:cNvSpPr txBox="1"/>
            <p:nvPr/>
          </p:nvSpPr>
          <p:spPr>
            <a:xfrm>
              <a:off x="1117689" y="1038885"/>
              <a:ext cx="9528654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Ngôn Ngữ Lập Trình: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 được xây dựng chủ yếu bằng ngôn ngữ lập trình PHP.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Mã Nguồn Mở: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en-US" sz="2200" b="0" i="0" dirty="0">
                  <a:effectLst/>
                  <a:latin typeface="Tenorite (Body)"/>
                </a:rPr>
                <a:t>G</a:t>
              </a:r>
              <a:r>
                <a:rPr lang="vi-VN" sz="2200" b="0" i="0" dirty="0" err="1">
                  <a:effectLst/>
                  <a:latin typeface="Tenorite (Body)"/>
                </a:rPr>
                <a:t>iúp</a:t>
              </a:r>
              <a:r>
                <a:rPr lang="vi-VN" sz="2200" b="0" i="0" dirty="0">
                  <a:effectLst/>
                  <a:latin typeface="Tenorite (Body)"/>
                </a:rPr>
                <a:t> cộng đồng người phát triển có thể xem, sửa đổi, và cải thiện mã nguồn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Hệ Quản Trị Cơ Sở Dữ Liệu: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 giữ và quản lý dữ liệu của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, bao gồm bài viết, trang, bình luận, và nhiều thông tin khác.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Lưu Trữ Dữ Liệu:</a:t>
              </a:r>
              <a:r>
                <a:rPr lang="vi-VN" sz="2200" b="0" i="0" dirty="0">
                  <a:effectLst/>
                  <a:latin typeface="Tenorite (Body)"/>
                </a:rPr>
                <a:t> Thông tin về nội dung và cấu trúc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 được lưu trữ và quản lý trong các bảng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. 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0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PHP tương tác với </a:t>
              </a:r>
              <a:r>
                <a:rPr lang="vi-VN" sz="2200" b="1" i="0" dirty="0" err="1">
                  <a:effectLst/>
                  <a:latin typeface="Tenorite (Body)"/>
                </a:rPr>
                <a:t>MySQL</a:t>
              </a:r>
              <a:r>
                <a:rPr lang="en-US" sz="2200" b="1" i="0" dirty="0">
                  <a:effectLst/>
                  <a:latin typeface="Tenorite (Body)"/>
                </a:rPr>
                <a:t>:</a:t>
              </a:r>
              <a:r>
                <a:rPr lang="en-US" sz="2200" b="1" dirty="0">
                  <a:latin typeface="Tenorite (Body)"/>
                </a:rPr>
                <a:t> </a:t>
              </a:r>
              <a:r>
                <a:rPr lang="en-US" sz="2200" dirty="0">
                  <a:latin typeface="Tenorite (Body)"/>
                </a:rPr>
                <a:t>B</a:t>
              </a:r>
              <a:r>
                <a:rPr lang="vi-VN" sz="2200" b="0" i="0" dirty="0">
                  <a:effectLst/>
                  <a:latin typeface="Tenorite (Body)"/>
                </a:rPr>
                <a:t>ằng cách thực hiện các truy vấn để lấy, cập nhật, và xóa dữ liệu theo yêu cầu.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B808D9-ACE7-194F-85C5-C6345161EAAD}"/>
                </a:ext>
              </a:extLst>
            </p:cNvPr>
            <p:cNvSpPr/>
            <p:nvPr/>
          </p:nvSpPr>
          <p:spPr>
            <a:xfrm>
              <a:off x="1240547" y="1221918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132CF5-E29D-4498-B242-7406886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80" y="2220856"/>
              <a:ext cx="286537" cy="146317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B1E3096-CD66-6D40-1D69-B56CDC7F270E}"/>
                </a:ext>
              </a:extLst>
            </p:cNvPr>
            <p:cNvSpPr/>
            <p:nvPr/>
          </p:nvSpPr>
          <p:spPr>
            <a:xfrm>
              <a:off x="1240547" y="5229740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713694B-8929-A0AF-07FD-7623390C539F}"/>
                </a:ext>
              </a:extLst>
            </p:cNvPr>
            <p:cNvSpPr/>
            <p:nvPr/>
          </p:nvSpPr>
          <p:spPr>
            <a:xfrm>
              <a:off x="1240547" y="3253766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1E14ACD-E117-88A6-8098-CE57C5282304}"/>
                </a:ext>
              </a:extLst>
            </p:cNvPr>
            <p:cNvSpPr/>
            <p:nvPr/>
          </p:nvSpPr>
          <p:spPr>
            <a:xfrm>
              <a:off x="1260516" y="4237269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87BAB52-3A53-1592-8AFA-9D87D5B7A311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9510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34575"/>
            <a:ext cx="6985908" cy="871988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7188264"/>
              </p:ext>
            </p:extLst>
          </p:nvPr>
        </p:nvGraphicFramePr>
        <p:xfrm>
          <a:off x="1034730" y="1993005"/>
          <a:ext cx="10122540" cy="411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1289BB4-38E0-E1B4-9473-FEA1FF6E327A}"/>
              </a:ext>
            </a:extLst>
          </p:cNvPr>
          <p:cNvGrpSpPr/>
          <p:nvPr/>
        </p:nvGrpSpPr>
        <p:grpSpPr>
          <a:xfrm>
            <a:off x="2071838" y="2549512"/>
            <a:ext cx="8048323" cy="646332"/>
            <a:chOff x="2071838" y="2549512"/>
            <a:chExt cx="8048323" cy="646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9B5-0800-154F-80F6-614473C055BD}"/>
                </a:ext>
              </a:extLst>
            </p:cNvPr>
            <p:cNvSpPr txBox="1"/>
            <p:nvPr/>
          </p:nvSpPr>
          <p:spPr>
            <a:xfrm>
              <a:off x="2071838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8C313-80C0-8840-8702-F1084174C592}"/>
                </a:ext>
              </a:extLst>
            </p:cNvPr>
            <p:cNvSpPr txBox="1"/>
            <p:nvPr/>
          </p:nvSpPr>
          <p:spPr>
            <a:xfrm>
              <a:off x="460998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63C6B-1856-BC43-A090-B182EAB34EB8}"/>
                </a:ext>
              </a:extLst>
            </p:cNvPr>
            <p:cNvSpPr txBox="1"/>
            <p:nvPr/>
          </p:nvSpPr>
          <p:spPr>
            <a:xfrm>
              <a:off x="718997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770E3-D227-CD4E-83C4-44744E774884}"/>
                </a:ext>
              </a:extLst>
            </p:cNvPr>
            <p:cNvSpPr txBox="1"/>
            <p:nvPr/>
          </p:nvSpPr>
          <p:spPr>
            <a:xfrm>
              <a:off x="9769965" y="2549512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4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11DF8D-027A-825E-DB48-A1803E60EE91}"/>
              </a:ext>
            </a:extLst>
          </p:cNvPr>
          <p:cNvSpPr txBox="1">
            <a:spLocks/>
          </p:cNvSpPr>
          <p:nvPr/>
        </p:nvSpPr>
        <p:spPr>
          <a:xfrm rot="16200000">
            <a:off x="-1378555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1B4165-234D-F5C5-F95F-FCB5AF9A17D4}"/>
              </a:ext>
            </a:extLst>
          </p:cNvPr>
          <p:cNvSpPr/>
          <p:nvPr/>
        </p:nvSpPr>
        <p:spPr>
          <a:xfrm>
            <a:off x="6920564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D9690C-122C-27D4-FDCF-91D4543F7711}"/>
              </a:ext>
            </a:extLst>
          </p:cNvPr>
          <p:cNvSpPr/>
          <p:nvPr/>
        </p:nvSpPr>
        <p:spPr>
          <a:xfrm>
            <a:off x="1010653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C614-B479-BAD9-A082-D4605D4C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898A5-FD54-A43E-23E3-5ACEC36A401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1386E-0212-4678-A37E-D7A9EDE9DF35}"/>
              </a:ext>
            </a:extLst>
          </p:cNvPr>
          <p:cNvSpPr txBox="1"/>
          <p:nvPr/>
        </p:nvSpPr>
        <p:spPr>
          <a:xfrm>
            <a:off x="1549667" y="388468"/>
            <a:ext cx="270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6CEDC-09F6-7333-4801-C51D114B89C9}"/>
              </a:ext>
            </a:extLst>
          </p:cNvPr>
          <p:cNvSpPr txBox="1"/>
          <p:nvPr/>
        </p:nvSpPr>
        <p:spPr>
          <a:xfrm>
            <a:off x="7469204" y="388468"/>
            <a:ext cx="25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WordPress.org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2CAE6-2FA6-99FC-7D7B-23637081F403}"/>
              </a:ext>
            </a:extLst>
          </p:cNvPr>
          <p:cNvGrpSpPr/>
          <p:nvPr/>
        </p:nvGrpSpPr>
        <p:grpSpPr>
          <a:xfrm>
            <a:off x="961041" y="2371001"/>
            <a:ext cx="3954673" cy="811858"/>
            <a:chOff x="793549" y="1701390"/>
            <a:chExt cx="3954673" cy="81185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C43E2D-3D8A-2230-0722-C730CF6FE7F3}"/>
                </a:ext>
              </a:extLst>
            </p:cNvPr>
            <p:cNvSpPr/>
            <p:nvPr/>
          </p:nvSpPr>
          <p:spPr>
            <a:xfrm>
              <a:off x="1106906" y="1972009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16217D3-0E83-6778-AB03-CA9ACF98184E}"/>
                </a:ext>
              </a:extLst>
            </p:cNvPr>
            <p:cNvSpPr/>
            <p:nvPr/>
          </p:nvSpPr>
          <p:spPr>
            <a:xfrm>
              <a:off x="793549" y="1701390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An </a:t>
              </a:r>
              <a:r>
                <a:rPr lang="en-US" sz="2200" dirty="0" err="1"/>
                <a:t>toàn</a:t>
              </a:r>
              <a:r>
                <a:rPr lang="en-US" sz="2200" dirty="0"/>
                <a:t> </a:t>
              </a:r>
              <a:r>
                <a:rPr lang="en-US" sz="2200" dirty="0" err="1"/>
                <a:t>dữ</a:t>
              </a:r>
              <a:r>
                <a:rPr lang="en-US" sz="2200" dirty="0"/>
                <a:t> </a:t>
              </a:r>
              <a:r>
                <a:rPr lang="en-US" sz="2200" dirty="0" err="1"/>
                <a:t>liệu</a:t>
              </a:r>
              <a:endParaRPr lang="en-US" sz="2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3839B5-4677-E8C0-C7F3-56DB88A6FEE9}"/>
              </a:ext>
            </a:extLst>
          </p:cNvPr>
          <p:cNvGrpSpPr/>
          <p:nvPr/>
        </p:nvGrpSpPr>
        <p:grpSpPr>
          <a:xfrm>
            <a:off x="961041" y="3544457"/>
            <a:ext cx="3954673" cy="794581"/>
            <a:chOff x="793549" y="2916253"/>
            <a:chExt cx="3954673" cy="7945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A1B9AB7-F775-7F65-CDCF-CACBF6828589}"/>
                </a:ext>
              </a:extLst>
            </p:cNvPr>
            <p:cNvSpPr/>
            <p:nvPr/>
          </p:nvSpPr>
          <p:spPr>
            <a:xfrm>
              <a:off x="1106906" y="3169595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1B5989-690A-6C8C-2BB2-7149E4DABBCF}"/>
                </a:ext>
              </a:extLst>
            </p:cNvPr>
            <p:cNvSpPr/>
            <p:nvPr/>
          </p:nvSpPr>
          <p:spPr>
            <a:xfrm>
              <a:off x="793549" y="2916253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Miễn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r>
                <a:rPr lang="en-US" sz="2200" dirty="0"/>
                <a:t> </a:t>
              </a:r>
              <a:r>
                <a:rPr lang="en-US" sz="2200" dirty="0" err="1"/>
                <a:t>hoặc</a:t>
              </a:r>
              <a:r>
                <a:rPr lang="en-US" sz="2200" dirty="0"/>
                <a:t> </a:t>
              </a:r>
              <a:r>
                <a:rPr lang="en-US" sz="2200" dirty="0" err="1"/>
                <a:t>trả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endParaRPr lang="en-US" sz="2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EA9BF1-D0CB-BE2B-FE9F-B8D0C035DFB2}"/>
              </a:ext>
            </a:extLst>
          </p:cNvPr>
          <p:cNvGrpSpPr/>
          <p:nvPr/>
        </p:nvGrpSpPr>
        <p:grpSpPr>
          <a:xfrm>
            <a:off x="961041" y="4797815"/>
            <a:ext cx="3954673" cy="794581"/>
            <a:chOff x="961041" y="4797815"/>
            <a:chExt cx="3954673" cy="79458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18E1C33-9DA3-AC58-BA47-E356FFB53043}"/>
                </a:ext>
              </a:extLst>
            </p:cNvPr>
            <p:cNvSpPr/>
            <p:nvPr/>
          </p:nvSpPr>
          <p:spPr>
            <a:xfrm>
              <a:off x="1274398" y="5051157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21052C-A53F-A5F1-2132-126B1A14F4E9}"/>
                </a:ext>
              </a:extLst>
            </p:cNvPr>
            <p:cNvSpPr/>
            <p:nvPr/>
          </p:nvSpPr>
          <p:spPr>
            <a:xfrm>
              <a:off x="961041" y="4797815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Dễ</a:t>
              </a:r>
              <a:r>
                <a:rPr lang="en-US" sz="2200" dirty="0"/>
                <a:t> </a:t>
              </a:r>
              <a:r>
                <a:rPr lang="en-US" sz="2200" dirty="0" err="1"/>
                <a:t>dàng</a:t>
              </a:r>
              <a:r>
                <a:rPr lang="en-US" sz="2200" dirty="0"/>
                <a:t> </a:t>
              </a:r>
              <a:r>
                <a:rPr lang="en-US" sz="2200" dirty="0" err="1"/>
                <a:t>sử</a:t>
              </a:r>
              <a:r>
                <a:rPr lang="en-US" sz="2200" dirty="0"/>
                <a:t> </a:t>
              </a:r>
              <a:r>
                <a:rPr lang="en-US" sz="2200" dirty="0" err="1"/>
                <a:t>dụng</a:t>
              </a:r>
              <a:endParaRPr lang="en-US" sz="2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A80B33-5E7E-330C-D839-25F8E2821B05}"/>
              </a:ext>
            </a:extLst>
          </p:cNvPr>
          <p:cNvGrpSpPr/>
          <p:nvPr/>
        </p:nvGrpSpPr>
        <p:grpSpPr>
          <a:xfrm>
            <a:off x="7044302" y="2357161"/>
            <a:ext cx="3954673" cy="3318574"/>
            <a:chOff x="7025374" y="2291099"/>
            <a:chExt cx="3954673" cy="33185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5DED52-64E9-2A2E-1C79-4CF64F7E3A21}"/>
                </a:ext>
              </a:extLst>
            </p:cNvPr>
            <p:cNvGrpSpPr/>
            <p:nvPr/>
          </p:nvGrpSpPr>
          <p:grpSpPr>
            <a:xfrm>
              <a:off x="7025374" y="2291099"/>
              <a:ext cx="3954673" cy="811858"/>
              <a:chOff x="7025374" y="2291099"/>
              <a:chExt cx="3954673" cy="811858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90AC01A-28E2-ECA0-D2FE-7936AB81FFE7}"/>
                  </a:ext>
                </a:extLst>
              </p:cNvPr>
              <p:cNvSpPr/>
              <p:nvPr/>
            </p:nvSpPr>
            <p:spPr>
              <a:xfrm>
                <a:off x="7338731" y="2561718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D7C0079-27FF-1733-4124-30BDFF5347AC}"/>
                  </a:ext>
                </a:extLst>
              </p:cNvPr>
              <p:cNvSpPr/>
              <p:nvPr/>
            </p:nvSpPr>
            <p:spPr>
              <a:xfrm>
                <a:off x="7025374" y="2291099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Tùy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chỉnh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hoàn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toàn</a:t>
                </a:r>
                <a:endParaRPr lang="en-US" sz="2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F63419-44CB-3A55-60CA-6F41A99D651D}"/>
                </a:ext>
              </a:extLst>
            </p:cNvPr>
            <p:cNvGrpSpPr/>
            <p:nvPr/>
          </p:nvGrpSpPr>
          <p:grpSpPr>
            <a:xfrm>
              <a:off x="7025374" y="3544457"/>
              <a:ext cx="3954673" cy="811858"/>
              <a:chOff x="7155847" y="3544457"/>
              <a:chExt cx="3954673" cy="81185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6409C7D-1179-26D1-2405-A6D8C465D10D}"/>
                  </a:ext>
                </a:extLst>
              </p:cNvPr>
              <p:cNvSpPr/>
              <p:nvPr/>
            </p:nvSpPr>
            <p:spPr>
              <a:xfrm>
                <a:off x="7469204" y="3815076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168D2F9-CF75-FFA5-8127-F875028C2BD1}"/>
                  </a:ext>
                </a:extLst>
              </p:cNvPr>
              <p:cNvSpPr/>
              <p:nvPr/>
            </p:nvSpPr>
            <p:spPr>
              <a:xfrm>
                <a:off x="7155847" y="3544457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Khả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năng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mở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rộng</a:t>
                </a:r>
                <a:endParaRPr lang="en-US" sz="22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AD6CDDA-AD5C-8718-D66F-9A606DDE663B}"/>
                </a:ext>
              </a:extLst>
            </p:cNvPr>
            <p:cNvGrpSpPr/>
            <p:nvPr/>
          </p:nvGrpSpPr>
          <p:grpSpPr>
            <a:xfrm>
              <a:off x="7025374" y="4797815"/>
              <a:ext cx="3954673" cy="811858"/>
              <a:chOff x="7155847" y="4797815"/>
              <a:chExt cx="3954673" cy="81185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DABA9EE-14A5-AF00-77AD-F1CF2CE98009}"/>
                  </a:ext>
                </a:extLst>
              </p:cNvPr>
              <p:cNvSpPr/>
              <p:nvPr/>
            </p:nvSpPr>
            <p:spPr>
              <a:xfrm>
                <a:off x="7469204" y="5068434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E4B1EB0-57AD-0BEA-EEDE-1716A1F1C6FC}"/>
                  </a:ext>
                </a:extLst>
              </p:cNvPr>
              <p:cNvSpPr/>
              <p:nvPr/>
            </p:nvSpPr>
            <p:spPr>
              <a:xfrm>
                <a:off x="7155847" y="4797815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Dễ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dàng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quản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nội</a:t>
                </a:r>
                <a:r>
                  <a:rPr lang="en-US" sz="2200" dirty="0"/>
                  <a:t> dung</a:t>
                </a:r>
              </a:p>
            </p:txBody>
          </p:sp>
        </p:grp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2CCBE4F7-4CA7-0D52-B548-CF31ACA88714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AD3349D-5E7A-ED90-9975-833471FE83A5}"/>
              </a:ext>
            </a:extLst>
          </p:cNvPr>
          <p:cNvSpPr/>
          <p:nvPr/>
        </p:nvSpPr>
        <p:spPr>
          <a:xfrm>
            <a:off x="2471672" y="1097280"/>
            <a:ext cx="404261" cy="1005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8DA8CE5-5C3E-3126-CBBC-31DE25DEDD61}"/>
              </a:ext>
            </a:extLst>
          </p:cNvPr>
          <p:cNvSpPr/>
          <p:nvPr/>
        </p:nvSpPr>
        <p:spPr>
          <a:xfrm>
            <a:off x="8536005" y="1104808"/>
            <a:ext cx="404261" cy="990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34F6A-48C3-F7DB-BF39-51A72A4562B4}"/>
              </a:ext>
            </a:extLst>
          </p:cNvPr>
          <p:cNvCxnSpPr>
            <a:cxnSpLocks/>
          </p:cNvCxnSpPr>
          <p:nvPr/>
        </p:nvCxnSpPr>
        <p:spPr>
          <a:xfrm flipH="1">
            <a:off x="552707" y="2641620"/>
            <a:ext cx="105" cy="2426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A3431E-5086-35C2-3D06-C7EE1737A7C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2707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F00777-7E27-2D89-0899-38D3F24BED16}"/>
              </a:ext>
            </a:extLst>
          </p:cNvPr>
          <p:cNvCxnSpPr>
            <a:cxnSpLocks/>
          </p:cNvCxnSpPr>
          <p:nvPr/>
        </p:nvCxnSpPr>
        <p:spPr>
          <a:xfrm>
            <a:off x="552812" y="3797799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401AD8-30FA-8FAD-72BF-ABE14D13492B}"/>
              </a:ext>
            </a:extLst>
          </p:cNvPr>
          <p:cNvCxnSpPr>
            <a:cxnSpLocks/>
          </p:cNvCxnSpPr>
          <p:nvPr/>
        </p:nvCxnSpPr>
        <p:spPr>
          <a:xfrm>
            <a:off x="552918" y="5068434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C09788-CE1B-1A87-41F5-6F97B27396BE}"/>
              </a:ext>
            </a:extLst>
          </p:cNvPr>
          <p:cNvCxnSpPr>
            <a:cxnSpLocks/>
          </p:cNvCxnSpPr>
          <p:nvPr/>
        </p:nvCxnSpPr>
        <p:spPr>
          <a:xfrm flipV="1">
            <a:off x="552707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C17971-AEE4-A36E-A10E-286656C1319A}"/>
              </a:ext>
            </a:extLst>
          </p:cNvPr>
          <p:cNvCxnSpPr/>
          <p:nvPr/>
        </p:nvCxnSpPr>
        <p:spPr>
          <a:xfrm>
            <a:off x="552707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38A692-48F6-FD4F-B46B-F3BF0D113239}"/>
              </a:ext>
            </a:extLst>
          </p:cNvPr>
          <p:cNvCxnSpPr>
            <a:cxnSpLocks/>
          </p:cNvCxnSpPr>
          <p:nvPr/>
        </p:nvCxnSpPr>
        <p:spPr>
          <a:xfrm>
            <a:off x="6626968" y="2641620"/>
            <a:ext cx="0" cy="2458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444E7-7538-B601-9169-3408F1E7DA45}"/>
              </a:ext>
            </a:extLst>
          </p:cNvPr>
          <p:cNvCxnSpPr>
            <a:cxnSpLocks/>
          </p:cNvCxnSpPr>
          <p:nvPr/>
        </p:nvCxnSpPr>
        <p:spPr>
          <a:xfrm>
            <a:off x="6626863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AB8A02-525A-CBC2-F043-A43267975086}"/>
              </a:ext>
            </a:extLst>
          </p:cNvPr>
          <p:cNvCxnSpPr>
            <a:cxnSpLocks/>
          </p:cNvCxnSpPr>
          <p:nvPr/>
        </p:nvCxnSpPr>
        <p:spPr>
          <a:xfrm>
            <a:off x="6626863" y="3855027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693F70-C813-6CEF-CF19-713E27231EB2}"/>
              </a:ext>
            </a:extLst>
          </p:cNvPr>
          <p:cNvCxnSpPr>
            <a:cxnSpLocks/>
          </p:cNvCxnSpPr>
          <p:nvPr/>
        </p:nvCxnSpPr>
        <p:spPr>
          <a:xfrm>
            <a:off x="6626969" y="5099861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086C6C-D3C0-D77E-1936-AD4ECEC276C2}"/>
              </a:ext>
            </a:extLst>
          </p:cNvPr>
          <p:cNvCxnSpPr>
            <a:cxnSpLocks/>
          </p:cNvCxnSpPr>
          <p:nvPr/>
        </p:nvCxnSpPr>
        <p:spPr>
          <a:xfrm flipV="1">
            <a:off x="6626863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CA04D77-0B2F-0B2D-001D-20104B5D36AC}"/>
              </a:ext>
            </a:extLst>
          </p:cNvPr>
          <p:cNvCxnSpPr/>
          <p:nvPr/>
        </p:nvCxnSpPr>
        <p:spPr>
          <a:xfrm>
            <a:off x="6626863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54" y="820196"/>
            <a:ext cx="7803253" cy="753662"/>
          </a:xfrm>
        </p:spPr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523671"/>
              </p:ext>
            </p:extLst>
          </p:nvPr>
        </p:nvGraphicFramePr>
        <p:xfrm>
          <a:off x="1245325" y="1706563"/>
          <a:ext cx="9592721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0796-9C15-741C-D35C-514BB31B1C2B}"/>
              </a:ext>
            </a:extLst>
          </p:cNvPr>
          <p:cNvSpPr txBox="1"/>
          <p:nvPr/>
        </p:nvSpPr>
        <p:spPr>
          <a:xfrm>
            <a:off x="1822450" y="2005748"/>
            <a:ext cx="221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yêu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trúc</a:t>
            </a:r>
            <a:r>
              <a:rPr lang="en-US" sz="2400" dirty="0">
                <a:solidFill>
                  <a:schemeClr val="bg1"/>
                </a:solidFill>
              </a:rPr>
              <a:t> website.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E74F-7572-1D73-E924-CDB0CDCB4C0F}"/>
              </a:ext>
            </a:extLst>
          </p:cNvPr>
          <p:cNvSpPr txBox="1"/>
          <p:nvPr/>
        </p:nvSpPr>
        <p:spPr>
          <a:xfrm>
            <a:off x="3790950" y="4530671"/>
            <a:ext cx="213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 WordPress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PHP, MySQL.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4BB4-6DBA-5DE5-8408-2519B9617509}"/>
              </a:ext>
            </a:extLst>
          </p:cNvPr>
          <p:cNvSpPr txBox="1"/>
          <p:nvPr/>
        </p:nvSpPr>
        <p:spPr>
          <a:xfrm>
            <a:off x="5698155" y="2005748"/>
            <a:ext cx="22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sở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BB08F-C590-22FB-5E7A-D8FD44208BAC}"/>
              </a:ext>
            </a:extLst>
          </p:cNvPr>
          <p:cNvSpPr txBox="1"/>
          <p:nvPr/>
        </p:nvSpPr>
        <p:spPr>
          <a:xfrm>
            <a:off x="7680961" y="4574182"/>
            <a:ext cx="190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4.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E30638F-167D-3E98-702D-1A0DCF60F445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0F6AEA12-C771-160F-9E63-09C6B84443C2}"/>
              </a:ext>
            </a:extLst>
          </p:cNvPr>
          <p:cNvSpPr txBox="1">
            <a:spLocks/>
          </p:cNvSpPr>
          <p:nvPr/>
        </p:nvSpPr>
        <p:spPr>
          <a:xfrm>
            <a:off x="11579993" y="6404476"/>
            <a:ext cx="499712" cy="265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9</a:t>
            </a:fld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6240CC-D7A0-62C0-D3C8-375A12D13144}"/>
              </a:ext>
            </a:extLst>
          </p:cNvPr>
          <p:cNvSpPr/>
          <p:nvPr/>
        </p:nvSpPr>
        <p:spPr>
          <a:xfrm>
            <a:off x="962526" y="173256"/>
            <a:ext cx="3561349" cy="714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688CEC-F163-B2E6-A35A-DB5D37E8D0FC}"/>
              </a:ext>
            </a:extLst>
          </p:cNvPr>
          <p:cNvSpPr txBox="1"/>
          <p:nvPr/>
        </p:nvSpPr>
        <p:spPr>
          <a:xfrm>
            <a:off x="1453416" y="253730"/>
            <a:ext cx="292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Sơ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đồ</a:t>
            </a:r>
            <a:r>
              <a:rPr lang="en-US" sz="3000" dirty="0">
                <a:solidFill>
                  <a:schemeClr val="bg1"/>
                </a:solidFill>
              </a:rPr>
              <a:t> Site Map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32DF8482-7E6A-2156-35CB-0F2F94007AC3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AF0D24A-4D9F-CB00-D7A1-5B8B122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8" y="1030379"/>
            <a:ext cx="7691783" cy="5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458</TotalTime>
  <Words>1215</Words>
  <Application>Microsoft Office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(Body)</vt:lpstr>
      <vt:lpstr>Calibri</vt:lpstr>
      <vt:lpstr>Tenorite</vt:lpstr>
      <vt:lpstr>Tenorite (Body)</vt:lpstr>
      <vt:lpstr>Times New Roman</vt:lpstr>
      <vt:lpstr>Office Theme</vt:lpstr>
      <vt:lpstr>PowerPoint Presentation</vt:lpstr>
      <vt:lpstr>PowerPoint Presentation</vt:lpstr>
      <vt:lpstr>Lý Do Chọn Đề Tài</vt:lpstr>
      <vt:lpstr>Giới thiệu về WordPress</vt:lpstr>
      <vt:lpstr>PowerPoint Presentation</vt:lpstr>
      <vt:lpstr>Các Tính Năng Nổi Bật</vt:lpstr>
      <vt:lpstr>PowerPoint Presentation</vt:lpstr>
      <vt:lpstr>Quy trình thiết kế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Hieu Trang</dc:creator>
  <cp:lastModifiedBy>Thanh Hieu Trang</cp:lastModifiedBy>
  <cp:revision>4</cp:revision>
  <dcterms:created xsi:type="dcterms:W3CDTF">2024-01-06T13:42:40Z</dcterms:created>
  <dcterms:modified xsi:type="dcterms:W3CDTF">2024-01-15T12:15:38Z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