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32"/>
  </p:notesMasterIdLst>
  <p:handoutMasterIdLst>
    <p:handoutMasterId r:id="rId33"/>
  </p:handoutMasterIdLst>
  <p:sldIdLst>
    <p:sldId id="256" r:id="rId2"/>
    <p:sldId id="280" r:id="rId3"/>
    <p:sldId id="265" r:id="rId4"/>
    <p:sldId id="288" r:id="rId5"/>
    <p:sldId id="313" r:id="rId6"/>
    <p:sldId id="262" r:id="rId7"/>
    <p:sldId id="312" r:id="rId8"/>
    <p:sldId id="314" r:id="rId9"/>
    <p:sldId id="315" r:id="rId10"/>
    <p:sldId id="318" r:id="rId11"/>
    <p:sldId id="317" r:id="rId12"/>
    <p:sldId id="319" r:id="rId13"/>
    <p:sldId id="320" r:id="rId14"/>
    <p:sldId id="321" r:id="rId15"/>
    <p:sldId id="322" r:id="rId16"/>
    <p:sldId id="324" r:id="rId17"/>
    <p:sldId id="325" r:id="rId18"/>
    <p:sldId id="323" r:id="rId19"/>
    <p:sldId id="328" r:id="rId20"/>
    <p:sldId id="329" r:id="rId21"/>
    <p:sldId id="330" r:id="rId22"/>
    <p:sldId id="331" r:id="rId23"/>
    <p:sldId id="332" r:id="rId24"/>
    <p:sldId id="334" r:id="rId25"/>
    <p:sldId id="333" r:id="rId26"/>
    <p:sldId id="335" r:id="rId27"/>
    <p:sldId id="336" r:id="rId28"/>
    <p:sldId id="337" r:id="rId29"/>
    <p:sldId id="338" r:id="rId30"/>
    <p:sldId id="278" r:id="rId31"/>
  </p:sldIdLst>
  <p:sldSz cx="9144000" cy="5143500" type="screen16x9"/>
  <p:notesSz cx="6858000" cy="9144000"/>
  <p:embeddedFontLst>
    <p:embeddedFont>
      <p:font typeface="Anek Kannada" panose="020B0604020202020204" charset="0"/>
      <p:regular r:id="rId34"/>
      <p:bold r:id="rId35"/>
    </p:embeddedFont>
    <p:embeddedFont>
      <p:font typeface="Anek Kannada ExtraBold" panose="020B0604020202020204" charset="0"/>
      <p:bold r:id="rId36"/>
    </p:embeddedFont>
    <p:embeddedFont>
      <p:font typeface="Anek Kannada Medium" panose="020B0604020202020204" charset="0"/>
      <p:regular r:id="rId37"/>
      <p:bold r:id="rId38"/>
    </p:embeddedFont>
    <p:embeddedFont>
      <p:font typeface="Bebas Neue" panose="020B0606020202050201" pitchFamily="34" charset="0"/>
      <p:regular r:id="rId39"/>
    </p:embeddedFont>
    <p:embeddedFont>
      <p:font typeface="Darker Grotesque Black" panose="020B0604020202020204" charset="0"/>
      <p:bold r:id="rId40"/>
    </p:embeddedFont>
    <p:embeddedFont>
      <p:font typeface="Nunito Light" pitchFamily="2" charset="-93"/>
      <p:regular r:id="rId41"/>
      <p: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747775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4799C9-5D31-4280-97EC-18941C7163C7}">
  <a:tblStyle styleId="{B04799C9-5D31-4280-97EC-18941C7163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1E06723-C1FD-4232-9EE5-CCB6A716FA0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437" autoAdjust="0"/>
  </p:normalViewPr>
  <p:slideViewPr>
    <p:cSldViewPr snapToGrid="0">
      <p:cViewPr>
        <p:scale>
          <a:sx n="100" d="100"/>
          <a:sy n="100" d="100"/>
        </p:scale>
        <p:origin x="931" y="58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font" Target="fonts/font5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8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1212E1-0698-9F9F-8B23-B46FC04AB0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65C8E2-60D8-3122-3C79-51CAA409E9D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7F3E95-C2CC-4D53-B1D9-905DFA5F436A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78B8F6-CDB7-9D73-411F-E27D6A524EB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E9A94-4337-57C2-0BEB-233A313586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77ED40-1316-40C0-BCC6-22E30C9D3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5185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2b2297c4d54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2b2297c4d54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26656e0d399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26656e0d399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154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91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225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560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396950" y="1185050"/>
            <a:ext cx="6350100" cy="170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07675" y="3235425"/>
            <a:ext cx="4528800" cy="475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981100" y="-506550"/>
            <a:ext cx="3590698" cy="5740468"/>
            <a:chOff x="-981100" y="-506550"/>
            <a:chExt cx="3590698" cy="5740468"/>
          </a:xfrm>
        </p:grpSpPr>
        <p:sp>
          <p:nvSpPr>
            <p:cNvPr id="12" name="Google Shape;12;p2"/>
            <p:cNvSpPr/>
            <p:nvPr/>
          </p:nvSpPr>
          <p:spPr>
            <a:xfrm>
              <a:off x="332304" y="3481363"/>
              <a:ext cx="1440194" cy="1662138"/>
            </a:xfrm>
            <a:custGeom>
              <a:avLst/>
              <a:gdLst/>
              <a:ahLst/>
              <a:cxnLst/>
              <a:rect l="l" t="t" r="r" b="b"/>
              <a:pathLst>
                <a:path w="1181" h="1363" extrusionOk="0">
                  <a:moveTo>
                    <a:pt x="0" y="682"/>
                  </a:moveTo>
                  <a:lnTo>
                    <a:pt x="0" y="682"/>
                  </a:lnTo>
                  <a:lnTo>
                    <a:pt x="0" y="0"/>
                  </a:lnTo>
                  <a:lnTo>
                    <a:pt x="1181" y="682"/>
                  </a:lnTo>
                  <a:lnTo>
                    <a:pt x="1181" y="1363"/>
                  </a:lnTo>
                  <a:lnTo>
                    <a:pt x="1181" y="1360"/>
                  </a:lnTo>
                  <a:lnTo>
                    <a:pt x="1181" y="1363"/>
                  </a:lnTo>
                  <a:lnTo>
                    <a:pt x="0" y="682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44546" y="-506550"/>
              <a:ext cx="2130779" cy="1229617"/>
            </a:xfrm>
            <a:custGeom>
              <a:avLst/>
              <a:gdLst/>
              <a:ahLst/>
              <a:cxnLst/>
              <a:rect l="l" t="t" r="r" b="b"/>
              <a:pathLst>
                <a:path w="1771" h="1022" extrusionOk="0">
                  <a:moveTo>
                    <a:pt x="1771" y="341"/>
                  </a:moveTo>
                  <a:lnTo>
                    <a:pt x="1180" y="0"/>
                  </a:lnTo>
                  <a:lnTo>
                    <a:pt x="1180" y="0"/>
                  </a:lnTo>
                  <a:lnTo>
                    <a:pt x="590" y="341"/>
                  </a:lnTo>
                  <a:lnTo>
                    <a:pt x="0" y="681"/>
                  </a:lnTo>
                  <a:lnTo>
                    <a:pt x="590" y="1022"/>
                  </a:lnTo>
                  <a:lnTo>
                    <a:pt x="590" y="1022"/>
                  </a:lnTo>
                  <a:lnTo>
                    <a:pt x="1180" y="681"/>
                  </a:lnTo>
                  <a:lnTo>
                    <a:pt x="590" y="341"/>
                  </a:lnTo>
                  <a:lnTo>
                    <a:pt x="1180" y="681"/>
                  </a:lnTo>
                  <a:lnTo>
                    <a:pt x="1180" y="681"/>
                  </a:lnTo>
                  <a:lnTo>
                    <a:pt x="1771" y="3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" name="Google Shape;14;p2"/>
            <p:cNvCxnSpPr/>
            <p:nvPr/>
          </p:nvCxnSpPr>
          <p:spPr>
            <a:xfrm flipH="1">
              <a:off x="672932" y="250230"/>
              <a:ext cx="430800" cy="245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grpSp>
          <p:nvGrpSpPr>
            <p:cNvPr id="15" name="Google Shape;15;p2"/>
            <p:cNvGrpSpPr/>
            <p:nvPr/>
          </p:nvGrpSpPr>
          <p:grpSpPr>
            <a:xfrm>
              <a:off x="-981100" y="-86304"/>
              <a:ext cx="3590698" cy="5320222"/>
              <a:chOff x="-8795677" y="-2878949"/>
              <a:chExt cx="5568700" cy="8253525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-6734445" y="-1822008"/>
                <a:ext cx="1107583" cy="4373785"/>
              </a:xfrm>
              <a:custGeom>
                <a:avLst/>
                <a:gdLst/>
                <a:ahLst/>
                <a:cxnLst/>
                <a:rect l="l" t="t" r="r" b="b"/>
                <a:pathLst>
                  <a:path w="921067" h="3722370" extrusionOk="0">
                    <a:moveTo>
                      <a:pt x="921068" y="2658428"/>
                    </a:moveTo>
                    <a:lnTo>
                      <a:pt x="921068" y="1595437"/>
                    </a:lnTo>
                    <a:lnTo>
                      <a:pt x="921068" y="531495"/>
                    </a:lnTo>
                    <a:lnTo>
                      <a:pt x="0" y="0"/>
                    </a:lnTo>
                    <a:lnTo>
                      <a:pt x="0" y="1063943"/>
                    </a:lnTo>
                    <a:lnTo>
                      <a:pt x="0" y="2126933"/>
                    </a:lnTo>
                    <a:lnTo>
                      <a:pt x="0" y="3190875"/>
                    </a:lnTo>
                    <a:lnTo>
                      <a:pt x="921068" y="372237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-7844364" y="-2878949"/>
                <a:ext cx="2216312" cy="2499145"/>
              </a:xfrm>
              <a:custGeom>
                <a:avLst/>
                <a:gdLst/>
                <a:ahLst/>
                <a:cxnLst/>
                <a:rect l="l" t="t" r="r" b="b"/>
                <a:pathLst>
                  <a:path w="1843087" h="2126932" extrusionOk="0">
                    <a:moveTo>
                      <a:pt x="0" y="1063943"/>
                    </a:moveTo>
                    <a:lnTo>
                      <a:pt x="0" y="1063943"/>
                    </a:lnTo>
                    <a:lnTo>
                      <a:pt x="0" y="0"/>
                    </a:lnTo>
                    <a:lnTo>
                      <a:pt x="1843088" y="1063943"/>
                    </a:lnTo>
                    <a:lnTo>
                      <a:pt x="1843088" y="2126933"/>
                    </a:lnTo>
                    <a:lnTo>
                      <a:pt x="1842135" y="2124075"/>
                    </a:lnTo>
                    <a:lnTo>
                      <a:pt x="1842135" y="2126933"/>
                    </a:lnTo>
                    <a:lnTo>
                      <a:pt x="0" y="106394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-8795677" y="-2713724"/>
                <a:ext cx="5568700" cy="8088300"/>
              </a:xfrm>
              <a:custGeom>
                <a:avLst/>
                <a:gdLst/>
                <a:ahLst/>
                <a:cxnLst/>
                <a:rect l="l" t="t" r="r" b="b"/>
                <a:pathLst>
                  <a:path w="222748" h="323532" extrusionOk="0">
                    <a:moveTo>
                      <a:pt x="222748" y="323532"/>
                    </a:moveTo>
                    <a:lnTo>
                      <a:pt x="105273" y="259085"/>
                    </a:lnTo>
                    <a:lnTo>
                      <a:pt x="106064" y="57079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9" name="Google Shape;19;p2"/>
          <p:cNvGrpSpPr/>
          <p:nvPr/>
        </p:nvGrpSpPr>
        <p:grpSpPr>
          <a:xfrm>
            <a:off x="8081810" y="1775"/>
            <a:ext cx="2285994" cy="5139934"/>
            <a:chOff x="7830535" y="-501900"/>
            <a:chExt cx="2285994" cy="5139934"/>
          </a:xfrm>
        </p:grpSpPr>
        <p:sp>
          <p:nvSpPr>
            <p:cNvPr id="20" name="Google Shape;20;p2"/>
            <p:cNvSpPr/>
            <p:nvPr/>
          </p:nvSpPr>
          <p:spPr>
            <a:xfrm>
              <a:off x="8533004" y="2736606"/>
              <a:ext cx="1406128" cy="810816"/>
            </a:xfrm>
            <a:custGeom>
              <a:avLst/>
              <a:gdLst/>
              <a:ahLst/>
              <a:cxnLst/>
              <a:rect l="l" t="t" r="r" b="b"/>
              <a:pathLst>
                <a:path w="1181" h="681" extrusionOk="0">
                  <a:moveTo>
                    <a:pt x="591" y="681"/>
                  </a:moveTo>
                  <a:lnTo>
                    <a:pt x="1181" y="340"/>
                  </a:lnTo>
                  <a:lnTo>
                    <a:pt x="591" y="0"/>
                  </a:lnTo>
                  <a:lnTo>
                    <a:pt x="591" y="0"/>
                  </a:lnTo>
                  <a:lnTo>
                    <a:pt x="0" y="340"/>
                  </a:lnTo>
                  <a:lnTo>
                    <a:pt x="591" y="681"/>
                  </a:lnTo>
                  <a:lnTo>
                    <a:pt x="591" y="68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533004" y="2330604"/>
              <a:ext cx="703659" cy="810816"/>
            </a:xfrm>
            <a:custGeom>
              <a:avLst/>
              <a:gdLst/>
              <a:ahLst/>
              <a:cxnLst/>
              <a:rect l="l" t="t" r="r" b="b"/>
              <a:pathLst>
                <a:path w="591" h="681" extrusionOk="0">
                  <a:moveTo>
                    <a:pt x="591" y="341"/>
                  </a:moveTo>
                  <a:lnTo>
                    <a:pt x="0" y="681"/>
                  </a:lnTo>
                  <a:lnTo>
                    <a:pt x="0" y="0"/>
                  </a:lnTo>
                  <a:lnTo>
                    <a:pt x="591" y="3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830535" y="-501894"/>
              <a:ext cx="702469" cy="3651647"/>
            </a:xfrm>
            <a:custGeom>
              <a:avLst/>
              <a:gdLst/>
              <a:ahLst/>
              <a:cxnLst/>
              <a:rect l="l" t="t" r="r" b="b"/>
              <a:pathLst>
                <a:path w="590" h="3067" extrusionOk="0">
                  <a:moveTo>
                    <a:pt x="0" y="0"/>
                  </a:moveTo>
                  <a:lnTo>
                    <a:pt x="0" y="681"/>
                  </a:lnTo>
                  <a:lnTo>
                    <a:pt x="0" y="1363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725"/>
                  </a:lnTo>
                  <a:lnTo>
                    <a:pt x="590" y="3067"/>
                  </a:lnTo>
                  <a:lnTo>
                    <a:pt x="590" y="2385"/>
                  </a:lnTo>
                  <a:lnTo>
                    <a:pt x="590" y="1703"/>
                  </a:lnTo>
                  <a:lnTo>
                    <a:pt x="590" y="1023"/>
                  </a:lnTo>
                  <a:lnTo>
                    <a:pt x="590" y="341"/>
                  </a:lnTo>
                  <a:lnTo>
                    <a:pt x="0" y="0"/>
                  </a:lnTo>
                  <a:close/>
                  <a:moveTo>
                    <a:pt x="0" y="2046"/>
                  </a:moveTo>
                  <a:lnTo>
                    <a:pt x="0" y="2045"/>
                  </a:lnTo>
                  <a:lnTo>
                    <a:pt x="0" y="2045"/>
                  </a:lnTo>
                  <a:lnTo>
                    <a:pt x="0" y="20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710401" y="539504"/>
              <a:ext cx="702469" cy="1216819"/>
            </a:xfrm>
            <a:custGeom>
              <a:avLst/>
              <a:gdLst/>
              <a:ahLst/>
              <a:cxnLst/>
              <a:rect l="l" t="t" r="r" b="b"/>
              <a:pathLst>
                <a:path w="590" h="1022" extrusionOk="0">
                  <a:moveTo>
                    <a:pt x="590" y="340"/>
                  </a:moveTo>
                  <a:lnTo>
                    <a:pt x="0" y="0"/>
                  </a:lnTo>
                  <a:lnTo>
                    <a:pt x="0" y="680"/>
                  </a:lnTo>
                  <a:lnTo>
                    <a:pt x="590" y="1022"/>
                  </a:lnTo>
                  <a:lnTo>
                    <a:pt x="590" y="3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0535" y="3015213"/>
              <a:ext cx="1406128" cy="1622822"/>
            </a:xfrm>
            <a:custGeom>
              <a:avLst/>
              <a:gdLst/>
              <a:ahLst/>
              <a:cxnLst/>
              <a:rect l="l" t="t" r="r" b="b"/>
              <a:pathLst>
                <a:path w="1181" h="1363" extrusionOk="0">
                  <a:moveTo>
                    <a:pt x="0" y="682"/>
                  </a:moveTo>
                  <a:lnTo>
                    <a:pt x="0" y="682"/>
                  </a:lnTo>
                  <a:lnTo>
                    <a:pt x="0" y="0"/>
                  </a:lnTo>
                  <a:lnTo>
                    <a:pt x="1181" y="682"/>
                  </a:lnTo>
                  <a:lnTo>
                    <a:pt x="1181" y="1363"/>
                  </a:lnTo>
                  <a:lnTo>
                    <a:pt x="1181" y="1360"/>
                  </a:lnTo>
                  <a:lnTo>
                    <a:pt x="1181" y="1363"/>
                  </a:lnTo>
                  <a:lnTo>
                    <a:pt x="0" y="682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710401" y="1756322"/>
              <a:ext cx="1406128" cy="809625"/>
            </a:xfrm>
            <a:custGeom>
              <a:avLst/>
              <a:gdLst/>
              <a:ahLst/>
              <a:cxnLst/>
              <a:rect l="l" t="t" r="r" b="b"/>
              <a:pathLst>
                <a:path w="1181" h="680" extrusionOk="0">
                  <a:moveTo>
                    <a:pt x="590" y="680"/>
                  </a:moveTo>
                  <a:lnTo>
                    <a:pt x="1181" y="34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0" y="340"/>
                  </a:lnTo>
                  <a:lnTo>
                    <a:pt x="590" y="680"/>
                  </a:lnTo>
                  <a:lnTo>
                    <a:pt x="590" y="6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182950" y="-501900"/>
              <a:ext cx="1625425" cy="5058875"/>
            </a:xfrm>
            <a:custGeom>
              <a:avLst/>
              <a:gdLst/>
              <a:ahLst/>
              <a:cxnLst/>
              <a:rect l="l" t="t" r="r" b="b"/>
              <a:pathLst>
                <a:path w="65017" h="202355" extrusionOk="0">
                  <a:moveTo>
                    <a:pt x="0" y="0"/>
                  </a:moveTo>
                  <a:lnTo>
                    <a:pt x="0" y="165164"/>
                  </a:lnTo>
                  <a:lnTo>
                    <a:pt x="65017" y="202355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9058063" y="1147913"/>
              <a:ext cx="647700" cy="1047750"/>
            </a:xfrm>
            <a:custGeom>
              <a:avLst/>
              <a:gdLst/>
              <a:ahLst/>
              <a:cxnLst/>
              <a:rect l="l" t="t" r="r" b="b"/>
              <a:pathLst>
                <a:path w="544" h="880" extrusionOk="0">
                  <a:moveTo>
                    <a:pt x="178" y="880"/>
                  </a:moveTo>
                  <a:lnTo>
                    <a:pt x="544" y="651"/>
                  </a:lnTo>
                  <a:lnTo>
                    <a:pt x="544" y="329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bg>
      <p:bgPr>
        <a:solidFill>
          <a:schemeClr val="lt2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>
            <a:spLocks noGrp="1"/>
          </p:cNvSpPr>
          <p:nvPr>
            <p:ph type="title"/>
          </p:nvPr>
        </p:nvSpPr>
        <p:spPr>
          <a:xfrm>
            <a:off x="1226400" y="3100300"/>
            <a:ext cx="6691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79" name="Google Shape;179;p21"/>
          <p:cNvSpPr txBox="1">
            <a:spLocks noGrp="1"/>
          </p:cNvSpPr>
          <p:nvPr>
            <p:ph type="subTitle" idx="1"/>
          </p:nvPr>
        </p:nvSpPr>
        <p:spPr>
          <a:xfrm>
            <a:off x="1226400" y="1511313"/>
            <a:ext cx="6691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180" name="Google Shape;180;p21"/>
          <p:cNvGrpSpPr/>
          <p:nvPr/>
        </p:nvGrpSpPr>
        <p:grpSpPr>
          <a:xfrm>
            <a:off x="-1665500" y="-417228"/>
            <a:ext cx="3757766" cy="3926671"/>
            <a:chOff x="-1665500" y="-417228"/>
            <a:chExt cx="3757766" cy="3926671"/>
          </a:xfrm>
        </p:grpSpPr>
        <p:sp>
          <p:nvSpPr>
            <p:cNvPr id="181" name="Google Shape;181;p21"/>
            <p:cNvSpPr/>
            <p:nvPr/>
          </p:nvSpPr>
          <p:spPr>
            <a:xfrm>
              <a:off x="-16331" y="-417228"/>
              <a:ext cx="2108597" cy="1216819"/>
            </a:xfrm>
            <a:custGeom>
              <a:avLst/>
              <a:gdLst/>
              <a:ahLst/>
              <a:cxnLst/>
              <a:rect l="l" t="t" r="r" b="b"/>
              <a:pathLst>
                <a:path w="1771" h="1022" extrusionOk="0">
                  <a:moveTo>
                    <a:pt x="1771" y="341"/>
                  </a:moveTo>
                  <a:lnTo>
                    <a:pt x="1180" y="0"/>
                  </a:lnTo>
                  <a:lnTo>
                    <a:pt x="1180" y="0"/>
                  </a:lnTo>
                  <a:lnTo>
                    <a:pt x="590" y="341"/>
                  </a:lnTo>
                  <a:lnTo>
                    <a:pt x="0" y="681"/>
                  </a:lnTo>
                  <a:lnTo>
                    <a:pt x="590" y="1022"/>
                  </a:lnTo>
                  <a:lnTo>
                    <a:pt x="590" y="1022"/>
                  </a:lnTo>
                  <a:lnTo>
                    <a:pt x="1180" y="681"/>
                  </a:lnTo>
                  <a:lnTo>
                    <a:pt x="590" y="341"/>
                  </a:lnTo>
                  <a:lnTo>
                    <a:pt x="1180" y="681"/>
                  </a:lnTo>
                  <a:lnTo>
                    <a:pt x="1180" y="681"/>
                  </a:lnTo>
                  <a:lnTo>
                    <a:pt x="1771" y="34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2" name="Google Shape;182;p21"/>
            <p:cNvCxnSpPr/>
            <p:nvPr/>
          </p:nvCxnSpPr>
          <p:spPr>
            <a:xfrm flipH="1">
              <a:off x="308800" y="-101200"/>
              <a:ext cx="1173300" cy="675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83" name="Google Shape;183;p21"/>
            <p:cNvSpPr/>
            <p:nvPr/>
          </p:nvSpPr>
          <p:spPr>
            <a:xfrm>
              <a:off x="-8286" y="639942"/>
              <a:ext cx="727643" cy="2866225"/>
            </a:xfrm>
            <a:custGeom>
              <a:avLst/>
              <a:gdLst/>
              <a:ahLst/>
              <a:cxnLst/>
              <a:rect l="l" t="t" r="r" b="b"/>
              <a:pathLst>
                <a:path w="921067" h="3722370" extrusionOk="0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1"/>
            <p:cNvSpPr/>
            <p:nvPr/>
          </p:nvSpPr>
          <p:spPr>
            <a:xfrm>
              <a:off x="-736505" y="-53518"/>
              <a:ext cx="1456039" cy="1637738"/>
            </a:xfrm>
            <a:custGeom>
              <a:avLst/>
              <a:gdLst/>
              <a:ahLst/>
              <a:cxnLst/>
              <a:rect l="l" t="t" r="r" b="b"/>
              <a:pathLst>
                <a:path w="1843087" h="2126932" extrusionOk="0">
                  <a:moveTo>
                    <a:pt x="0" y="1063943"/>
                  </a:moveTo>
                  <a:lnTo>
                    <a:pt x="0" y="1063943"/>
                  </a:lnTo>
                  <a:lnTo>
                    <a:pt x="0" y="0"/>
                  </a:lnTo>
                  <a:lnTo>
                    <a:pt x="1843088" y="1063943"/>
                  </a:lnTo>
                  <a:lnTo>
                    <a:pt x="1843088" y="2126933"/>
                  </a:lnTo>
                  <a:lnTo>
                    <a:pt x="1842135" y="2124075"/>
                  </a:lnTo>
                  <a:lnTo>
                    <a:pt x="1842135" y="2126933"/>
                  </a:lnTo>
                  <a:lnTo>
                    <a:pt x="0" y="10639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1"/>
            <p:cNvSpPr/>
            <p:nvPr/>
          </p:nvSpPr>
          <p:spPr>
            <a:xfrm>
              <a:off x="-8286" y="2690941"/>
              <a:ext cx="1455286" cy="818502"/>
            </a:xfrm>
            <a:custGeom>
              <a:avLst/>
              <a:gdLst/>
              <a:ahLst/>
              <a:cxnLst/>
              <a:rect l="l" t="t" r="r" b="b"/>
              <a:pathLst>
                <a:path w="1842134" h="1062990" extrusionOk="0">
                  <a:moveTo>
                    <a:pt x="921068" y="1062990"/>
                  </a:moveTo>
                  <a:lnTo>
                    <a:pt x="1842135" y="531495"/>
                  </a:lnTo>
                  <a:lnTo>
                    <a:pt x="921068" y="0"/>
                  </a:lnTo>
                  <a:lnTo>
                    <a:pt x="921068" y="0"/>
                  </a:lnTo>
                  <a:lnTo>
                    <a:pt x="0" y="531495"/>
                  </a:lnTo>
                  <a:lnTo>
                    <a:pt x="921068" y="10629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1"/>
            <p:cNvSpPr/>
            <p:nvPr/>
          </p:nvSpPr>
          <p:spPr>
            <a:xfrm>
              <a:off x="-1665500" y="-107675"/>
              <a:ext cx="2542700" cy="3306750"/>
            </a:xfrm>
            <a:custGeom>
              <a:avLst/>
              <a:gdLst/>
              <a:ahLst/>
              <a:cxnLst/>
              <a:rect l="l" t="t" r="r" b="b"/>
              <a:pathLst>
                <a:path w="101708" h="132270" extrusionOk="0">
                  <a:moveTo>
                    <a:pt x="101708" y="132270"/>
                  </a:moveTo>
                  <a:lnTo>
                    <a:pt x="81873" y="119538"/>
                  </a:lnTo>
                  <a:lnTo>
                    <a:pt x="81873" y="4390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7" name="Google Shape;187;p21"/>
          <p:cNvGrpSpPr/>
          <p:nvPr/>
        </p:nvGrpSpPr>
        <p:grpSpPr>
          <a:xfrm>
            <a:off x="8432045" y="1174532"/>
            <a:ext cx="1613705" cy="3968974"/>
            <a:chOff x="679995" y="1176907"/>
            <a:chExt cx="1613705" cy="3968974"/>
          </a:xfrm>
        </p:grpSpPr>
        <p:sp>
          <p:nvSpPr>
            <p:cNvPr id="188" name="Google Shape;188;p21"/>
            <p:cNvSpPr/>
            <p:nvPr/>
          </p:nvSpPr>
          <p:spPr>
            <a:xfrm>
              <a:off x="703654" y="3040856"/>
              <a:ext cx="1402556" cy="809625"/>
            </a:xfrm>
            <a:custGeom>
              <a:avLst/>
              <a:gdLst/>
              <a:ahLst/>
              <a:cxnLst/>
              <a:rect l="l" t="t" r="r" b="b"/>
              <a:pathLst>
                <a:path w="1178" h="680" extrusionOk="0">
                  <a:moveTo>
                    <a:pt x="590" y="680"/>
                  </a:moveTo>
                  <a:lnTo>
                    <a:pt x="1178" y="34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0" y="340"/>
                  </a:lnTo>
                  <a:lnTo>
                    <a:pt x="590" y="680"/>
                  </a:lnTo>
                  <a:lnTo>
                    <a:pt x="590" y="6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21"/>
            <p:cNvSpPr/>
            <p:nvPr/>
          </p:nvSpPr>
          <p:spPr>
            <a:xfrm>
              <a:off x="703654" y="3519488"/>
              <a:ext cx="702469" cy="812006"/>
            </a:xfrm>
            <a:custGeom>
              <a:avLst/>
              <a:gdLst/>
              <a:ahLst/>
              <a:cxnLst/>
              <a:rect l="l" t="t" r="r" b="b"/>
              <a:pathLst>
                <a:path w="590" h="682" extrusionOk="0">
                  <a:moveTo>
                    <a:pt x="0" y="342"/>
                  </a:moveTo>
                  <a:lnTo>
                    <a:pt x="590" y="0"/>
                  </a:lnTo>
                  <a:lnTo>
                    <a:pt x="590" y="682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1"/>
            <p:cNvSpPr/>
            <p:nvPr/>
          </p:nvSpPr>
          <p:spPr>
            <a:xfrm>
              <a:off x="703654" y="3927872"/>
              <a:ext cx="702469" cy="1218009"/>
            </a:xfrm>
            <a:custGeom>
              <a:avLst/>
              <a:gdLst/>
              <a:ahLst/>
              <a:cxnLst/>
              <a:rect l="l" t="t" r="r" b="b"/>
              <a:pathLst>
                <a:path w="590" h="1023" extrusionOk="0">
                  <a:moveTo>
                    <a:pt x="590" y="341"/>
                  </a:moveTo>
                  <a:lnTo>
                    <a:pt x="0" y="0"/>
                  </a:lnTo>
                  <a:lnTo>
                    <a:pt x="0" y="682"/>
                  </a:lnTo>
                  <a:lnTo>
                    <a:pt x="590" y="1023"/>
                  </a:lnTo>
                  <a:lnTo>
                    <a:pt x="590" y="3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91" name="Google Shape;191;p21"/>
            <p:cNvCxnSpPr/>
            <p:nvPr/>
          </p:nvCxnSpPr>
          <p:spPr>
            <a:xfrm>
              <a:off x="1053697" y="4131469"/>
              <a:ext cx="0" cy="503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92" name="Google Shape;192;p21"/>
            <p:cNvSpPr/>
            <p:nvPr/>
          </p:nvSpPr>
          <p:spPr>
            <a:xfrm>
              <a:off x="1408214" y="1870367"/>
              <a:ext cx="727643" cy="2866225"/>
            </a:xfrm>
            <a:custGeom>
              <a:avLst/>
              <a:gdLst/>
              <a:ahLst/>
              <a:cxnLst/>
              <a:rect l="l" t="t" r="r" b="b"/>
              <a:pathLst>
                <a:path w="921067" h="3722370" extrusionOk="0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21"/>
            <p:cNvSpPr/>
            <p:nvPr/>
          </p:nvSpPr>
          <p:spPr>
            <a:xfrm>
              <a:off x="679995" y="1176907"/>
              <a:ext cx="1456039" cy="1637738"/>
            </a:xfrm>
            <a:custGeom>
              <a:avLst/>
              <a:gdLst/>
              <a:ahLst/>
              <a:cxnLst/>
              <a:rect l="l" t="t" r="r" b="b"/>
              <a:pathLst>
                <a:path w="1843087" h="2126932" extrusionOk="0">
                  <a:moveTo>
                    <a:pt x="0" y="1063943"/>
                  </a:moveTo>
                  <a:lnTo>
                    <a:pt x="0" y="1063943"/>
                  </a:lnTo>
                  <a:lnTo>
                    <a:pt x="0" y="0"/>
                  </a:lnTo>
                  <a:lnTo>
                    <a:pt x="1843088" y="1063943"/>
                  </a:lnTo>
                  <a:lnTo>
                    <a:pt x="1843088" y="2126933"/>
                  </a:lnTo>
                  <a:lnTo>
                    <a:pt x="1842135" y="2124075"/>
                  </a:lnTo>
                  <a:lnTo>
                    <a:pt x="1842135" y="2126933"/>
                  </a:lnTo>
                  <a:lnTo>
                    <a:pt x="0" y="10639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1"/>
            <p:cNvSpPr/>
            <p:nvPr/>
          </p:nvSpPr>
          <p:spPr>
            <a:xfrm>
              <a:off x="950675" y="1775675"/>
              <a:ext cx="1343025" cy="2653825"/>
            </a:xfrm>
            <a:custGeom>
              <a:avLst/>
              <a:gdLst/>
              <a:ahLst/>
              <a:cxnLst/>
              <a:rect l="l" t="t" r="r" b="b"/>
              <a:pathLst>
                <a:path w="53721" h="106153" extrusionOk="0">
                  <a:moveTo>
                    <a:pt x="53721" y="106153"/>
                  </a:moveTo>
                  <a:lnTo>
                    <a:pt x="33886" y="93421"/>
                  </a:lnTo>
                  <a:lnTo>
                    <a:pt x="33886" y="17790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>
            <a:spLocks noGrp="1"/>
          </p:cNvSpPr>
          <p:nvPr>
            <p:ph type="title"/>
          </p:nvPr>
        </p:nvSpPr>
        <p:spPr>
          <a:xfrm>
            <a:off x="5123525" y="1745250"/>
            <a:ext cx="290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24"/>
          <p:cNvSpPr txBox="1">
            <a:spLocks noGrp="1"/>
          </p:cNvSpPr>
          <p:nvPr>
            <p:ph type="subTitle" idx="1"/>
          </p:nvPr>
        </p:nvSpPr>
        <p:spPr>
          <a:xfrm>
            <a:off x="5123663" y="2317950"/>
            <a:ext cx="2906100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09" name="Google Shape;209;p24"/>
          <p:cNvGrpSpPr/>
          <p:nvPr/>
        </p:nvGrpSpPr>
        <p:grpSpPr>
          <a:xfrm flipH="1">
            <a:off x="8" y="-548608"/>
            <a:ext cx="2009962" cy="3860412"/>
            <a:chOff x="5316400" y="-854949"/>
            <a:chExt cx="3168788" cy="6086098"/>
          </a:xfrm>
        </p:grpSpPr>
        <p:sp>
          <p:nvSpPr>
            <p:cNvPr id="210" name="Google Shape;210;p24"/>
            <p:cNvSpPr/>
            <p:nvPr/>
          </p:nvSpPr>
          <p:spPr>
            <a:xfrm>
              <a:off x="7377605" y="857364"/>
              <a:ext cx="1107583" cy="4373785"/>
            </a:xfrm>
            <a:custGeom>
              <a:avLst/>
              <a:gdLst/>
              <a:ahLst/>
              <a:cxnLst/>
              <a:rect l="l" t="t" r="r" b="b"/>
              <a:pathLst>
                <a:path w="921067" h="3722370" extrusionOk="0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24"/>
            <p:cNvSpPr/>
            <p:nvPr/>
          </p:nvSpPr>
          <p:spPr>
            <a:xfrm>
              <a:off x="5316400" y="-854949"/>
              <a:ext cx="2651550" cy="4397325"/>
            </a:xfrm>
            <a:custGeom>
              <a:avLst/>
              <a:gdLst/>
              <a:ahLst/>
              <a:cxnLst/>
              <a:rect l="l" t="t" r="r" b="b"/>
              <a:pathLst>
                <a:path w="106062" h="175893" extrusionOk="0">
                  <a:moveTo>
                    <a:pt x="105299" y="175893"/>
                  </a:moveTo>
                  <a:lnTo>
                    <a:pt x="105580" y="128431"/>
                  </a:lnTo>
                  <a:lnTo>
                    <a:pt x="106062" y="57078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2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>
            <a:spLocks noGrp="1"/>
          </p:cNvSpPr>
          <p:nvPr>
            <p:ph type="title"/>
          </p:nvPr>
        </p:nvSpPr>
        <p:spPr>
          <a:xfrm>
            <a:off x="1275625" y="1745250"/>
            <a:ext cx="3233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5"/>
          <p:cNvSpPr txBox="1">
            <a:spLocks noGrp="1"/>
          </p:cNvSpPr>
          <p:nvPr>
            <p:ph type="subTitle" idx="1"/>
          </p:nvPr>
        </p:nvSpPr>
        <p:spPr>
          <a:xfrm>
            <a:off x="1275625" y="2317950"/>
            <a:ext cx="32331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15" name="Google Shape;215;p25"/>
          <p:cNvGrpSpPr/>
          <p:nvPr/>
        </p:nvGrpSpPr>
        <p:grpSpPr>
          <a:xfrm>
            <a:off x="-9" y="-248675"/>
            <a:ext cx="2372159" cy="6229975"/>
            <a:chOff x="7958360" y="-937035"/>
            <a:chExt cx="2372159" cy="6229975"/>
          </a:xfrm>
        </p:grpSpPr>
        <p:sp>
          <p:nvSpPr>
            <p:cNvPr id="216" name="Google Shape;216;p25"/>
            <p:cNvSpPr/>
            <p:nvPr/>
          </p:nvSpPr>
          <p:spPr>
            <a:xfrm>
              <a:off x="7958360" y="1794"/>
              <a:ext cx="702469" cy="3651647"/>
            </a:xfrm>
            <a:custGeom>
              <a:avLst/>
              <a:gdLst/>
              <a:ahLst/>
              <a:cxnLst/>
              <a:rect l="l" t="t" r="r" b="b"/>
              <a:pathLst>
                <a:path w="590" h="3067" extrusionOk="0">
                  <a:moveTo>
                    <a:pt x="0" y="0"/>
                  </a:moveTo>
                  <a:lnTo>
                    <a:pt x="0" y="681"/>
                  </a:lnTo>
                  <a:lnTo>
                    <a:pt x="0" y="1363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725"/>
                  </a:lnTo>
                  <a:lnTo>
                    <a:pt x="590" y="3067"/>
                  </a:lnTo>
                  <a:lnTo>
                    <a:pt x="590" y="2385"/>
                  </a:lnTo>
                  <a:lnTo>
                    <a:pt x="590" y="1703"/>
                  </a:lnTo>
                  <a:lnTo>
                    <a:pt x="590" y="1023"/>
                  </a:lnTo>
                  <a:lnTo>
                    <a:pt x="590" y="341"/>
                  </a:lnTo>
                  <a:lnTo>
                    <a:pt x="0" y="0"/>
                  </a:lnTo>
                  <a:close/>
                  <a:moveTo>
                    <a:pt x="0" y="2046"/>
                  </a:moveTo>
                  <a:lnTo>
                    <a:pt x="0" y="2045"/>
                  </a:lnTo>
                  <a:lnTo>
                    <a:pt x="0" y="2045"/>
                  </a:lnTo>
                  <a:lnTo>
                    <a:pt x="0" y="20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25"/>
            <p:cNvSpPr/>
            <p:nvPr/>
          </p:nvSpPr>
          <p:spPr>
            <a:xfrm>
              <a:off x="7958360" y="3518900"/>
              <a:ext cx="1406128" cy="1622822"/>
            </a:xfrm>
            <a:custGeom>
              <a:avLst/>
              <a:gdLst/>
              <a:ahLst/>
              <a:cxnLst/>
              <a:rect l="l" t="t" r="r" b="b"/>
              <a:pathLst>
                <a:path w="1181" h="1363" extrusionOk="0">
                  <a:moveTo>
                    <a:pt x="0" y="682"/>
                  </a:moveTo>
                  <a:lnTo>
                    <a:pt x="0" y="682"/>
                  </a:lnTo>
                  <a:lnTo>
                    <a:pt x="0" y="0"/>
                  </a:lnTo>
                  <a:lnTo>
                    <a:pt x="1181" y="682"/>
                  </a:lnTo>
                  <a:lnTo>
                    <a:pt x="1181" y="1363"/>
                  </a:lnTo>
                  <a:lnTo>
                    <a:pt x="1181" y="1360"/>
                  </a:lnTo>
                  <a:lnTo>
                    <a:pt x="1181" y="1363"/>
                  </a:lnTo>
                  <a:lnTo>
                    <a:pt x="0" y="682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25"/>
            <p:cNvSpPr/>
            <p:nvPr/>
          </p:nvSpPr>
          <p:spPr>
            <a:xfrm>
              <a:off x="8310769" y="-937035"/>
              <a:ext cx="2019750" cy="6229975"/>
            </a:xfrm>
            <a:custGeom>
              <a:avLst/>
              <a:gdLst/>
              <a:ahLst/>
              <a:cxnLst/>
              <a:rect l="l" t="t" r="r" b="b"/>
              <a:pathLst>
                <a:path w="80790" h="249199" extrusionOk="0">
                  <a:moveTo>
                    <a:pt x="376" y="0"/>
                  </a:moveTo>
                  <a:lnTo>
                    <a:pt x="0" y="202716"/>
                  </a:lnTo>
                  <a:lnTo>
                    <a:pt x="80790" y="24919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>
            <a:spLocks noGrp="1"/>
          </p:cNvSpPr>
          <p:nvPr>
            <p:ph type="subTitle" idx="1"/>
          </p:nvPr>
        </p:nvSpPr>
        <p:spPr>
          <a:xfrm>
            <a:off x="4898438" y="2671100"/>
            <a:ext cx="29619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6"/>
          <p:cNvSpPr txBox="1">
            <a:spLocks noGrp="1"/>
          </p:cNvSpPr>
          <p:nvPr>
            <p:ph type="subTitle" idx="2"/>
          </p:nvPr>
        </p:nvSpPr>
        <p:spPr>
          <a:xfrm>
            <a:off x="1283638" y="2671100"/>
            <a:ext cx="29619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6"/>
          <p:cNvSpPr txBox="1">
            <a:spLocks noGrp="1"/>
          </p:cNvSpPr>
          <p:nvPr>
            <p:ph type="subTitle" idx="3"/>
          </p:nvPr>
        </p:nvSpPr>
        <p:spPr>
          <a:xfrm>
            <a:off x="1283638" y="2112200"/>
            <a:ext cx="2961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3" name="Google Shape;223;p26"/>
          <p:cNvSpPr txBox="1">
            <a:spLocks noGrp="1"/>
          </p:cNvSpPr>
          <p:nvPr>
            <p:ph type="subTitle" idx="4"/>
          </p:nvPr>
        </p:nvSpPr>
        <p:spPr>
          <a:xfrm>
            <a:off x="4898438" y="2112200"/>
            <a:ext cx="2961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4" name="Google Shape;224;p2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1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26"/>
          <p:cNvSpPr/>
          <p:nvPr/>
        </p:nvSpPr>
        <p:spPr>
          <a:xfrm flipH="1">
            <a:off x="8441531" y="682019"/>
            <a:ext cx="702469" cy="3651647"/>
          </a:xfrm>
          <a:custGeom>
            <a:avLst/>
            <a:gdLst/>
            <a:ahLst/>
            <a:cxnLst/>
            <a:rect l="l" t="t" r="r" b="b"/>
            <a:pathLst>
              <a:path w="590" h="3067" extrusionOk="0">
                <a:moveTo>
                  <a:pt x="0" y="0"/>
                </a:moveTo>
                <a:lnTo>
                  <a:pt x="0" y="681"/>
                </a:lnTo>
                <a:lnTo>
                  <a:pt x="0" y="1363"/>
                </a:lnTo>
                <a:lnTo>
                  <a:pt x="0" y="2045"/>
                </a:lnTo>
                <a:lnTo>
                  <a:pt x="0" y="2045"/>
                </a:lnTo>
                <a:lnTo>
                  <a:pt x="0" y="2725"/>
                </a:lnTo>
                <a:lnTo>
                  <a:pt x="590" y="3067"/>
                </a:lnTo>
                <a:lnTo>
                  <a:pt x="590" y="2385"/>
                </a:lnTo>
                <a:lnTo>
                  <a:pt x="590" y="1703"/>
                </a:lnTo>
                <a:lnTo>
                  <a:pt x="590" y="1023"/>
                </a:lnTo>
                <a:lnTo>
                  <a:pt x="590" y="341"/>
                </a:lnTo>
                <a:lnTo>
                  <a:pt x="0" y="0"/>
                </a:lnTo>
                <a:close/>
                <a:moveTo>
                  <a:pt x="0" y="2046"/>
                </a:moveTo>
                <a:lnTo>
                  <a:pt x="0" y="2045"/>
                </a:lnTo>
                <a:lnTo>
                  <a:pt x="0" y="2045"/>
                </a:lnTo>
                <a:lnTo>
                  <a:pt x="0" y="20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6"/>
          <p:cNvSpPr/>
          <p:nvPr/>
        </p:nvSpPr>
        <p:spPr>
          <a:xfrm flipH="1">
            <a:off x="7737872" y="4199125"/>
            <a:ext cx="1406128" cy="1622822"/>
          </a:xfrm>
          <a:custGeom>
            <a:avLst/>
            <a:gdLst/>
            <a:ahLst/>
            <a:cxnLst/>
            <a:rect l="l" t="t" r="r" b="b"/>
            <a:pathLst>
              <a:path w="1181" h="1363" extrusionOk="0">
                <a:moveTo>
                  <a:pt x="0" y="682"/>
                </a:moveTo>
                <a:lnTo>
                  <a:pt x="0" y="682"/>
                </a:lnTo>
                <a:lnTo>
                  <a:pt x="0" y="0"/>
                </a:lnTo>
                <a:lnTo>
                  <a:pt x="1181" y="682"/>
                </a:lnTo>
                <a:lnTo>
                  <a:pt x="1181" y="1363"/>
                </a:lnTo>
                <a:lnTo>
                  <a:pt x="1181" y="1360"/>
                </a:lnTo>
                <a:lnTo>
                  <a:pt x="1181" y="1363"/>
                </a:lnTo>
                <a:lnTo>
                  <a:pt x="0" y="682"/>
                </a:lnTo>
                <a:lnTo>
                  <a:pt x="0" y="6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6"/>
          <p:cNvSpPr/>
          <p:nvPr/>
        </p:nvSpPr>
        <p:spPr>
          <a:xfrm flipH="1">
            <a:off x="7321160" y="1209025"/>
            <a:ext cx="1470425" cy="4441470"/>
          </a:xfrm>
          <a:custGeom>
            <a:avLst/>
            <a:gdLst/>
            <a:ahLst/>
            <a:cxnLst/>
            <a:rect l="l" t="t" r="r" b="b"/>
            <a:pathLst>
              <a:path w="1235" h="4173" extrusionOk="0">
                <a:moveTo>
                  <a:pt x="0" y="0"/>
                </a:moveTo>
                <a:lnTo>
                  <a:pt x="0" y="3468"/>
                </a:lnTo>
                <a:lnTo>
                  <a:pt x="1235" y="4173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6"/>
          <p:cNvSpPr/>
          <p:nvPr/>
        </p:nvSpPr>
        <p:spPr>
          <a:xfrm>
            <a:off x="10" y="1057894"/>
            <a:ext cx="702469" cy="3651647"/>
          </a:xfrm>
          <a:custGeom>
            <a:avLst/>
            <a:gdLst/>
            <a:ahLst/>
            <a:cxnLst/>
            <a:rect l="l" t="t" r="r" b="b"/>
            <a:pathLst>
              <a:path w="590" h="3067" extrusionOk="0">
                <a:moveTo>
                  <a:pt x="0" y="0"/>
                </a:moveTo>
                <a:lnTo>
                  <a:pt x="0" y="681"/>
                </a:lnTo>
                <a:lnTo>
                  <a:pt x="0" y="1363"/>
                </a:lnTo>
                <a:lnTo>
                  <a:pt x="0" y="2045"/>
                </a:lnTo>
                <a:lnTo>
                  <a:pt x="0" y="2045"/>
                </a:lnTo>
                <a:lnTo>
                  <a:pt x="0" y="2725"/>
                </a:lnTo>
                <a:lnTo>
                  <a:pt x="590" y="3067"/>
                </a:lnTo>
                <a:lnTo>
                  <a:pt x="590" y="2385"/>
                </a:lnTo>
                <a:lnTo>
                  <a:pt x="590" y="1703"/>
                </a:lnTo>
                <a:lnTo>
                  <a:pt x="590" y="1023"/>
                </a:lnTo>
                <a:lnTo>
                  <a:pt x="590" y="341"/>
                </a:lnTo>
                <a:lnTo>
                  <a:pt x="0" y="0"/>
                </a:lnTo>
                <a:close/>
                <a:moveTo>
                  <a:pt x="0" y="2046"/>
                </a:moveTo>
                <a:lnTo>
                  <a:pt x="0" y="2045"/>
                </a:lnTo>
                <a:lnTo>
                  <a:pt x="0" y="2045"/>
                </a:lnTo>
                <a:lnTo>
                  <a:pt x="0" y="204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9" name="Google Shape;229;p26"/>
          <p:cNvCxnSpPr/>
          <p:nvPr/>
        </p:nvCxnSpPr>
        <p:spPr>
          <a:xfrm>
            <a:off x="353000" y="1604550"/>
            <a:ext cx="0" cy="240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bg>
      <p:bgPr>
        <a:solidFill>
          <a:schemeClr val="lt1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>
            <a:spLocks noGrp="1"/>
          </p:cNvSpPr>
          <p:nvPr>
            <p:ph type="subTitle" idx="1"/>
          </p:nvPr>
        </p:nvSpPr>
        <p:spPr>
          <a:xfrm>
            <a:off x="4917433" y="1549200"/>
            <a:ext cx="2947800" cy="27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7"/>
          <p:cNvSpPr txBox="1">
            <a:spLocks noGrp="1"/>
          </p:cNvSpPr>
          <p:nvPr>
            <p:ph type="subTitle" idx="2"/>
          </p:nvPr>
        </p:nvSpPr>
        <p:spPr>
          <a:xfrm>
            <a:off x="1278763" y="1549200"/>
            <a:ext cx="2947800" cy="27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2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1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27"/>
          <p:cNvSpPr/>
          <p:nvPr/>
        </p:nvSpPr>
        <p:spPr>
          <a:xfrm>
            <a:off x="6185" y="682019"/>
            <a:ext cx="702469" cy="3651647"/>
          </a:xfrm>
          <a:custGeom>
            <a:avLst/>
            <a:gdLst/>
            <a:ahLst/>
            <a:cxnLst/>
            <a:rect l="l" t="t" r="r" b="b"/>
            <a:pathLst>
              <a:path w="590" h="3067" extrusionOk="0">
                <a:moveTo>
                  <a:pt x="0" y="0"/>
                </a:moveTo>
                <a:lnTo>
                  <a:pt x="0" y="681"/>
                </a:lnTo>
                <a:lnTo>
                  <a:pt x="0" y="1363"/>
                </a:lnTo>
                <a:lnTo>
                  <a:pt x="0" y="2045"/>
                </a:lnTo>
                <a:lnTo>
                  <a:pt x="0" y="2045"/>
                </a:lnTo>
                <a:lnTo>
                  <a:pt x="0" y="2725"/>
                </a:lnTo>
                <a:lnTo>
                  <a:pt x="590" y="3067"/>
                </a:lnTo>
                <a:lnTo>
                  <a:pt x="590" y="2385"/>
                </a:lnTo>
                <a:lnTo>
                  <a:pt x="590" y="1703"/>
                </a:lnTo>
                <a:lnTo>
                  <a:pt x="590" y="1023"/>
                </a:lnTo>
                <a:lnTo>
                  <a:pt x="590" y="341"/>
                </a:lnTo>
                <a:lnTo>
                  <a:pt x="0" y="0"/>
                </a:lnTo>
                <a:close/>
                <a:moveTo>
                  <a:pt x="0" y="2046"/>
                </a:moveTo>
                <a:lnTo>
                  <a:pt x="0" y="2045"/>
                </a:lnTo>
                <a:lnTo>
                  <a:pt x="0" y="2045"/>
                </a:lnTo>
                <a:lnTo>
                  <a:pt x="0" y="204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7"/>
          <p:cNvSpPr/>
          <p:nvPr/>
        </p:nvSpPr>
        <p:spPr>
          <a:xfrm>
            <a:off x="6185" y="4199125"/>
            <a:ext cx="1406128" cy="1622822"/>
          </a:xfrm>
          <a:custGeom>
            <a:avLst/>
            <a:gdLst/>
            <a:ahLst/>
            <a:cxnLst/>
            <a:rect l="l" t="t" r="r" b="b"/>
            <a:pathLst>
              <a:path w="1181" h="1363" extrusionOk="0">
                <a:moveTo>
                  <a:pt x="0" y="682"/>
                </a:moveTo>
                <a:lnTo>
                  <a:pt x="0" y="682"/>
                </a:lnTo>
                <a:lnTo>
                  <a:pt x="0" y="0"/>
                </a:lnTo>
                <a:lnTo>
                  <a:pt x="1181" y="682"/>
                </a:lnTo>
                <a:lnTo>
                  <a:pt x="1181" y="1363"/>
                </a:lnTo>
                <a:lnTo>
                  <a:pt x="1181" y="1360"/>
                </a:lnTo>
                <a:lnTo>
                  <a:pt x="1181" y="1363"/>
                </a:lnTo>
                <a:lnTo>
                  <a:pt x="0" y="682"/>
                </a:lnTo>
                <a:lnTo>
                  <a:pt x="0" y="6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7"/>
          <p:cNvSpPr/>
          <p:nvPr/>
        </p:nvSpPr>
        <p:spPr>
          <a:xfrm>
            <a:off x="358600" y="1209025"/>
            <a:ext cx="1470425" cy="4441470"/>
          </a:xfrm>
          <a:custGeom>
            <a:avLst/>
            <a:gdLst/>
            <a:ahLst/>
            <a:cxnLst/>
            <a:rect l="l" t="t" r="r" b="b"/>
            <a:pathLst>
              <a:path w="1235" h="4173" extrusionOk="0">
                <a:moveTo>
                  <a:pt x="0" y="0"/>
                </a:moveTo>
                <a:lnTo>
                  <a:pt x="0" y="3468"/>
                </a:lnTo>
                <a:lnTo>
                  <a:pt x="1235" y="4173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7" name="Google Shape;237;p27"/>
          <p:cNvGrpSpPr/>
          <p:nvPr/>
        </p:nvGrpSpPr>
        <p:grpSpPr>
          <a:xfrm>
            <a:off x="7111775" y="-657575"/>
            <a:ext cx="2736540" cy="3466148"/>
            <a:chOff x="7111775" y="-657575"/>
            <a:chExt cx="2736540" cy="3466148"/>
          </a:xfrm>
        </p:grpSpPr>
        <p:sp>
          <p:nvSpPr>
            <p:cNvPr id="238" name="Google Shape;238;p27"/>
            <p:cNvSpPr/>
            <p:nvPr/>
          </p:nvSpPr>
          <p:spPr>
            <a:xfrm>
              <a:off x="8434477" y="16796"/>
              <a:ext cx="706919" cy="2791777"/>
            </a:xfrm>
            <a:custGeom>
              <a:avLst/>
              <a:gdLst/>
              <a:ahLst/>
              <a:cxnLst/>
              <a:rect l="l" t="t" r="r" b="b"/>
              <a:pathLst>
                <a:path w="921067" h="3722370" extrusionOk="0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27"/>
            <p:cNvSpPr/>
            <p:nvPr/>
          </p:nvSpPr>
          <p:spPr>
            <a:xfrm>
              <a:off x="7726304" y="-657575"/>
              <a:ext cx="1414569" cy="1595199"/>
            </a:xfrm>
            <a:custGeom>
              <a:avLst/>
              <a:gdLst/>
              <a:ahLst/>
              <a:cxnLst/>
              <a:rect l="l" t="t" r="r" b="b"/>
              <a:pathLst>
                <a:path w="1843087" h="2126932" extrusionOk="0">
                  <a:moveTo>
                    <a:pt x="0" y="1063943"/>
                  </a:moveTo>
                  <a:lnTo>
                    <a:pt x="0" y="1063943"/>
                  </a:lnTo>
                  <a:lnTo>
                    <a:pt x="0" y="0"/>
                  </a:lnTo>
                  <a:lnTo>
                    <a:pt x="1843088" y="1063943"/>
                  </a:lnTo>
                  <a:lnTo>
                    <a:pt x="1843088" y="2126933"/>
                  </a:lnTo>
                  <a:lnTo>
                    <a:pt x="1842135" y="2124075"/>
                  </a:lnTo>
                  <a:lnTo>
                    <a:pt x="1842135" y="2126933"/>
                  </a:lnTo>
                  <a:lnTo>
                    <a:pt x="0" y="106394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27"/>
            <p:cNvSpPr/>
            <p:nvPr/>
          </p:nvSpPr>
          <p:spPr>
            <a:xfrm>
              <a:off x="8434477" y="2003475"/>
              <a:ext cx="1413838" cy="797242"/>
            </a:xfrm>
            <a:custGeom>
              <a:avLst/>
              <a:gdLst/>
              <a:ahLst/>
              <a:cxnLst/>
              <a:rect l="l" t="t" r="r" b="b"/>
              <a:pathLst>
                <a:path w="1842134" h="1062990" extrusionOk="0">
                  <a:moveTo>
                    <a:pt x="921068" y="1062990"/>
                  </a:moveTo>
                  <a:lnTo>
                    <a:pt x="1842135" y="531495"/>
                  </a:lnTo>
                  <a:lnTo>
                    <a:pt x="921068" y="0"/>
                  </a:lnTo>
                  <a:lnTo>
                    <a:pt x="921068" y="0"/>
                  </a:lnTo>
                  <a:lnTo>
                    <a:pt x="0" y="531495"/>
                  </a:lnTo>
                  <a:lnTo>
                    <a:pt x="921068" y="10629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7111775" y="-559706"/>
              <a:ext cx="2174124" cy="3062525"/>
            </a:xfrm>
            <a:custGeom>
              <a:avLst/>
              <a:gdLst/>
              <a:ahLst/>
              <a:cxnLst/>
              <a:rect l="l" t="t" r="r" b="b"/>
              <a:pathLst>
                <a:path w="2832735" h="4083367" extrusionOk="0">
                  <a:moveTo>
                    <a:pt x="2832735" y="4083368"/>
                  </a:moveTo>
                  <a:lnTo>
                    <a:pt x="2205038" y="3669983"/>
                  </a:lnTo>
                  <a:lnTo>
                    <a:pt x="2205038" y="1214438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_AND_TWO_COLUMNS_1_1_1">
    <p:bg>
      <p:bgPr>
        <a:solidFill>
          <a:schemeClr val="lt1"/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 txBox="1">
            <a:spLocks noGrp="1"/>
          </p:cNvSpPr>
          <p:nvPr>
            <p:ph type="subTitle" idx="1"/>
          </p:nvPr>
        </p:nvSpPr>
        <p:spPr>
          <a:xfrm>
            <a:off x="1302450" y="3059150"/>
            <a:ext cx="6539100" cy="12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8"/>
          <p:cNvSpPr txBox="1">
            <a:spLocks noGrp="1"/>
          </p:cNvSpPr>
          <p:nvPr>
            <p:ph type="subTitle" idx="2"/>
          </p:nvPr>
        </p:nvSpPr>
        <p:spPr>
          <a:xfrm>
            <a:off x="1302450" y="1549200"/>
            <a:ext cx="6539100" cy="12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1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28"/>
          <p:cNvSpPr/>
          <p:nvPr/>
        </p:nvSpPr>
        <p:spPr>
          <a:xfrm>
            <a:off x="6185" y="682019"/>
            <a:ext cx="702469" cy="3651647"/>
          </a:xfrm>
          <a:custGeom>
            <a:avLst/>
            <a:gdLst/>
            <a:ahLst/>
            <a:cxnLst/>
            <a:rect l="l" t="t" r="r" b="b"/>
            <a:pathLst>
              <a:path w="590" h="3067" extrusionOk="0">
                <a:moveTo>
                  <a:pt x="0" y="0"/>
                </a:moveTo>
                <a:lnTo>
                  <a:pt x="0" y="681"/>
                </a:lnTo>
                <a:lnTo>
                  <a:pt x="0" y="1363"/>
                </a:lnTo>
                <a:lnTo>
                  <a:pt x="0" y="2045"/>
                </a:lnTo>
                <a:lnTo>
                  <a:pt x="0" y="2045"/>
                </a:lnTo>
                <a:lnTo>
                  <a:pt x="0" y="2725"/>
                </a:lnTo>
                <a:lnTo>
                  <a:pt x="590" y="3067"/>
                </a:lnTo>
                <a:lnTo>
                  <a:pt x="590" y="2385"/>
                </a:lnTo>
                <a:lnTo>
                  <a:pt x="590" y="1703"/>
                </a:lnTo>
                <a:lnTo>
                  <a:pt x="590" y="1023"/>
                </a:lnTo>
                <a:lnTo>
                  <a:pt x="590" y="341"/>
                </a:lnTo>
                <a:lnTo>
                  <a:pt x="0" y="0"/>
                </a:lnTo>
                <a:close/>
                <a:moveTo>
                  <a:pt x="0" y="2046"/>
                </a:moveTo>
                <a:lnTo>
                  <a:pt x="0" y="2045"/>
                </a:lnTo>
                <a:lnTo>
                  <a:pt x="0" y="2045"/>
                </a:lnTo>
                <a:lnTo>
                  <a:pt x="0" y="204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8"/>
          <p:cNvSpPr/>
          <p:nvPr/>
        </p:nvSpPr>
        <p:spPr>
          <a:xfrm>
            <a:off x="6185" y="4199125"/>
            <a:ext cx="1406128" cy="1622822"/>
          </a:xfrm>
          <a:custGeom>
            <a:avLst/>
            <a:gdLst/>
            <a:ahLst/>
            <a:cxnLst/>
            <a:rect l="l" t="t" r="r" b="b"/>
            <a:pathLst>
              <a:path w="1181" h="1363" extrusionOk="0">
                <a:moveTo>
                  <a:pt x="0" y="682"/>
                </a:moveTo>
                <a:lnTo>
                  <a:pt x="0" y="682"/>
                </a:lnTo>
                <a:lnTo>
                  <a:pt x="0" y="0"/>
                </a:lnTo>
                <a:lnTo>
                  <a:pt x="1181" y="682"/>
                </a:lnTo>
                <a:lnTo>
                  <a:pt x="1181" y="1363"/>
                </a:lnTo>
                <a:lnTo>
                  <a:pt x="1181" y="1360"/>
                </a:lnTo>
                <a:lnTo>
                  <a:pt x="1181" y="1363"/>
                </a:lnTo>
                <a:lnTo>
                  <a:pt x="0" y="682"/>
                </a:lnTo>
                <a:lnTo>
                  <a:pt x="0" y="6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8"/>
          <p:cNvSpPr/>
          <p:nvPr/>
        </p:nvSpPr>
        <p:spPr>
          <a:xfrm>
            <a:off x="358600" y="1209025"/>
            <a:ext cx="1470425" cy="4441470"/>
          </a:xfrm>
          <a:custGeom>
            <a:avLst/>
            <a:gdLst/>
            <a:ahLst/>
            <a:cxnLst/>
            <a:rect l="l" t="t" r="r" b="b"/>
            <a:pathLst>
              <a:path w="1235" h="4173" extrusionOk="0">
                <a:moveTo>
                  <a:pt x="0" y="0"/>
                </a:moveTo>
                <a:lnTo>
                  <a:pt x="0" y="3468"/>
                </a:lnTo>
                <a:lnTo>
                  <a:pt x="1235" y="4173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9" name="Google Shape;249;p28"/>
          <p:cNvGrpSpPr/>
          <p:nvPr/>
        </p:nvGrpSpPr>
        <p:grpSpPr>
          <a:xfrm>
            <a:off x="7111775" y="-657575"/>
            <a:ext cx="2736540" cy="3466148"/>
            <a:chOff x="7111775" y="-657575"/>
            <a:chExt cx="2736540" cy="3466148"/>
          </a:xfrm>
        </p:grpSpPr>
        <p:sp>
          <p:nvSpPr>
            <p:cNvPr id="250" name="Google Shape;250;p28"/>
            <p:cNvSpPr/>
            <p:nvPr/>
          </p:nvSpPr>
          <p:spPr>
            <a:xfrm>
              <a:off x="8434477" y="16796"/>
              <a:ext cx="706919" cy="2791777"/>
            </a:xfrm>
            <a:custGeom>
              <a:avLst/>
              <a:gdLst/>
              <a:ahLst/>
              <a:cxnLst/>
              <a:rect l="l" t="t" r="r" b="b"/>
              <a:pathLst>
                <a:path w="921067" h="3722370" extrusionOk="0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7726304" y="-657575"/>
              <a:ext cx="1414569" cy="1595199"/>
            </a:xfrm>
            <a:custGeom>
              <a:avLst/>
              <a:gdLst/>
              <a:ahLst/>
              <a:cxnLst/>
              <a:rect l="l" t="t" r="r" b="b"/>
              <a:pathLst>
                <a:path w="1843087" h="2126932" extrusionOk="0">
                  <a:moveTo>
                    <a:pt x="0" y="1063943"/>
                  </a:moveTo>
                  <a:lnTo>
                    <a:pt x="0" y="1063943"/>
                  </a:lnTo>
                  <a:lnTo>
                    <a:pt x="0" y="0"/>
                  </a:lnTo>
                  <a:lnTo>
                    <a:pt x="1843088" y="1063943"/>
                  </a:lnTo>
                  <a:lnTo>
                    <a:pt x="1843088" y="2126933"/>
                  </a:lnTo>
                  <a:lnTo>
                    <a:pt x="1842135" y="2124075"/>
                  </a:lnTo>
                  <a:lnTo>
                    <a:pt x="1842135" y="2126933"/>
                  </a:lnTo>
                  <a:lnTo>
                    <a:pt x="0" y="106394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8434477" y="2003475"/>
              <a:ext cx="1413838" cy="797242"/>
            </a:xfrm>
            <a:custGeom>
              <a:avLst/>
              <a:gdLst/>
              <a:ahLst/>
              <a:cxnLst/>
              <a:rect l="l" t="t" r="r" b="b"/>
              <a:pathLst>
                <a:path w="1842134" h="1062990" extrusionOk="0">
                  <a:moveTo>
                    <a:pt x="921068" y="1062990"/>
                  </a:moveTo>
                  <a:lnTo>
                    <a:pt x="1842135" y="531495"/>
                  </a:lnTo>
                  <a:lnTo>
                    <a:pt x="921068" y="0"/>
                  </a:lnTo>
                  <a:lnTo>
                    <a:pt x="921068" y="0"/>
                  </a:lnTo>
                  <a:lnTo>
                    <a:pt x="0" y="531495"/>
                  </a:lnTo>
                  <a:lnTo>
                    <a:pt x="921068" y="10629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7111775" y="-559706"/>
              <a:ext cx="2174124" cy="3062525"/>
            </a:xfrm>
            <a:custGeom>
              <a:avLst/>
              <a:gdLst/>
              <a:ahLst/>
              <a:cxnLst/>
              <a:rect l="l" t="t" r="r" b="b"/>
              <a:pathLst>
                <a:path w="2832735" h="4083367" extrusionOk="0">
                  <a:moveTo>
                    <a:pt x="2832735" y="4083368"/>
                  </a:moveTo>
                  <a:lnTo>
                    <a:pt x="2205038" y="3669983"/>
                  </a:lnTo>
                  <a:lnTo>
                    <a:pt x="2205038" y="1214438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9"/>
          <p:cNvSpPr txBox="1">
            <a:spLocks noGrp="1"/>
          </p:cNvSpPr>
          <p:nvPr>
            <p:ph type="subTitle" idx="1"/>
          </p:nvPr>
        </p:nvSpPr>
        <p:spPr>
          <a:xfrm>
            <a:off x="937626" y="2672853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9"/>
          <p:cNvSpPr txBox="1">
            <a:spLocks noGrp="1"/>
          </p:cNvSpPr>
          <p:nvPr>
            <p:ph type="subTitle" idx="2"/>
          </p:nvPr>
        </p:nvSpPr>
        <p:spPr>
          <a:xfrm>
            <a:off x="3484347" y="2672853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9"/>
          <p:cNvSpPr txBox="1">
            <a:spLocks noGrp="1"/>
          </p:cNvSpPr>
          <p:nvPr>
            <p:ph type="subTitle" idx="3"/>
          </p:nvPr>
        </p:nvSpPr>
        <p:spPr>
          <a:xfrm>
            <a:off x="6031074" y="2672853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29"/>
          <p:cNvSpPr txBox="1">
            <a:spLocks noGrp="1"/>
          </p:cNvSpPr>
          <p:nvPr>
            <p:ph type="subTitle" idx="4"/>
          </p:nvPr>
        </p:nvSpPr>
        <p:spPr>
          <a:xfrm>
            <a:off x="937625" y="2145151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9" name="Google Shape;259;p29"/>
          <p:cNvSpPr txBox="1">
            <a:spLocks noGrp="1"/>
          </p:cNvSpPr>
          <p:nvPr>
            <p:ph type="subTitle" idx="5"/>
          </p:nvPr>
        </p:nvSpPr>
        <p:spPr>
          <a:xfrm>
            <a:off x="3484350" y="2145151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0" name="Google Shape;260;p29"/>
          <p:cNvSpPr txBox="1">
            <a:spLocks noGrp="1"/>
          </p:cNvSpPr>
          <p:nvPr>
            <p:ph type="subTitle" idx="6"/>
          </p:nvPr>
        </p:nvSpPr>
        <p:spPr>
          <a:xfrm>
            <a:off x="6031075" y="2145151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1" name="Google Shape;261;p29"/>
          <p:cNvSpPr/>
          <p:nvPr/>
        </p:nvSpPr>
        <p:spPr>
          <a:xfrm rot="-5400000" flipH="1">
            <a:off x="6320355" y="-1654639"/>
            <a:ext cx="702469" cy="3651647"/>
          </a:xfrm>
          <a:custGeom>
            <a:avLst/>
            <a:gdLst/>
            <a:ahLst/>
            <a:cxnLst/>
            <a:rect l="l" t="t" r="r" b="b"/>
            <a:pathLst>
              <a:path w="590" h="3067" extrusionOk="0">
                <a:moveTo>
                  <a:pt x="0" y="0"/>
                </a:moveTo>
                <a:lnTo>
                  <a:pt x="0" y="681"/>
                </a:lnTo>
                <a:lnTo>
                  <a:pt x="0" y="1363"/>
                </a:lnTo>
                <a:lnTo>
                  <a:pt x="0" y="2045"/>
                </a:lnTo>
                <a:lnTo>
                  <a:pt x="0" y="2045"/>
                </a:lnTo>
                <a:lnTo>
                  <a:pt x="0" y="2725"/>
                </a:lnTo>
                <a:lnTo>
                  <a:pt x="590" y="3067"/>
                </a:lnTo>
                <a:lnTo>
                  <a:pt x="590" y="2385"/>
                </a:lnTo>
                <a:lnTo>
                  <a:pt x="590" y="1703"/>
                </a:lnTo>
                <a:lnTo>
                  <a:pt x="590" y="1023"/>
                </a:lnTo>
                <a:lnTo>
                  <a:pt x="590" y="341"/>
                </a:lnTo>
                <a:lnTo>
                  <a:pt x="0" y="0"/>
                </a:lnTo>
                <a:close/>
                <a:moveTo>
                  <a:pt x="0" y="2046"/>
                </a:moveTo>
                <a:lnTo>
                  <a:pt x="0" y="2045"/>
                </a:lnTo>
                <a:lnTo>
                  <a:pt x="0" y="2045"/>
                </a:lnTo>
                <a:lnTo>
                  <a:pt x="0" y="20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9"/>
          <p:cNvSpPr/>
          <p:nvPr/>
        </p:nvSpPr>
        <p:spPr>
          <a:xfrm rot="-5400000" flipH="1">
            <a:off x="8471219" y="-288397"/>
            <a:ext cx="1406128" cy="1622822"/>
          </a:xfrm>
          <a:custGeom>
            <a:avLst/>
            <a:gdLst/>
            <a:ahLst/>
            <a:cxnLst/>
            <a:rect l="l" t="t" r="r" b="b"/>
            <a:pathLst>
              <a:path w="1181" h="1363" extrusionOk="0">
                <a:moveTo>
                  <a:pt x="0" y="682"/>
                </a:moveTo>
                <a:lnTo>
                  <a:pt x="0" y="682"/>
                </a:lnTo>
                <a:lnTo>
                  <a:pt x="0" y="0"/>
                </a:lnTo>
                <a:lnTo>
                  <a:pt x="1181" y="682"/>
                </a:lnTo>
                <a:lnTo>
                  <a:pt x="1181" y="1363"/>
                </a:lnTo>
                <a:lnTo>
                  <a:pt x="1181" y="1360"/>
                </a:lnTo>
                <a:lnTo>
                  <a:pt x="1181" y="1363"/>
                </a:lnTo>
                <a:lnTo>
                  <a:pt x="0" y="682"/>
                </a:lnTo>
                <a:lnTo>
                  <a:pt x="0" y="6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9"/>
          <p:cNvSpPr/>
          <p:nvPr/>
        </p:nvSpPr>
        <p:spPr>
          <a:xfrm rot="-5400000" flipH="1">
            <a:off x="6858295" y="-1313157"/>
            <a:ext cx="1470425" cy="4441470"/>
          </a:xfrm>
          <a:custGeom>
            <a:avLst/>
            <a:gdLst/>
            <a:ahLst/>
            <a:cxnLst/>
            <a:rect l="l" t="t" r="r" b="b"/>
            <a:pathLst>
              <a:path w="1235" h="4173" extrusionOk="0">
                <a:moveTo>
                  <a:pt x="0" y="0"/>
                </a:moveTo>
                <a:lnTo>
                  <a:pt x="0" y="3468"/>
                </a:lnTo>
                <a:lnTo>
                  <a:pt x="1235" y="4173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1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1"/>
          <p:cNvSpPr txBox="1">
            <a:spLocks noGrp="1"/>
          </p:cNvSpPr>
          <p:nvPr>
            <p:ph type="subTitle" idx="1"/>
          </p:nvPr>
        </p:nvSpPr>
        <p:spPr>
          <a:xfrm>
            <a:off x="1184063" y="21870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31"/>
          <p:cNvSpPr txBox="1">
            <a:spLocks noGrp="1"/>
          </p:cNvSpPr>
          <p:nvPr>
            <p:ph type="subTitle" idx="2"/>
          </p:nvPr>
        </p:nvSpPr>
        <p:spPr>
          <a:xfrm>
            <a:off x="4371141" y="21870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31"/>
          <p:cNvSpPr txBox="1">
            <a:spLocks noGrp="1"/>
          </p:cNvSpPr>
          <p:nvPr>
            <p:ph type="subTitle" idx="3"/>
          </p:nvPr>
        </p:nvSpPr>
        <p:spPr>
          <a:xfrm>
            <a:off x="1184063" y="36204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31"/>
          <p:cNvSpPr txBox="1">
            <a:spLocks noGrp="1"/>
          </p:cNvSpPr>
          <p:nvPr>
            <p:ph type="subTitle" idx="4"/>
          </p:nvPr>
        </p:nvSpPr>
        <p:spPr>
          <a:xfrm>
            <a:off x="4371141" y="36204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31"/>
          <p:cNvSpPr txBox="1">
            <a:spLocks noGrp="1"/>
          </p:cNvSpPr>
          <p:nvPr>
            <p:ph type="subTitle" idx="5"/>
          </p:nvPr>
        </p:nvSpPr>
        <p:spPr>
          <a:xfrm>
            <a:off x="1184075" y="1698675"/>
            <a:ext cx="19782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2" name="Google Shape;282;p31"/>
          <p:cNvSpPr txBox="1">
            <a:spLocks noGrp="1"/>
          </p:cNvSpPr>
          <p:nvPr>
            <p:ph type="subTitle" idx="6"/>
          </p:nvPr>
        </p:nvSpPr>
        <p:spPr>
          <a:xfrm>
            <a:off x="1184075" y="3132075"/>
            <a:ext cx="19782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3" name="Google Shape;283;p31"/>
          <p:cNvSpPr txBox="1">
            <a:spLocks noGrp="1"/>
          </p:cNvSpPr>
          <p:nvPr>
            <p:ph type="subTitle" idx="7"/>
          </p:nvPr>
        </p:nvSpPr>
        <p:spPr>
          <a:xfrm>
            <a:off x="4371150" y="1698675"/>
            <a:ext cx="19782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4" name="Google Shape;284;p31"/>
          <p:cNvSpPr txBox="1">
            <a:spLocks noGrp="1"/>
          </p:cNvSpPr>
          <p:nvPr>
            <p:ph type="subTitle" idx="8"/>
          </p:nvPr>
        </p:nvSpPr>
        <p:spPr>
          <a:xfrm>
            <a:off x="4371150" y="3132075"/>
            <a:ext cx="19782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5" name="Google Shape;285;p3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6656400" cy="51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86" name="Google Shape;286;p31"/>
          <p:cNvGrpSpPr/>
          <p:nvPr/>
        </p:nvGrpSpPr>
        <p:grpSpPr>
          <a:xfrm>
            <a:off x="7134033" y="-853783"/>
            <a:ext cx="2009962" cy="3860412"/>
            <a:chOff x="5316400" y="-854949"/>
            <a:chExt cx="3168788" cy="6086098"/>
          </a:xfrm>
        </p:grpSpPr>
        <p:sp>
          <p:nvSpPr>
            <p:cNvPr id="287" name="Google Shape;287;p31"/>
            <p:cNvSpPr/>
            <p:nvPr/>
          </p:nvSpPr>
          <p:spPr>
            <a:xfrm>
              <a:off x="7377605" y="857364"/>
              <a:ext cx="1107583" cy="4373785"/>
            </a:xfrm>
            <a:custGeom>
              <a:avLst/>
              <a:gdLst/>
              <a:ahLst/>
              <a:cxnLst/>
              <a:rect l="l" t="t" r="r" b="b"/>
              <a:pathLst>
                <a:path w="921067" h="3722370" extrusionOk="0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5316400" y="-854949"/>
              <a:ext cx="2651550" cy="4397325"/>
            </a:xfrm>
            <a:custGeom>
              <a:avLst/>
              <a:gdLst/>
              <a:ahLst/>
              <a:cxnLst/>
              <a:rect l="l" t="t" r="r" b="b"/>
              <a:pathLst>
                <a:path w="106062" h="175893" extrusionOk="0">
                  <a:moveTo>
                    <a:pt x="105299" y="175893"/>
                  </a:moveTo>
                  <a:lnTo>
                    <a:pt x="105580" y="128431"/>
                  </a:lnTo>
                  <a:lnTo>
                    <a:pt x="106062" y="57078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5_1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2"/>
          <p:cNvSpPr txBox="1">
            <a:spLocks noGrp="1"/>
          </p:cNvSpPr>
          <p:nvPr>
            <p:ph type="subTitle" idx="1"/>
          </p:nvPr>
        </p:nvSpPr>
        <p:spPr>
          <a:xfrm>
            <a:off x="719988" y="21870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32"/>
          <p:cNvSpPr txBox="1">
            <a:spLocks noGrp="1"/>
          </p:cNvSpPr>
          <p:nvPr>
            <p:ph type="subTitle" idx="2"/>
          </p:nvPr>
        </p:nvSpPr>
        <p:spPr>
          <a:xfrm>
            <a:off x="5982891" y="21870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32"/>
          <p:cNvSpPr txBox="1">
            <a:spLocks noGrp="1"/>
          </p:cNvSpPr>
          <p:nvPr>
            <p:ph type="subTitle" idx="3"/>
          </p:nvPr>
        </p:nvSpPr>
        <p:spPr>
          <a:xfrm>
            <a:off x="719988" y="36204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32"/>
          <p:cNvSpPr txBox="1">
            <a:spLocks noGrp="1"/>
          </p:cNvSpPr>
          <p:nvPr>
            <p:ph type="subTitle" idx="4"/>
          </p:nvPr>
        </p:nvSpPr>
        <p:spPr>
          <a:xfrm>
            <a:off x="3351441" y="36204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32"/>
          <p:cNvSpPr txBox="1">
            <a:spLocks noGrp="1"/>
          </p:cNvSpPr>
          <p:nvPr>
            <p:ph type="subTitle" idx="5"/>
          </p:nvPr>
        </p:nvSpPr>
        <p:spPr>
          <a:xfrm>
            <a:off x="720000" y="1698675"/>
            <a:ext cx="19782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5" name="Google Shape;295;p32"/>
          <p:cNvSpPr txBox="1">
            <a:spLocks noGrp="1"/>
          </p:cNvSpPr>
          <p:nvPr>
            <p:ph type="subTitle" idx="6"/>
          </p:nvPr>
        </p:nvSpPr>
        <p:spPr>
          <a:xfrm>
            <a:off x="720000" y="3132075"/>
            <a:ext cx="19782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6" name="Google Shape;296;p32"/>
          <p:cNvSpPr txBox="1">
            <a:spLocks noGrp="1"/>
          </p:cNvSpPr>
          <p:nvPr>
            <p:ph type="subTitle" idx="7"/>
          </p:nvPr>
        </p:nvSpPr>
        <p:spPr>
          <a:xfrm>
            <a:off x="5982900" y="1698675"/>
            <a:ext cx="19782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rgbClr val="2F4044"/>
                </a:solidFill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7" name="Google Shape;297;p32"/>
          <p:cNvSpPr txBox="1">
            <a:spLocks noGrp="1"/>
          </p:cNvSpPr>
          <p:nvPr>
            <p:ph type="subTitle" idx="8"/>
          </p:nvPr>
        </p:nvSpPr>
        <p:spPr>
          <a:xfrm>
            <a:off x="3351450" y="3132075"/>
            <a:ext cx="19782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8" name="Google Shape;298;p3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10900" cy="51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32"/>
          <p:cNvSpPr txBox="1">
            <a:spLocks noGrp="1"/>
          </p:cNvSpPr>
          <p:nvPr>
            <p:ph type="subTitle" idx="9"/>
          </p:nvPr>
        </p:nvSpPr>
        <p:spPr>
          <a:xfrm>
            <a:off x="3351441" y="21870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F4044"/>
                </a:solidFill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32"/>
          <p:cNvSpPr txBox="1">
            <a:spLocks noGrp="1"/>
          </p:cNvSpPr>
          <p:nvPr>
            <p:ph type="subTitle" idx="13"/>
          </p:nvPr>
        </p:nvSpPr>
        <p:spPr>
          <a:xfrm>
            <a:off x="3351450" y="1698675"/>
            <a:ext cx="19782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301" name="Google Shape;301;p32"/>
          <p:cNvGrpSpPr/>
          <p:nvPr/>
        </p:nvGrpSpPr>
        <p:grpSpPr>
          <a:xfrm>
            <a:off x="-556343" y="-380753"/>
            <a:ext cx="4049316" cy="2108597"/>
            <a:chOff x="-556343" y="-380753"/>
            <a:chExt cx="4049316" cy="2108597"/>
          </a:xfrm>
        </p:grpSpPr>
        <p:sp>
          <p:nvSpPr>
            <p:cNvPr id="302" name="Google Shape;302;p32"/>
            <p:cNvSpPr/>
            <p:nvPr/>
          </p:nvSpPr>
          <p:spPr>
            <a:xfrm rot="5400000">
              <a:off x="-854000" y="619372"/>
              <a:ext cx="1406128" cy="810816"/>
            </a:xfrm>
            <a:custGeom>
              <a:avLst/>
              <a:gdLst/>
              <a:ahLst/>
              <a:cxnLst/>
              <a:rect l="l" t="t" r="r" b="b"/>
              <a:pathLst>
                <a:path w="1181" h="681" extrusionOk="0">
                  <a:moveTo>
                    <a:pt x="591" y="681"/>
                  </a:moveTo>
                  <a:lnTo>
                    <a:pt x="1181" y="340"/>
                  </a:lnTo>
                  <a:lnTo>
                    <a:pt x="591" y="0"/>
                  </a:lnTo>
                  <a:lnTo>
                    <a:pt x="591" y="0"/>
                  </a:lnTo>
                  <a:lnTo>
                    <a:pt x="0" y="340"/>
                  </a:lnTo>
                  <a:lnTo>
                    <a:pt x="591" y="681"/>
                  </a:lnTo>
                  <a:lnTo>
                    <a:pt x="591" y="6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32"/>
            <p:cNvSpPr/>
            <p:nvPr/>
          </p:nvSpPr>
          <p:spPr>
            <a:xfrm rot="5400000">
              <a:off x="-96762" y="268138"/>
              <a:ext cx="703659" cy="810816"/>
            </a:xfrm>
            <a:custGeom>
              <a:avLst/>
              <a:gdLst/>
              <a:ahLst/>
              <a:cxnLst/>
              <a:rect l="l" t="t" r="r" b="b"/>
              <a:pathLst>
                <a:path w="591" h="681" extrusionOk="0">
                  <a:moveTo>
                    <a:pt x="591" y="341"/>
                  </a:moveTo>
                  <a:lnTo>
                    <a:pt x="0" y="681"/>
                  </a:lnTo>
                  <a:lnTo>
                    <a:pt x="0" y="0"/>
                  </a:lnTo>
                  <a:lnTo>
                    <a:pt x="591" y="3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32"/>
            <p:cNvSpPr/>
            <p:nvPr/>
          </p:nvSpPr>
          <p:spPr>
            <a:xfrm rot="5400000">
              <a:off x="1315914" y="-1855342"/>
              <a:ext cx="702469" cy="3651647"/>
            </a:xfrm>
            <a:custGeom>
              <a:avLst/>
              <a:gdLst/>
              <a:ahLst/>
              <a:cxnLst/>
              <a:rect l="l" t="t" r="r" b="b"/>
              <a:pathLst>
                <a:path w="590" h="3067" extrusionOk="0">
                  <a:moveTo>
                    <a:pt x="0" y="0"/>
                  </a:moveTo>
                  <a:lnTo>
                    <a:pt x="0" y="681"/>
                  </a:lnTo>
                  <a:lnTo>
                    <a:pt x="0" y="1363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725"/>
                  </a:lnTo>
                  <a:lnTo>
                    <a:pt x="590" y="3067"/>
                  </a:lnTo>
                  <a:lnTo>
                    <a:pt x="590" y="2385"/>
                  </a:lnTo>
                  <a:lnTo>
                    <a:pt x="590" y="1703"/>
                  </a:lnTo>
                  <a:lnTo>
                    <a:pt x="590" y="1023"/>
                  </a:lnTo>
                  <a:lnTo>
                    <a:pt x="590" y="341"/>
                  </a:lnTo>
                  <a:lnTo>
                    <a:pt x="0" y="0"/>
                  </a:lnTo>
                  <a:close/>
                  <a:moveTo>
                    <a:pt x="0" y="2046"/>
                  </a:moveTo>
                  <a:lnTo>
                    <a:pt x="0" y="2045"/>
                  </a:lnTo>
                  <a:lnTo>
                    <a:pt x="0" y="2045"/>
                  </a:lnTo>
                  <a:lnTo>
                    <a:pt x="0" y="20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solidFill>
          <a:schemeClr val="lt2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oogle Shape;334;p36"/>
          <p:cNvGrpSpPr/>
          <p:nvPr/>
        </p:nvGrpSpPr>
        <p:grpSpPr>
          <a:xfrm>
            <a:off x="-1854500" y="-588825"/>
            <a:ext cx="4639657" cy="4488309"/>
            <a:chOff x="3475957" y="-1179704"/>
            <a:chExt cx="7078042" cy="6847153"/>
          </a:xfrm>
        </p:grpSpPr>
        <p:sp>
          <p:nvSpPr>
            <p:cNvPr id="335" name="Google Shape;335;p36"/>
            <p:cNvSpPr/>
            <p:nvPr/>
          </p:nvSpPr>
          <p:spPr>
            <a:xfrm>
              <a:off x="6315950" y="2487115"/>
              <a:ext cx="2119025" cy="1223204"/>
            </a:xfrm>
            <a:custGeom>
              <a:avLst/>
              <a:gdLst/>
              <a:ahLst/>
              <a:cxnLst/>
              <a:rect l="l" t="t" r="r" b="b"/>
              <a:pathLst>
                <a:path w="1178" h="680" extrusionOk="0">
                  <a:moveTo>
                    <a:pt x="590" y="680"/>
                  </a:moveTo>
                  <a:lnTo>
                    <a:pt x="1178" y="34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0" y="340"/>
                  </a:lnTo>
                  <a:lnTo>
                    <a:pt x="590" y="680"/>
                  </a:lnTo>
                  <a:lnTo>
                    <a:pt x="590" y="6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36"/>
            <p:cNvSpPr/>
            <p:nvPr/>
          </p:nvSpPr>
          <p:spPr>
            <a:xfrm>
              <a:off x="7368266" y="-878500"/>
              <a:ext cx="3185732" cy="1838404"/>
            </a:xfrm>
            <a:custGeom>
              <a:avLst/>
              <a:gdLst/>
              <a:ahLst/>
              <a:cxnLst/>
              <a:rect l="l" t="t" r="r" b="b"/>
              <a:pathLst>
                <a:path w="1771" h="1022" extrusionOk="0">
                  <a:moveTo>
                    <a:pt x="1771" y="341"/>
                  </a:moveTo>
                  <a:lnTo>
                    <a:pt x="1180" y="0"/>
                  </a:lnTo>
                  <a:lnTo>
                    <a:pt x="1180" y="0"/>
                  </a:lnTo>
                  <a:lnTo>
                    <a:pt x="590" y="341"/>
                  </a:lnTo>
                  <a:lnTo>
                    <a:pt x="0" y="681"/>
                  </a:lnTo>
                  <a:lnTo>
                    <a:pt x="590" y="1022"/>
                  </a:lnTo>
                  <a:lnTo>
                    <a:pt x="590" y="1022"/>
                  </a:lnTo>
                  <a:lnTo>
                    <a:pt x="1180" y="681"/>
                  </a:lnTo>
                  <a:lnTo>
                    <a:pt x="590" y="341"/>
                  </a:lnTo>
                  <a:lnTo>
                    <a:pt x="1180" y="681"/>
                  </a:lnTo>
                  <a:lnTo>
                    <a:pt x="1180" y="681"/>
                  </a:lnTo>
                  <a:lnTo>
                    <a:pt x="1771" y="3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36"/>
            <p:cNvSpPr/>
            <p:nvPr/>
          </p:nvSpPr>
          <p:spPr>
            <a:xfrm>
              <a:off x="6315950" y="3210246"/>
              <a:ext cx="1061311" cy="1226802"/>
            </a:xfrm>
            <a:custGeom>
              <a:avLst/>
              <a:gdLst/>
              <a:ahLst/>
              <a:cxnLst/>
              <a:rect l="l" t="t" r="r" b="b"/>
              <a:pathLst>
                <a:path w="590" h="682" extrusionOk="0">
                  <a:moveTo>
                    <a:pt x="0" y="342"/>
                  </a:moveTo>
                  <a:lnTo>
                    <a:pt x="590" y="0"/>
                  </a:lnTo>
                  <a:lnTo>
                    <a:pt x="590" y="682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36"/>
            <p:cNvSpPr/>
            <p:nvPr/>
          </p:nvSpPr>
          <p:spPr>
            <a:xfrm>
              <a:off x="6315950" y="3827246"/>
              <a:ext cx="1061311" cy="1840203"/>
            </a:xfrm>
            <a:custGeom>
              <a:avLst/>
              <a:gdLst/>
              <a:ahLst/>
              <a:cxnLst/>
              <a:rect l="l" t="t" r="r" b="b"/>
              <a:pathLst>
                <a:path w="590" h="1023" extrusionOk="0">
                  <a:moveTo>
                    <a:pt x="590" y="341"/>
                  </a:moveTo>
                  <a:lnTo>
                    <a:pt x="0" y="0"/>
                  </a:lnTo>
                  <a:lnTo>
                    <a:pt x="0" y="682"/>
                  </a:lnTo>
                  <a:lnTo>
                    <a:pt x="590" y="1023"/>
                  </a:lnTo>
                  <a:lnTo>
                    <a:pt x="590" y="3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39" name="Google Shape;339;p36"/>
            <p:cNvCxnSpPr/>
            <p:nvPr/>
          </p:nvCxnSpPr>
          <p:spPr>
            <a:xfrm flipH="1">
              <a:off x="7859228" y="252965"/>
              <a:ext cx="644100" cy="366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40" name="Google Shape;340;p36"/>
            <p:cNvCxnSpPr/>
            <p:nvPr/>
          </p:nvCxnSpPr>
          <p:spPr>
            <a:xfrm>
              <a:off x="6844806" y="4134846"/>
              <a:ext cx="0" cy="761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341" name="Google Shape;341;p36"/>
            <p:cNvSpPr/>
            <p:nvPr/>
          </p:nvSpPr>
          <p:spPr>
            <a:xfrm>
              <a:off x="7377605" y="709642"/>
              <a:ext cx="1107583" cy="4373785"/>
            </a:xfrm>
            <a:custGeom>
              <a:avLst/>
              <a:gdLst/>
              <a:ahLst/>
              <a:cxnLst/>
              <a:rect l="l" t="t" r="r" b="b"/>
              <a:pathLst>
                <a:path w="921067" h="3722370" extrusionOk="0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36"/>
            <p:cNvSpPr/>
            <p:nvPr/>
          </p:nvSpPr>
          <p:spPr>
            <a:xfrm>
              <a:off x="6267686" y="-347299"/>
              <a:ext cx="2216312" cy="2499145"/>
            </a:xfrm>
            <a:custGeom>
              <a:avLst/>
              <a:gdLst/>
              <a:ahLst/>
              <a:cxnLst/>
              <a:rect l="l" t="t" r="r" b="b"/>
              <a:pathLst>
                <a:path w="1843087" h="2126932" extrusionOk="0">
                  <a:moveTo>
                    <a:pt x="0" y="1063943"/>
                  </a:moveTo>
                  <a:lnTo>
                    <a:pt x="0" y="1063943"/>
                  </a:lnTo>
                  <a:lnTo>
                    <a:pt x="0" y="0"/>
                  </a:lnTo>
                  <a:lnTo>
                    <a:pt x="1843088" y="1063943"/>
                  </a:lnTo>
                  <a:lnTo>
                    <a:pt x="1843088" y="2126933"/>
                  </a:lnTo>
                  <a:lnTo>
                    <a:pt x="1842135" y="2124075"/>
                  </a:lnTo>
                  <a:lnTo>
                    <a:pt x="1842135" y="2126933"/>
                  </a:lnTo>
                  <a:lnTo>
                    <a:pt x="0" y="10639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36"/>
            <p:cNvSpPr/>
            <p:nvPr/>
          </p:nvSpPr>
          <p:spPr>
            <a:xfrm>
              <a:off x="7377605" y="3835690"/>
              <a:ext cx="2215166" cy="1249013"/>
            </a:xfrm>
            <a:custGeom>
              <a:avLst/>
              <a:gdLst/>
              <a:ahLst/>
              <a:cxnLst/>
              <a:rect l="l" t="t" r="r" b="b"/>
              <a:pathLst>
                <a:path w="1842134" h="1062990" extrusionOk="0">
                  <a:moveTo>
                    <a:pt x="921068" y="1062990"/>
                  </a:moveTo>
                  <a:lnTo>
                    <a:pt x="1842135" y="531495"/>
                  </a:lnTo>
                  <a:lnTo>
                    <a:pt x="921068" y="0"/>
                  </a:lnTo>
                  <a:lnTo>
                    <a:pt x="921068" y="0"/>
                  </a:lnTo>
                  <a:lnTo>
                    <a:pt x="0" y="531495"/>
                  </a:lnTo>
                  <a:lnTo>
                    <a:pt x="921068" y="10629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36"/>
            <p:cNvSpPr/>
            <p:nvPr/>
          </p:nvSpPr>
          <p:spPr>
            <a:xfrm>
              <a:off x="3475957" y="-1179704"/>
              <a:ext cx="5246800" cy="5795575"/>
            </a:xfrm>
            <a:custGeom>
              <a:avLst/>
              <a:gdLst/>
              <a:ahLst/>
              <a:cxnLst/>
              <a:rect l="l" t="t" r="r" b="b"/>
              <a:pathLst>
                <a:path w="209872" h="231823" extrusionOk="0">
                  <a:moveTo>
                    <a:pt x="209872" y="231823"/>
                  </a:moveTo>
                  <a:lnTo>
                    <a:pt x="179680" y="212394"/>
                  </a:lnTo>
                  <a:lnTo>
                    <a:pt x="179680" y="96984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">
    <p:bg>
      <p:bgPr>
        <a:solidFill>
          <a:schemeClr val="lt2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"/>
          <p:cNvSpPr txBox="1">
            <a:spLocks noGrp="1"/>
          </p:cNvSpPr>
          <p:nvPr>
            <p:ph type="title"/>
          </p:nvPr>
        </p:nvSpPr>
        <p:spPr>
          <a:xfrm>
            <a:off x="713225" y="2016713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100">
                <a:latin typeface="Anek Kannada ExtraBold"/>
                <a:ea typeface="Anek Kannada ExtraBold"/>
                <a:cs typeface="Anek Kannada ExtraBold"/>
                <a:sym typeface="Anek Kannada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title" idx="2" hasCustomPrompt="1"/>
          </p:nvPr>
        </p:nvSpPr>
        <p:spPr>
          <a:xfrm>
            <a:off x="827550" y="1174925"/>
            <a:ext cx="1469400" cy="841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4"/>
          <p:cNvSpPr txBox="1">
            <a:spLocks noGrp="1"/>
          </p:cNvSpPr>
          <p:nvPr>
            <p:ph type="subTitle" idx="1"/>
          </p:nvPr>
        </p:nvSpPr>
        <p:spPr>
          <a:xfrm>
            <a:off x="713225" y="2946675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p37"/>
          <p:cNvGrpSpPr/>
          <p:nvPr/>
        </p:nvGrpSpPr>
        <p:grpSpPr>
          <a:xfrm>
            <a:off x="6588100" y="-588825"/>
            <a:ext cx="4639657" cy="4488309"/>
            <a:chOff x="3475957" y="-1179704"/>
            <a:chExt cx="7078042" cy="6847153"/>
          </a:xfrm>
        </p:grpSpPr>
        <p:sp>
          <p:nvSpPr>
            <p:cNvPr id="347" name="Google Shape;347;p37"/>
            <p:cNvSpPr/>
            <p:nvPr/>
          </p:nvSpPr>
          <p:spPr>
            <a:xfrm>
              <a:off x="6315950" y="2487115"/>
              <a:ext cx="2119025" cy="1223204"/>
            </a:xfrm>
            <a:custGeom>
              <a:avLst/>
              <a:gdLst/>
              <a:ahLst/>
              <a:cxnLst/>
              <a:rect l="l" t="t" r="r" b="b"/>
              <a:pathLst>
                <a:path w="1178" h="680" extrusionOk="0">
                  <a:moveTo>
                    <a:pt x="590" y="680"/>
                  </a:moveTo>
                  <a:lnTo>
                    <a:pt x="1178" y="34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0" y="340"/>
                  </a:lnTo>
                  <a:lnTo>
                    <a:pt x="590" y="680"/>
                  </a:lnTo>
                  <a:lnTo>
                    <a:pt x="590" y="6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37"/>
            <p:cNvSpPr/>
            <p:nvPr/>
          </p:nvSpPr>
          <p:spPr>
            <a:xfrm>
              <a:off x="7368266" y="-878500"/>
              <a:ext cx="3185732" cy="1838404"/>
            </a:xfrm>
            <a:custGeom>
              <a:avLst/>
              <a:gdLst/>
              <a:ahLst/>
              <a:cxnLst/>
              <a:rect l="l" t="t" r="r" b="b"/>
              <a:pathLst>
                <a:path w="1771" h="1022" extrusionOk="0">
                  <a:moveTo>
                    <a:pt x="1771" y="341"/>
                  </a:moveTo>
                  <a:lnTo>
                    <a:pt x="1180" y="0"/>
                  </a:lnTo>
                  <a:lnTo>
                    <a:pt x="1180" y="0"/>
                  </a:lnTo>
                  <a:lnTo>
                    <a:pt x="590" y="341"/>
                  </a:lnTo>
                  <a:lnTo>
                    <a:pt x="0" y="681"/>
                  </a:lnTo>
                  <a:lnTo>
                    <a:pt x="590" y="1022"/>
                  </a:lnTo>
                  <a:lnTo>
                    <a:pt x="590" y="1022"/>
                  </a:lnTo>
                  <a:lnTo>
                    <a:pt x="1180" y="681"/>
                  </a:lnTo>
                  <a:lnTo>
                    <a:pt x="590" y="341"/>
                  </a:lnTo>
                  <a:lnTo>
                    <a:pt x="1180" y="681"/>
                  </a:lnTo>
                  <a:lnTo>
                    <a:pt x="1180" y="681"/>
                  </a:lnTo>
                  <a:lnTo>
                    <a:pt x="1771" y="3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37"/>
            <p:cNvSpPr/>
            <p:nvPr/>
          </p:nvSpPr>
          <p:spPr>
            <a:xfrm>
              <a:off x="6315950" y="3210246"/>
              <a:ext cx="1061311" cy="1226802"/>
            </a:xfrm>
            <a:custGeom>
              <a:avLst/>
              <a:gdLst/>
              <a:ahLst/>
              <a:cxnLst/>
              <a:rect l="l" t="t" r="r" b="b"/>
              <a:pathLst>
                <a:path w="590" h="682" extrusionOk="0">
                  <a:moveTo>
                    <a:pt x="0" y="342"/>
                  </a:moveTo>
                  <a:lnTo>
                    <a:pt x="590" y="0"/>
                  </a:lnTo>
                  <a:lnTo>
                    <a:pt x="590" y="682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37"/>
            <p:cNvSpPr/>
            <p:nvPr/>
          </p:nvSpPr>
          <p:spPr>
            <a:xfrm>
              <a:off x="6315950" y="3827246"/>
              <a:ext cx="1061311" cy="1840203"/>
            </a:xfrm>
            <a:custGeom>
              <a:avLst/>
              <a:gdLst/>
              <a:ahLst/>
              <a:cxnLst/>
              <a:rect l="l" t="t" r="r" b="b"/>
              <a:pathLst>
                <a:path w="590" h="1023" extrusionOk="0">
                  <a:moveTo>
                    <a:pt x="590" y="341"/>
                  </a:moveTo>
                  <a:lnTo>
                    <a:pt x="0" y="0"/>
                  </a:lnTo>
                  <a:lnTo>
                    <a:pt x="0" y="682"/>
                  </a:lnTo>
                  <a:lnTo>
                    <a:pt x="590" y="1023"/>
                  </a:lnTo>
                  <a:lnTo>
                    <a:pt x="590" y="3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51" name="Google Shape;351;p37"/>
            <p:cNvCxnSpPr/>
            <p:nvPr/>
          </p:nvCxnSpPr>
          <p:spPr>
            <a:xfrm flipH="1">
              <a:off x="7859228" y="252965"/>
              <a:ext cx="644100" cy="366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2" name="Google Shape;352;p37"/>
            <p:cNvCxnSpPr/>
            <p:nvPr/>
          </p:nvCxnSpPr>
          <p:spPr>
            <a:xfrm>
              <a:off x="6844806" y="4134846"/>
              <a:ext cx="0" cy="761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353" name="Google Shape;353;p37"/>
            <p:cNvSpPr/>
            <p:nvPr/>
          </p:nvSpPr>
          <p:spPr>
            <a:xfrm>
              <a:off x="7377605" y="709642"/>
              <a:ext cx="1107583" cy="4373785"/>
            </a:xfrm>
            <a:custGeom>
              <a:avLst/>
              <a:gdLst/>
              <a:ahLst/>
              <a:cxnLst/>
              <a:rect l="l" t="t" r="r" b="b"/>
              <a:pathLst>
                <a:path w="921067" h="3722370" extrusionOk="0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37"/>
            <p:cNvSpPr/>
            <p:nvPr/>
          </p:nvSpPr>
          <p:spPr>
            <a:xfrm>
              <a:off x="6267686" y="-347299"/>
              <a:ext cx="2216312" cy="2499145"/>
            </a:xfrm>
            <a:custGeom>
              <a:avLst/>
              <a:gdLst/>
              <a:ahLst/>
              <a:cxnLst/>
              <a:rect l="l" t="t" r="r" b="b"/>
              <a:pathLst>
                <a:path w="1843087" h="2126932" extrusionOk="0">
                  <a:moveTo>
                    <a:pt x="0" y="1063943"/>
                  </a:moveTo>
                  <a:lnTo>
                    <a:pt x="0" y="1063943"/>
                  </a:lnTo>
                  <a:lnTo>
                    <a:pt x="0" y="0"/>
                  </a:lnTo>
                  <a:lnTo>
                    <a:pt x="1843088" y="1063943"/>
                  </a:lnTo>
                  <a:lnTo>
                    <a:pt x="1843088" y="2126933"/>
                  </a:lnTo>
                  <a:lnTo>
                    <a:pt x="1842135" y="2124075"/>
                  </a:lnTo>
                  <a:lnTo>
                    <a:pt x="1842135" y="2126933"/>
                  </a:lnTo>
                  <a:lnTo>
                    <a:pt x="0" y="10639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37"/>
            <p:cNvSpPr/>
            <p:nvPr/>
          </p:nvSpPr>
          <p:spPr>
            <a:xfrm>
              <a:off x="7377605" y="3835690"/>
              <a:ext cx="2215166" cy="1249013"/>
            </a:xfrm>
            <a:custGeom>
              <a:avLst/>
              <a:gdLst/>
              <a:ahLst/>
              <a:cxnLst/>
              <a:rect l="l" t="t" r="r" b="b"/>
              <a:pathLst>
                <a:path w="1842134" h="1062990" extrusionOk="0">
                  <a:moveTo>
                    <a:pt x="921068" y="1062990"/>
                  </a:moveTo>
                  <a:lnTo>
                    <a:pt x="1842135" y="531495"/>
                  </a:lnTo>
                  <a:lnTo>
                    <a:pt x="921068" y="0"/>
                  </a:lnTo>
                  <a:lnTo>
                    <a:pt x="921068" y="0"/>
                  </a:lnTo>
                  <a:lnTo>
                    <a:pt x="0" y="531495"/>
                  </a:lnTo>
                  <a:lnTo>
                    <a:pt x="921068" y="10629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37"/>
            <p:cNvSpPr/>
            <p:nvPr/>
          </p:nvSpPr>
          <p:spPr>
            <a:xfrm>
              <a:off x="3475957" y="-1179704"/>
              <a:ext cx="5246800" cy="5795575"/>
            </a:xfrm>
            <a:custGeom>
              <a:avLst/>
              <a:gdLst/>
              <a:ahLst/>
              <a:cxnLst/>
              <a:rect l="l" t="t" r="r" b="b"/>
              <a:pathLst>
                <a:path w="209872" h="231823" extrusionOk="0">
                  <a:moveTo>
                    <a:pt x="209872" y="231823"/>
                  </a:moveTo>
                  <a:lnTo>
                    <a:pt x="179680" y="212394"/>
                  </a:lnTo>
                  <a:lnTo>
                    <a:pt x="179680" y="96984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7" name="Google Shape;357;p37"/>
          <p:cNvGrpSpPr/>
          <p:nvPr/>
        </p:nvGrpSpPr>
        <p:grpSpPr>
          <a:xfrm rot="10800000">
            <a:off x="-733741" y="1172500"/>
            <a:ext cx="4009572" cy="4488309"/>
            <a:chOff x="3475957" y="-1179704"/>
            <a:chExt cx="6116815" cy="6847153"/>
          </a:xfrm>
        </p:grpSpPr>
        <p:sp>
          <p:nvSpPr>
            <p:cNvPr id="358" name="Google Shape;358;p37"/>
            <p:cNvSpPr/>
            <p:nvPr/>
          </p:nvSpPr>
          <p:spPr>
            <a:xfrm>
              <a:off x="6315950" y="2487115"/>
              <a:ext cx="2119025" cy="1223204"/>
            </a:xfrm>
            <a:custGeom>
              <a:avLst/>
              <a:gdLst/>
              <a:ahLst/>
              <a:cxnLst/>
              <a:rect l="l" t="t" r="r" b="b"/>
              <a:pathLst>
                <a:path w="1178" h="680" extrusionOk="0">
                  <a:moveTo>
                    <a:pt x="590" y="680"/>
                  </a:moveTo>
                  <a:lnTo>
                    <a:pt x="1178" y="34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0" y="340"/>
                  </a:lnTo>
                  <a:lnTo>
                    <a:pt x="590" y="680"/>
                  </a:lnTo>
                  <a:lnTo>
                    <a:pt x="590" y="68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37"/>
            <p:cNvSpPr/>
            <p:nvPr/>
          </p:nvSpPr>
          <p:spPr>
            <a:xfrm>
              <a:off x="6315950" y="3210246"/>
              <a:ext cx="1061311" cy="1226802"/>
            </a:xfrm>
            <a:custGeom>
              <a:avLst/>
              <a:gdLst/>
              <a:ahLst/>
              <a:cxnLst/>
              <a:rect l="l" t="t" r="r" b="b"/>
              <a:pathLst>
                <a:path w="590" h="682" extrusionOk="0">
                  <a:moveTo>
                    <a:pt x="0" y="342"/>
                  </a:moveTo>
                  <a:lnTo>
                    <a:pt x="590" y="0"/>
                  </a:lnTo>
                  <a:lnTo>
                    <a:pt x="590" y="682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37"/>
            <p:cNvSpPr/>
            <p:nvPr/>
          </p:nvSpPr>
          <p:spPr>
            <a:xfrm>
              <a:off x="6315950" y="3827246"/>
              <a:ext cx="1061311" cy="1840203"/>
            </a:xfrm>
            <a:custGeom>
              <a:avLst/>
              <a:gdLst/>
              <a:ahLst/>
              <a:cxnLst/>
              <a:rect l="l" t="t" r="r" b="b"/>
              <a:pathLst>
                <a:path w="590" h="1023" extrusionOk="0">
                  <a:moveTo>
                    <a:pt x="590" y="341"/>
                  </a:moveTo>
                  <a:lnTo>
                    <a:pt x="0" y="0"/>
                  </a:lnTo>
                  <a:lnTo>
                    <a:pt x="0" y="682"/>
                  </a:lnTo>
                  <a:lnTo>
                    <a:pt x="590" y="1023"/>
                  </a:lnTo>
                  <a:lnTo>
                    <a:pt x="590" y="3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61" name="Google Shape;361;p37"/>
            <p:cNvCxnSpPr/>
            <p:nvPr/>
          </p:nvCxnSpPr>
          <p:spPr>
            <a:xfrm>
              <a:off x="6844806" y="4134846"/>
              <a:ext cx="0" cy="761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362" name="Google Shape;362;p37"/>
            <p:cNvSpPr/>
            <p:nvPr/>
          </p:nvSpPr>
          <p:spPr>
            <a:xfrm>
              <a:off x="7377605" y="709642"/>
              <a:ext cx="1107583" cy="4373785"/>
            </a:xfrm>
            <a:custGeom>
              <a:avLst/>
              <a:gdLst/>
              <a:ahLst/>
              <a:cxnLst/>
              <a:rect l="l" t="t" r="r" b="b"/>
              <a:pathLst>
                <a:path w="921067" h="3722370" extrusionOk="0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6267686" y="-347299"/>
              <a:ext cx="2216312" cy="2499145"/>
            </a:xfrm>
            <a:custGeom>
              <a:avLst/>
              <a:gdLst/>
              <a:ahLst/>
              <a:cxnLst/>
              <a:rect l="l" t="t" r="r" b="b"/>
              <a:pathLst>
                <a:path w="1843087" h="2126932" extrusionOk="0">
                  <a:moveTo>
                    <a:pt x="0" y="1063943"/>
                  </a:moveTo>
                  <a:lnTo>
                    <a:pt x="0" y="1063943"/>
                  </a:lnTo>
                  <a:lnTo>
                    <a:pt x="0" y="0"/>
                  </a:lnTo>
                  <a:lnTo>
                    <a:pt x="1843088" y="1063943"/>
                  </a:lnTo>
                  <a:lnTo>
                    <a:pt x="1843088" y="2126933"/>
                  </a:lnTo>
                  <a:lnTo>
                    <a:pt x="1842135" y="2124075"/>
                  </a:lnTo>
                  <a:lnTo>
                    <a:pt x="1842135" y="2126933"/>
                  </a:lnTo>
                  <a:lnTo>
                    <a:pt x="0" y="10639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37"/>
            <p:cNvSpPr/>
            <p:nvPr/>
          </p:nvSpPr>
          <p:spPr>
            <a:xfrm>
              <a:off x="7377605" y="3835690"/>
              <a:ext cx="2215166" cy="1249013"/>
            </a:xfrm>
            <a:custGeom>
              <a:avLst/>
              <a:gdLst/>
              <a:ahLst/>
              <a:cxnLst/>
              <a:rect l="l" t="t" r="r" b="b"/>
              <a:pathLst>
                <a:path w="1842134" h="1062990" extrusionOk="0">
                  <a:moveTo>
                    <a:pt x="921068" y="1062990"/>
                  </a:moveTo>
                  <a:lnTo>
                    <a:pt x="1842135" y="531495"/>
                  </a:lnTo>
                  <a:lnTo>
                    <a:pt x="921068" y="0"/>
                  </a:lnTo>
                  <a:lnTo>
                    <a:pt x="921068" y="0"/>
                  </a:lnTo>
                  <a:lnTo>
                    <a:pt x="0" y="531495"/>
                  </a:lnTo>
                  <a:lnTo>
                    <a:pt x="921068" y="106299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37"/>
            <p:cNvSpPr/>
            <p:nvPr/>
          </p:nvSpPr>
          <p:spPr>
            <a:xfrm>
              <a:off x="3475957" y="-1179704"/>
              <a:ext cx="5246800" cy="5795575"/>
            </a:xfrm>
            <a:custGeom>
              <a:avLst/>
              <a:gdLst/>
              <a:ahLst/>
              <a:cxnLst/>
              <a:rect l="l" t="t" r="r" b="b"/>
              <a:pathLst>
                <a:path w="209872" h="231823" extrusionOk="0">
                  <a:moveTo>
                    <a:pt x="209872" y="231823"/>
                  </a:moveTo>
                  <a:lnTo>
                    <a:pt x="179680" y="212394"/>
                  </a:lnTo>
                  <a:lnTo>
                    <a:pt x="179680" y="96984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 txBox="1">
            <a:spLocks noGrp="1"/>
          </p:cNvSpPr>
          <p:nvPr>
            <p:ph type="subTitle" idx="1"/>
          </p:nvPr>
        </p:nvSpPr>
        <p:spPr>
          <a:xfrm>
            <a:off x="5055284" y="3695224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subTitle" idx="2"/>
          </p:nvPr>
        </p:nvSpPr>
        <p:spPr>
          <a:xfrm>
            <a:off x="1583300" y="3695224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ubTitle" idx="3"/>
          </p:nvPr>
        </p:nvSpPr>
        <p:spPr>
          <a:xfrm>
            <a:off x="5055275" y="3300725"/>
            <a:ext cx="2505600" cy="3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subTitle" idx="4"/>
          </p:nvPr>
        </p:nvSpPr>
        <p:spPr>
          <a:xfrm>
            <a:off x="1583075" y="3300725"/>
            <a:ext cx="2505600" cy="3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1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/>
          <p:nvPr/>
        </p:nvSpPr>
        <p:spPr>
          <a:xfrm>
            <a:off x="-13099" y="1328479"/>
            <a:ext cx="727643" cy="2866225"/>
          </a:xfrm>
          <a:custGeom>
            <a:avLst/>
            <a:gdLst/>
            <a:ahLst/>
            <a:cxnLst/>
            <a:rect l="l" t="t" r="r" b="b"/>
            <a:pathLst>
              <a:path w="921067" h="3722370" extrusionOk="0">
                <a:moveTo>
                  <a:pt x="921068" y="2658428"/>
                </a:moveTo>
                <a:lnTo>
                  <a:pt x="921068" y="1595437"/>
                </a:lnTo>
                <a:lnTo>
                  <a:pt x="921068" y="531495"/>
                </a:lnTo>
                <a:lnTo>
                  <a:pt x="0" y="0"/>
                </a:lnTo>
                <a:lnTo>
                  <a:pt x="0" y="1063943"/>
                </a:lnTo>
                <a:lnTo>
                  <a:pt x="0" y="2126933"/>
                </a:lnTo>
                <a:lnTo>
                  <a:pt x="0" y="3190875"/>
                </a:lnTo>
                <a:lnTo>
                  <a:pt x="921068" y="372237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7"/>
          <p:cNvSpPr/>
          <p:nvPr/>
        </p:nvSpPr>
        <p:spPr>
          <a:xfrm>
            <a:off x="-741317" y="635020"/>
            <a:ext cx="1456039" cy="1637738"/>
          </a:xfrm>
          <a:custGeom>
            <a:avLst/>
            <a:gdLst/>
            <a:ahLst/>
            <a:cxnLst/>
            <a:rect l="l" t="t" r="r" b="b"/>
            <a:pathLst>
              <a:path w="1843087" h="2126932" extrusionOk="0">
                <a:moveTo>
                  <a:pt x="0" y="1063943"/>
                </a:moveTo>
                <a:lnTo>
                  <a:pt x="0" y="1063943"/>
                </a:lnTo>
                <a:lnTo>
                  <a:pt x="0" y="0"/>
                </a:lnTo>
                <a:lnTo>
                  <a:pt x="1843088" y="1063943"/>
                </a:lnTo>
                <a:lnTo>
                  <a:pt x="1843088" y="2126933"/>
                </a:lnTo>
                <a:lnTo>
                  <a:pt x="1842135" y="2124075"/>
                </a:lnTo>
                <a:lnTo>
                  <a:pt x="1842135" y="2126933"/>
                </a:lnTo>
                <a:lnTo>
                  <a:pt x="0" y="106394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3" name="Google Shape;73;p7"/>
          <p:cNvGrpSpPr/>
          <p:nvPr/>
        </p:nvGrpSpPr>
        <p:grpSpPr>
          <a:xfrm>
            <a:off x="8414595" y="271310"/>
            <a:ext cx="2828771" cy="4332684"/>
            <a:chOff x="8414595" y="271310"/>
            <a:chExt cx="2828771" cy="4332684"/>
          </a:xfrm>
        </p:grpSpPr>
        <p:grpSp>
          <p:nvGrpSpPr>
            <p:cNvPr id="74" name="Google Shape;74;p7"/>
            <p:cNvGrpSpPr/>
            <p:nvPr/>
          </p:nvGrpSpPr>
          <p:grpSpPr>
            <a:xfrm>
              <a:off x="8414595" y="271310"/>
              <a:ext cx="2828771" cy="4332684"/>
              <a:chOff x="8414595" y="271310"/>
              <a:chExt cx="2828771" cy="4332684"/>
            </a:xfrm>
          </p:grpSpPr>
          <p:sp>
            <p:nvSpPr>
              <p:cNvPr id="75" name="Google Shape;75;p7"/>
              <p:cNvSpPr/>
              <p:nvPr/>
            </p:nvSpPr>
            <p:spPr>
              <a:xfrm>
                <a:off x="8438254" y="2498969"/>
                <a:ext cx="1402556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680" extrusionOk="0">
                    <a:moveTo>
                      <a:pt x="590" y="680"/>
                    </a:moveTo>
                    <a:lnTo>
                      <a:pt x="1178" y="340"/>
                    </a:lnTo>
                    <a:lnTo>
                      <a:pt x="590" y="0"/>
                    </a:lnTo>
                    <a:lnTo>
                      <a:pt x="590" y="0"/>
                    </a:lnTo>
                    <a:lnTo>
                      <a:pt x="0" y="340"/>
                    </a:lnTo>
                    <a:lnTo>
                      <a:pt x="590" y="680"/>
                    </a:lnTo>
                    <a:lnTo>
                      <a:pt x="590" y="68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7"/>
              <p:cNvSpPr/>
              <p:nvPr/>
            </p:nvSpPr>
            <p:spPr>
              <a:xfrm>
                <a:off x="9134770" y="271310"/>
                <a:ext cx="2108597" cy="1216819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1022" extrusionOk="0">
                    <a:moveTo>
                      <a:pt x="1771" y="341"/>
                    </a:moveTo>
                    <a:lnTo>
                      <a:pt x="1180" y="0"/>
                    </a:lnTo>
                    <a:lnTo>
                      <a:pt x="1180" y="0"/>
                    </a:lnTo>
                    <a:lnTo>
                      <a:pt x="590" y="341"/>
                    </a:lnTo>
                    <a:lnTo>
                      <a:pt x="0" y="681"/>
                    </a:lnTo>
                    <a:lnTo>
                      <a:pt x="590" y="1022"/>
                    </a:lnTo>
                    <a:lnTo>
                      <a:pt x="590" y="1022"/>
                    </a:lnTo>
                    <a:lnTo>
                      <a:pt x="1180" y="681"/>
                    </a:lnTo>
                    <a:lnTo>
                      <a:pt x="590" y="341"/>
                    </a:lnTo>
                    <a:lnTo>
                      <a:pt x="1180" y="681"/>
                    </a:lnTo>
                    <a:lnTo>
                      <a:pt x="1180" y="681"/>
                    </a:lnTo>
                    <a:lnTo>
                      <a:pt x="1771" y="34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7"/>
              <p:cNvSpPr/>
              <p:nvPr/>
            </p:nvSpPr>
            <p:spPr>
              <a:xfrm>
                <a:off x="8438254" y="2977600"/>
                <a:ext cx="702469" cy="812006"/>
              </a:xfrm>
              <a:custGeom>
                <a:avLst/>
                <a:gdLst/>
                <a:ahLst/>
                <a:cxnLst/>
                <a:rect l="l" t="t" r="r" b="b"/>
                <a:pathLst>
                  <a:path w="590" h="682" extrusionOk="0">
                    <a:moveTo>
                      <a:pt x="0" y="342"/>
                    </a:moveTo>
                    <a:lnTo>
                      <a:pt x="590" y="0"/>
                    </a:lnTo>
                    <a:lnTo>
                      <a:pt x="590" y="682"/>
                    </a:lnTo>
                    <a:lnTo>
                      <a:pt x="0" y="34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7"/>
              <p:cNvSpPr/>
              <p:nvPr/>
            </p:nvSpPr>
            <p:spPr>
              <a:xfrm>
                <a:off x="8438254" y="3385985"/>
                <a:ext cx="702469" cy="1218009"/>
              </a:xfrm>
              <a:custGeom>
                <a:avLst/>
                <a:gdLst/>
                <a:ahLst/>
                <a:cxnLst/>
                <a:rect l="l" t="t" r="r" b="b"/>
                <a:pathLst>
                  <a:path w="590" h="1023" extrusionOk="0">
                    <a:moveTo>
                      <a:pt x="590" y="341"/>
                    </a:moveTo>
                    <a:lnTo>
                      <a:pt x="0" y="0"/>
                    </a:lnTo>
                    <a:lnTo>
                      <a:pt x="0" y="682"/>
                    </a:lnTo>
                    <a:lnTo>
                      <a:pt x="590" y="1023"/>
                    </a:lnTo>
                    <a:lnTo>
                      <a:pt x="590" y="34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79" name="Google Shape;79;p7"/>
              <p:cNvCxnSpPr/>
              <p:nvPr/>
            </p:nvCxnSpPr>
            <p:spPr>
              <a:xfrm flipH="1">
                <a:off x="9459754" y="1020213"/>
                <a:ext cx="426300" cy="24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80" name="Google Shape;80;p7"/>
              <p:cNvSpPr/>
              <p:nvPr/>
            </p:nvSpPr>
            <p:spPr>
              <a:xfrm>
                <a:off x="9142814" y="1328479"/>
                <a:ext cx="727643" cy="2866225"/>
              </a:xfrm>
              <a:custGeom>
                <a:avLst/>
                <a:gdLst/>
                <a:ahLst/>
                <a:cxnLst/>
                <a:rect l="l" t="t" r="r" b="b"/>
                <a:pathLst>
                  <a:path w="921067" h="3722370" extrusionOk="0">
                    <a:moveTo>
                      <a:pt x="921068" y="2658428"/>
                    </a:moveTo>
                    <a:lnTo>
                      <a:pt x="921068" y="1595437"/>
                    </a:lnTo>
                    <a:lnTo>
                      <a:pt x="921068" y="531495"/>
                    </a:lnTo>
                    <a:lnTo>
                      <a:pt x="0" y="0"/>
                    </a:lnTo>
                    <a:lnTo>
                      <a:pt x="0" y="1063943"/>
                    </a:lnTo>
                    <a:lnTo>
                      <a:pt x="0" y="2126933"/>
                    </a:lnTo>
                    <a:lnTo>
                      <a:pt x="0" y="3190875"/>
                    </a:lnTo>
                    <a:lnTo>
                      <a:pt x="921068" y="372237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7"/>
              <p:cNvSpPr/>
              <p:nvPr/>
            </p:nvSpPr>
            <p:spPr>
              <a:xfrm>
                <a:off x="8414595" y="635020"/>
                <a:ext cx="1456039" cy="1637738"/>
              </a:xfrm>
              <a:custGeom>
                <a:avLst/>
                <a:gdLst/>
                <a:ahLst/>
                <a:cxnLst/>
                <a:rect l="l" t="t" r="r" b="b"/>
                <a:pathLst>
                  <a:path w="1843087" h="2126932" extrusionOk="0">
                    <a:moveTo>
                      <a:pt x="0" y="1063943"/>
                    </a:moveTo>
                    <a:lnTo>
                      <a:pt x="0" y="1063943"/>
                    </a:lnTo>
                    <a:lnTo>
                      <a:pt x="0" y="0"/>
                    </a:lnTo>
                    <a:lnTo>
                      <a:pt x="1843088" y="1063943"/>
                    </a:lnTo>
                    <a:lnTo>
                      <a:pt x="1843088" y="2126933"/>
                    </a:lnTo>
                    <a:lnTo>
                      <a:pt x="1842135" y="2124075"/>
                    </a:lnTo>
                    <a:lnTo>
                      <a:pt x="1842135" y="2126933"/>
                    </a:lnTo>
                    <a:lnTo>
                      <a:pt x="0" y="106394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7"/>
              <p:cNvSpPr/>
              <p:nvPr/>
            </p:nvSpPr>
            <p:spPr>
              <a:xfrm>
                <a:off x="9142814" y="3379479"/>
                <a:ext cx="1455286" cy="818502"/>
              </a:xfrm>
              <a:custGeom>
                <a:avLst/>
                <a:gdLst/>
                <a:ahLst/>
                <a:cxnLst/>
                <a:rect l="l" t="t" r="r" b="b"/>
                <a:pathLst>
                  <a:path w="1842134" h="1062990" extrusionOk="0">
                    <a:moveTo>
                      <a:pt x="921068" y="1062990"/>
                    </a:moveTo>
                    <a:lnTo>
                      <a:pt x="1842135" y="531495"/>
                    </a:lnTo>
                    <a:lnTo>
                      <a:pt x="921068" y="0"/>
                    </a:lnTo>
                    <a:lnTo>
                      <a:pt x="921068" y="0"/>
                    </a:lnTo>
                    <a:lnTo>
                      <a:pt x="0" y="531495"/>
                    </a:lnTo>
                    <a:lnTo>
                      <a:pt x="921068" y="106299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7"/>
              <p:cNvSpPr/>
              <p:nvPr/>
            </p:nvSpPr>
            <p:spPr>
              <a:xfrm>
                <a:off x="8677200" y="1214525"/>
                <a:ext cx="1351100" cy="2673100"/>
              </a:xfrm>
              <a:custGeom>
                <a:avLst/>
                <a:gdLst/>
                <a:ahLst/>
                <a:cxnLst/>
                <a:rect l="l" t="t" r="r" b="b"/>
                <a:pathLst>
                  <a:path w="54044" h="106924" extrusionOk="0">
                    <a:moveTo>
                      <a:pt x="54044" y="106924"/>
                    </a:moveTo>
                    <a:lnTo>
                      <a:pt x="34209" y="94192"/>
                    </a:lnTo>
                    <a:lnTo>
                      <a:pt x="34209" y="18561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84" name="Google Shape;84;p7"/>
            <p:cNvCxnSpPr/>
            <p:nvPr/>
          </p:nvCxnSpPr>
          <p:spPr>
            <a:xfrm>
              <a:off x="8788297" y="3589581"/>
              <a:ext cx="0" cy="503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1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87" name="Google Shape;87;p8"/>
          <p:cNvGrpSpPr/>
          <p:nvPr/>
        </p:nvGrpSpPr>
        <p:grpSpPr>
          <a:xfrm>
            <a:off x="8563085" y="1781"/>
            <a:ext cx="1822847" cy="5139928"/>
            <a:chOff x="7958360" y="1794"/>
            <a:chExt cx="1822847" cy="5139928"/>
          </a:xfrm>
        </p:grpSpPr>
        <p:sp>
          <p:nvSpPr>
            <p:cNvPr id="88" name="Google Shape;88;p8"/>
            <p:cNvSpPr/>
            <p:nvPr/>
          </p:nvSpPr>
          <p:spPr>
            <a:xfrm>
              <a:off x="7958360" y="1794"/>
              <a:ext cx="702469" cy="3651647"/>
            </a:xfrm>
            <a:custGeom>
              <a:avLst/>
              <a:gdLst/>
              <a:ahLst/>
              <a:cxnLst/>
              <a:rect l="l" t="t" r="r" b="b"/>
              <a:pathLst>
                <a:path w="590" h="3067" extrusionOk="0">
                  <a:moveTo>
                    <a:pt x="0" y="0"/>
                  </a:moveTo>
                  <a:lnTo>
                    <a:pt x="0" y="681"/>
                  </a:lnTo>
                  <a:lnTo>
                    <a:pt x="0" y="1363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725"/>
                  </a:lnTo>
                  <a:lnTo>
                    <a:pt x="590" y="3067"/>
                  </a:lnTo>
                  <a:lnTo>
                    <a:pt x="590" y="2385"/>
                  </a:lnTo>
                  <a:lnTo>
                    <a:pt x="590" y="1703"/>
                  </a:lnTo>
                  <a:lnTo>
                    <a:pt x="590" y="1023"/>
                  </a:lnTo>
                  <a:lnTo>
                    <a:pt x="590" y="341"/>
                  </a:lnTo>
                  <a:lnTo>
                    <a:pt x="0" y="0"/>
                  </a:lnTo>
                  <a:close/>
                  <a:moveTo>
                    <a:pt x="0" y="2046"/>
                  </a:moveTo>
                  <a:lnTo>
                    <a:pt x="0" y="2045"/>
                  </a:lnTo>
                  <a:lnTo>
                    <a:pt x="0" y="2045"/>
                  </a:lnTo>
                  <a:lnTo>
                    <a:pt x="0" y="204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7958360" y="3518900"/>
              <a:ext cx="1406128" cy="1622822"/>
            </a:xfrm>
            <a:custGeom>
              <a:avLst/>
              <a:gdLst/>
              <a:ahLst/>
              <a:cxnLst/>
              <a:rect l="l" t="t" r="r" b="b"/>
              <a:pathLst>
                <a:path w="1181" h="1363" extrusionOk="0">
                  <a:moveTo>
                    <a:pt x="0" y="682"/>
                  </a:moveTo>
                  <a:lnTo>
                    <a:pt x="0" y="682"/>
                  </a:lnTo>
                  <a:lnTo>
                    <a:pt x="0" y="0"/>
                  </a:lnTo>
                  <a:lnTo>
                    <a:pt x="1181" y="682"/>
                  </a:lnTo>
                  <a:lnTo>
                    <a:pt x="1181" y="1363"/>
                  </a:lnTo>
                  <a:lnTo>
                    <a:pt x="1181" y="1360"/>
                  </a:lnTo>
                  <a:lnTo>
                    <a:pt x="1181" y="1363"/>
                  </a:lnTo>
                  <a:lnTo>
                    <a:pt x="0" y="682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8310785" y="1794"/>
              <a:ext cx="1470422" cy="4968478"/>
            </a:xfrm>
            <a:custGeom>
              <a:avLst/>
              <a:gdLst/>
              <a:ahLst/>
              <a:cxnLst/>
              <a:rect l="l" t="t" r="r" b="b"/>
              <a:pathLst>
                <a:path w="1235" h="4173" extrusionOk="0">
                  <a:moveTo>
                    <a:pt x="0" y="0"/>
                  </a:moveTo>
                  <a:lnTo>
                    <a:pt x="0" y="3468"/>
                  </a:lnTo>
                  <a:lnTo>
                    <a:pt x="1235" y="417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" name="Google Shape;91;p8"/>
          <p:cNvGrpSpPr/>
          <p:nvPr/>
        </p:nvGrpSpPr>
        <p:grpSpPr>
          <a:xfrm flipH="1">
            <a:off x="-660516" y="3351921"/>
            <a:ext cx="1243158" cy="1791579"/>
            <a:chOff x="8710401" y="539504"/>
            <a:chExt cx="1406128" cy="2026444"/>
          </a:xfrm>
        </p:grpSpPr>
        <p:sp>
          <p:nvSpPr>
            <p:cNvPr id="92" name="Google Shape;92;p8"/>
            <p:cNvSpPr/>
            <p:nvPr/>
          </p:nvSpPr>
          <p:spPr>
            <a:xfrm>
              <a:off x="8710401" y="539504"/>
              <a:ext cx="702469" cy="1216819"/>
            </a:xfrm>
            <a:custGeom>
              <a:avLst/>
              <a:gdLst/>
              <a:ahLst/>
              <a:cxnLst/>
              <a:rect l="l" t="t" r="r" b="b"/>
              <a:pathLst>
                <a:path w="590" h="1022" extrusionOk="0">
                  <a:moveTo>
                    <a:pt x="590" y="340"/>
                  </a:moveTo>
                  <a:lnTo>
                    <a:pt x="0" y="0"/>
                  </a:lnTo>
                  <a:lnTo>
                    <a:pt x="0" y="680"/>
                  </a:lnTo>
                  <a:lnTo>
                    <a:pt x="590" y="1022"/>
                  </a:lnTo>
                  <a:lnTo>
                    <a:pt x="590" y="3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8710401" y="1756322"/>
              <a:ext cx="1406128" cy="809625"/>
            </a:xfrm>
            <a:custGeom>
              <a:avLst/>
              <a:gdLst/>
              <a:ahLst/>
              <a:cxnLst/>
              <a:rect l="l" t="t" r="r" b="b"/>
              <a:pathLst>
                <a:path w="1181" h="680" extrusionOk="0">
                  <a:moveTo>
                    <a:pt x="590" y="680"/>
                  </a:moveTo>
                  <a:lnTo>
                    <a:pt x="1181" y="34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0" y="340"/>
                  </a:lnTo>
                  <a:lnTo>
                    <a:pt x="590" y="680"/>
                  </a:lnTo>
                  <a:lnTo>
                    <a:pt x="590" y="6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8"/>
            <p:cNvSpPr/>
            <p:nvPr/>
          </p:nvSpPr>
          <p:spPr>
            <a:xfrm>
              <a:off x="9058063" y="1147913"/>
              <a:ext cx="647700" cy="1047750"/>
            </a:xfrm>
            <a:custGeom>
              <a:avLst/>
              <a:gdLst/>
              <a:ahLst/>
              <a:cxnLst/>
              <a:rect l="l" t="t" r="r" b="b"/>
              <a:pathLst>
                <a:path w="544" h="880" extrusionOk="0">
                  <a:moveTo>
                    <a:pt x="178" y="880"/>
                  </a:moveTo>
                  <a:lnTo>
                    <a:pt x="544" y="651"/>
                  </a:lnTo>
                  <a:lnTo>
                    <a:pt x="544" y="329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_ONLY_2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1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97" name="Google Shape;97;p9"/>
          <p:cNvGrpSpPr/>
          <p:nvPr/>
        </p:nvGrpSpPr>
        <p:grpSpPr>
          <a:xfrm rot="5400000" flipH="1">
            <a:off x="929835" y="1849494"/>
            <a:ext cx="1822847" cy="5139928"/>
            <a:chOff x="7958360" y="1794"/>
            <a:chExt cx="1822847" cy="5139928"/>
          </a:xfrm>
        </p:grpSpPr>
        <p:sp>
          <p:nvSpPr>
            <p:cNvPr id="98" name="Google Shape;98;p9"/>
            <p:cNvSpPr/>
            <p:nvPr/>
          </p:nvSpPr>
          <p:spPr>
            <a:xfrm>
              <a:off x="7958360" y="1794"/>
              <a:ext cx="702469" cy="3651647"/>
            </a:xfrm>
            <a:custGeom>
              <a:avLst/>
              <a:gdLst/>
              <a:ahLst/>
              <a:cxnLst/>
              <a:rect l="l" t="t" r="r" b="b"/>
              <a:pathLst>
                <a:path w="590" h="3067" extrusionOk="0">
                  <a:moveTo>
                    <a:pt x="0" y="0"/>
                  </a:moveTo>
                  <a:lnTo>
                    <a:pt x="0" y="681"/>
                  </a:lnTo>
                  <a:lnTo>
                    <a:pt x="0" y="1363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725"/>
                  </a:lnTo>
                  <a:lnTo>
                    <a:pt x="590" y="3067"/>
                  </a:lnTo>
                  <a:lnTo>
                    <a:pt x="590" y="2385"/>
                  </a:lnTo>
                  <a:lnTo>
                    <a:pt x="590" y="1703"/>
                  </a:lnTo>
                  <a:lnTo>
                    <a:pt x="590" y="1023"/>
                  </a:lnTo>
                  <a:lnTo>
                    <a:pt x="590" y="341"/>
                  </a:lnTo>
                  <a:lnTo>
                    <a:pt x="0" y="0"/>
                  </a:lnTo>
                  <a:close/>
                  <a:moveTo>
                    <a:pt x="0" y="2046"/>
                  </a:moveTo>
                  <a:lnTo>
                    <a:pt x="0" y="2045"/>
                  </a:lnTo>
                  <a:lnTo>
                    <a:pt x="0" y="2045"/>
                  </a:lnTo>
                  <a:lnTo>
                    <a:pt x="0" y="20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7958360" y="3518900"/>
              <a:ext cx="1406128" cy="1622822"/>
            </a:xfrm>
            <a:custGeom>
              <a:avLst/>
              <a:gdLst/>
              <a:ahLst/>
              <a:cxnLst/>
              <a:rect l="l" t="t" r="r" b="b"/>
              <a:pathLst>
                <a:path w="1181" h="1363" extrusionOk="0">
                  <a:moveTo>
                    <a:pt x="0" y="682"/>
                  </a:moveTo>
                  <a:lnTo>
                    <a:pt x="0" y="682"/>
                  </a:lnTo>
                  <a:lnTo>
                    <a:pt x="0" y="0"/>
                  </a:lnTo>
                  <a:lnTo>
                    <a:pt x="1181" y="682"/>
                  </a:lnTo>
                  <a:lnTo>
                    <a:pt x="1181" y="1363"/>
                  </a:lnTo>
                  <a:lnTo>
                    <a:pt x="1181" y="1360"/>
                  </a:lnTo>
                  <a:lnTo>
                    <a:pt x="1181" y="1363"/>
                  </a:lnTo>
                  <a:lnTo>
                    <a:pt x="0" y="682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8310785" y="1794"/>
              <a:ext cx="1470422" cy="4968478"/>
            </a:xfrm>
            <a:custGeom>
              <a:avLst/>
              <a:gdLst/>
              <a:ahLst/>
              <a:cxnLst/>
              <a:rect l="l" t="t" r="r" b="b"/>
              <a:pathLst>
                <a:path w="1235" h="4173" extrusionOk="0">
                  <a:moveTo>
                    <a:pt x="0" y="0"/>
                  </a:moveTo>
                  <a:lnTo>
                    <a:pt x="0" y="3468"/>
                  </a:lnTo>
                  <a:lnTo>
                    <a:pt x="1235" y="417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" name="Google Shape;101;p9"/>
          <p:cNvGrpSpPr/>
          <p:nvPr/>
        </p:nvGrpSpPr>
        <p:grpSpPr>
          <a:xfrm>
            <a:off x="4572569" y="-86691"/>
            <a:ext cx="5139928" cy="1822847"/>
            <a:chOff x="4572569" y="-86691"/>
            <a:chExt cx="5139928" cy="1822847"/>
          </a:xfrm>
        </p:grpSpPr>
        <p:sp>
          <p:nvSpPr>
            <p:cNvPr id="102" name="Google Shape;102;p9"/>
            <p:cNvSpPr/>
            <p:nvPr/>
          </p:nvSpPr>
          <p:spPr>
            <a:xfrm rot="-5400000" flipH="1">
              <a:off x="8198022" y="-195037"/>
              <a:ext cx="1406128" cy="1622822"/>
            </a:xfrm>
            <a:custGeom>
              <a:avLst/>
              <a:gdLst/>
              <a:ahLst/>
              <a:cxnLst/>
              <a:rect l="l" t="t" r="r" b="b"/>
              <a:pathLst>
                <a:path w="1181" h="1363" extrusionOk="0">
                  <a:moveTo>
                    <a:pt x="0" y="682"/>
                  </a:moveTo>
                  <a:lnTo>
                    <a:pt x="0" y="682"/>
                  </a:lnTo>
                  <a:lnTo>
                    <a:pt x="0" y="0"/>
                  </a:lnTo>
                  <a:lnTo>
                    <a:pt x="1181" y="682"/>
                  </a:lnTo>
                  <a:lnTo>
                    <a:pt x="1181" y="1363"/>
                  </a:lnTo>
                  <a:lnTo>
                    <a:pt x="1181" y="1360"/>
                  </a:lnTo>
                  <a:lnTo>
                    <a:pt x="1181" y="1363"/>
                  </a:lnTo>
                  <a:lnTo>
                    <a:pt x="0" y="682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 rot="-5400000" flipH="1">
              <a:off x="6321597" y="-1483294"/>
              <a:ext cx="1470422" cy="4968478"/>
            </a:xfrm>
            <a:custGeom>
              <a:avLst/>
              <a:gdLst/>
              <a:ahLst/>
              <a:cxnLst/>
              <a:rect l="l" t="t" r="r" b="b"/>
              <a:pathLst>
                <a:path w="1235" h="4173" extrusionOk="0">
                  <a:moveTo>
                    <a:pt x="0" y="0"/>
                  </a:moveTo>
                  <a:lnTo>
                    <a:pt x="0" y="3468"/>
                  </a:lnTo>
                  <a:lnTo>
                    <a:pt x="1235" y="417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_ONLY_2_2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1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06" name="Google Shape;106;p10"/>
          <p:cNvGrpSpPr/>
          <p:nvPr/>
        </p:nvGrpSpPr>
        <p:grpSpPr>
          <a:xfrm rot="10800000" flipH="1">
            <a:off x="10" y="-668806"/>
            <a:ext cx="1822847" cy="5139928"/>
            <a:chOff x="7958360" y="1794"/>
            <a:chExt cx="1822847" cy="5139928"/>
          </a:xfrm>
        </p:grpSpPr>
        <p:sp>
          <p:nvSpPr>
            <p:cNvPr id="107" name="Google Shape;107;p10"/>
            <p:cNvSpPr/>
            <p:nvPr/>
          </p:nvSpPr>
          <p:spPr>
            <a:xfrm>
              <a:off x="7958360" y="1794"/>
              <a:ext cx="702469" cy="3651647"/>
            </a:xfrm>
            <a:custGeom>
              <a:avLst/>
              <a:gdLst/>
              <a:ahLst/>
              <a:cxnLst/>
              <a:rect l="l" t="t" r="r" b="b"/>
              <a:pathLst>
                <a:path w="590" h="3067" extrusionOk="0">
                  <a:moveTo>
                    <a:pt x="0" y="0"/>
                  </a:moveTo>
                  <a:lnTo>
                    <a:pt x="0" y="681"/>
                  </a:lnTo>
                  <a:lnTo>
                    <a:pt x="0" y="1363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725"/>
                  </a:lnTo>
                  <a:lnTo>
                    <a:pt x="590" y="3067"/>
                  </a:lnTo>
                  <a:lnTo>
                    <a:pt x="590" y="2385"/>
                  </a:lnTo>
                  <a:lnTo>
                    <a:pt x="590" y="1703"/>
                  </a:lnTo>
                  <a:lnTo>
                    <a:pt x="590" y="1023"/>
                  </a:lnTo>
                  <a:lnTo>
                    <a:pt x="590" y="341"/>
                  </a:lnTo>
                  <a:lnTo>
                    <a:pt x="0" y="0"/>
                  </a:lnTo>
                  <a:close/>
                  <a:moveTo>
                    <a:pt x="0" y="2046"/>
                  </a:moveTo>
                  <a:lnTo>
                    <a:pt x="0" y="2045"/>
                  </a:lnTo>
                  <a:lnTo>
                    <a:pt x="0" y="2045"/>
                  </a:lnTo>
                  <a:lnTo>
                    <a:pt x="0" y="20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7958360" y="3518900"/>
              <a:ext cx="1406128" cy="1622822"/>
            </a:xfrm>
            <a:custGeom>
              <a:avLst/>
              <a:gdLst/>
              <a:ahLst/>
              <a:cxnLst/>
              <a:rect l="l" t="t" r="r" b="b"/>
              <a:pathLst>
                <a:path w="1181" h="1363" extrusionOk="0">
                  <a:moveTo>
                    <a:pt x="0" y="682"/>
                  </a:moveTo>
                  <a:lnTo>
                    <a:pt x="0" y="682"/>
                  </a:lnTo>
                  <a:lnTo>
                    <a:pt x="0" y="0"/>
                  </a:lnTo>
                  <a:lnTo>
                    <a:pt x="1181" y="682"/>
                  </a:lnTo>
                  <a:lnTo>
                    <a:pt x="1181" y="1363"/>
                  </a:lnTo>
                  <a:lnTo>
                    <a:pt x="1181" y="1360"/>
                  </a:lnTo>
                  <a:lnTo>
                    <a:pt x="1181" y="1363"/>
                  </a:lnTo>
                  <a:lnTo>
                    <a:pt x="0" y="682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8310785" y="1794"/>
              <a:ext cx="1470422" cy="4968478"/>
            </a:xfrm>
            <a:custGeom>
              <a:avLst/>
              <a:gdLst/>
              <a:ahLst/>
              <a:cxnLst/>
              <a:rect l="l" t="t" r="r" b="b"/>
              <a:pathLst>
                <a:path w="1235" h="4173" extrusionOk="0">
                  <a:moveTo>
                    <a:pt x="0" y="0"/>
                  </a:moveTo>
                  <a:lnTo>
                    <a:pt x="0" y="3468"/>
                  </a:lnTo>
                  <a:lnTo>
                    <a:pt x="1235" y="417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" name="Google Shape;110;p10"/>
          <p:cNvGrpSpPr/>
          <p:nvPr/>
        </p:nvGrpSpPr>
        <p:grpSpPr>
          <a:xfrm>
            <a:off x="8430785" y="-364475"/>
            <a:ext cx="1822840" cy="4968472"/>
            <a:chOff x="6786585" y="-364475"/>
            <a:chExt cx="1822840" cy="4968472"/>
          </a:xfrm>
        </p:grpSpPr>
        <p:sp>
          <p:nvSpPr>
            <p:cNvPr id="111" name="Google Shape;111;p10"/>
            <p:cNvSpPr/>
            <p:nvPr/>
          </p:nvSpPr>
          <p:spPr>
            <a:xfrm rot="10800000" flipH="1">
              <a:off x="6786585" y="952350"/>
              <a:ext cx="702469" cy="3651647"/>
            </a:xfrm>
            <a:custGeom>
              <a:avLst/>
              <a:gdLst/>
              <a:ahLst/>
              <a:cxnLst/>
              <a:rect l="l" t="t" r="r" b="b"/>
              <a:pathLst>
                <a:path w="590" h="3067" extrusionOk="0">
                  <a:moveTo>
                    <a:pt x="0" y="0"/>
                  </a:moveTo>
                  <a:lnTo>
                    <a:pt x="0" y="681"/>
                  </a:lnTo>
                  <a:lnTo>
                    <a:pt x="0" y="1363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725"/>
                  </a:lnTo>
                  <a:lnTo>
                    <a:pt x="590" y="3067"/>
                  </a:lnTo>
                  <a:lnTo>
                    <a:pt x="590" y="2385"/>
                  </a:lnTo>
                  <a:lnTo>
                    <a:pt x="590" y="1703"/>
                  </a:lnTo>
                  <a:lnTo>
                    <a:pt x="590" y="1023"/>
                  </a:lnTo>
                  <a:lnTo>
                    <a:pt x="590" y="341"/>
                  </a:lnTo>
                  <a:lnTo>
                    <a:pt x="0" y="0"/>
                  </a:lnTo>
                  <a:close/>
                  <a:moveTo>
                    <a:pt x="0" y="2046"/>
                  </a:moveTo>
                  <a:lnTo>
                    <a:pt x="0" y="2045"/>
                  </a:lnTo>
                  <a:lnTo>
                    <a:pt x="0" y="2045"/>
                  </a:lnTo>
                  <a:lnTo>
                    <a:pt x="0" y="20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0"/>
            <p:cNvSpPr/>
            <p:nvPr/>
          </p:nvSpPr>
          <p:spPr>
            <a:xfrm>
              <a:off x="7137625" y="-364475"/>
              <a:ext cx="1471800" cy="4476550"/>
            </a:xfrm>
            <a:custGeom>
              <a:avLst/>
              <a:gdLst/>
              <a:ahLst/>
              <a:cxnLst/>
              <a:rect l="l" t="t" r="r" b="b"/>
              <a:pathLst>
                <a:path w="58872" h="179062" extrusionOk="0">
                  <a:moveTo>
                    <a:pt x="0" y="179062"/>
                  </a:moveTo>
                  <a:lnTo>
                    <a:pt x="55" y="33575"/>
                  </a:lnTo>
                  <a:lnTo>
                    <a:pt x="58872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2_1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1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15" name="Google Shape;115;p11"/>
          <p:cNvGrpSpPr/>
          <p:nvPr/>
        </p:nvGrpSpPr>
        <p:grpSpPr>
          <a:xfrm>
            <a:off x="7900834" y="1653925"/>
            <a:ext cx="1243159" cy="3690301"/>
            <a:chOff x="7900834" y="1453200"/>
            <a:chExt cx="1243159" cy="3690301"/>
          </a:xfrm>
        </p:grpSpPr>
        <p:sp>
          <p:nvSpPr>
            <p:cNvPr id="116" name="Google Shape;116;p11"/>
            <p:cNvSpPr/>
            <p:nvPr/>
          </p:nvSpPr>
          <p:spPr>
            <a:xfrm>
              <a:off x="8525950" y="1597425"/>
              <a:ext cx="613050" cy="3186874"/>
            </a:xfrm>
            <a:custGeom>
              <a:avLst/>
              <a:gdLst/>
              <a:ahLst/>
              <a:cxnLst/>
              <a:rect l="l" t="t" r="r" b="b"/>
              <a:pathLst>
                <a:path w="590" h="3067" extrusionOk="0">
                  <a:moveTo>
                    <a:pt x="0" y="0"/>
                  </a:moveTo>
                  <a:lnTo>
                    <a:pt x="0" y="681"/>
                  </a:lnTo>
                  <a:lnTo>
                    <a:pt x="0" y="1363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725"/>
                  </a:lnTo>
                  <a:lnTo>
                    <a:pt x="590" y="3067"/>
                  </a:lnTo>
                  <a:lnTo>
                    <a:pt x="590" y="2385"/>
                  </a:lnTo>
                  <a:lnTo>
                    <a:pt x="590" y="1703"/>
                  </a:lnTo>
                  <a:lnTo>
                    <a:pt x="590" y="1023"/>
                  </a:lnTo>
                  <a:lnTo>
                    <a:pt x="590" y="341"/>
                  </a:lnTo>
                  <a:lnTo>
                    <a:pt x="0" y="0"/>
                  </a:lnTo>
                  <a:close/>
                  <a:moveTo>
                    <a:pt x="0" y="2046"/>
                  </a:moveTo>
                  <a:lnTo>
                    <a:pt x="0" y="2045"/>
                  </a:lnTo>
                  <a:lnTo>
                    <a:pt x="0" y="2045"/>
                  </a:lnTo>
                  <a:lnTo>
                    <a:pt x="0" y="204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900834" y="4427711"/>
              <a:ext cx="1243159" cy="715790"/>
            </a:xfrm>
            <a:custGeom>
              <a:avLst/>
              <a:gdLst/>
              <a:ahLst/>
              <a:cxnLst/>
              <a:rect l="l" t="t" r="r" b="b"/>
              <a:pathLst>
                <a:path w="1181" h="680" extrusionOk="0">
                  <a:moveTo>
                    <a:pt x="590" y="680"/>
                  </a:moveTo>
                  <a:lnTo>
                    <a:pt x="1181" y="34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0" y="340"/>
                  </a:lnTo>
                  <a:lnTo>
                    <a:pt x="590" y="680"/>
                  </a:lnTo>
                  <a:lnTo>
                    <a:pt x="590" y="6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8395575" y="1453200"/>
              <a:ext cx="394200" cy="3362925"/>
            </a:xfrm>
            <a:custGeom>
              <a:avLst/>
              <a:gdLst/>
              <a:ahLst/>
              <a:cxnLst/>
              <a:rect l="l" t="t" r="r" b="b"/>
              <a:pathLst>
                <a:path w="15768" h="134517" extrusionOk="0">
                  <a:moveTo>
                    <a:pt x="0" y="134517"/>
                  </a:moveTo>
                  <a:lnTo>
                    <a:pt x="15410" y="124875"/>
                  </a:lnTo>
                  <a:lnTo>
                    <a:pt x="15410" y="111317"/>
                  </a:lnTo>
                  <a:lnTo>
                    <a:pt x="15768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9" name="Google Shape;119;p11"/>
          <p:cNvSpPr/>
          <p:nvPr/>
        </p:nvSpPr>
        <p:spPr>
          <a:xfrm>
            <a:off x="10" y="728956"/>
            <a:ext cx="702469" cy="3651647"/>
          </a:xfrm>
          <a:custGeom>
            <a:avLst/>
            <a:gdLst/>
            <a:ahLst/>
            <a:cxnLst/>
            <a:rect l="l" t="t" r="r" b="b"/>
            <a:pathLst>
              <a:path w="590" h="3067" extrusionOk="0">
                <a:moveTo>
                  <a:pt x="0" y="0"/>
                </a:moveTo>
                <a:lnTo>
                  <a:pt x="0" y="681"/>
                </a:lnTo>
                <a:lnTo>
                  <a:pt x="0" y="1363"/>
                </a:lnTo>
                <a:lnTo>
                  <a:pt x="0" y="2045"/>
                </a:lnTo>
                <a:lnTo>
                  <a:pt x="0" y="2045"/>
                </a:lnTo>
                <a:lnTo>
                  <a:pt x="0" y="2725"/>
                </a:lnTo>
                <a:lnTo>
                  <a:pt x="590" y="3067"/>
                </a:lnTo>
                <a:lnTo>
                  <a:pt x="590" y="2385"/>
                </a:lnTo>
                <a:lnTo>
                  <a:pt x="590" y="1703"/>
                </a:lnTo>
                <a:lnTo>
                  <a:pt x="590" y="1023"/>
                </a:lnTo>
                <a:lnTo>
                  <a:pt x="590" y="341"/>
                </a:lnTo>
                <a:lnTo>
                  <a:pt x="0" y="0"/>
                </a:lnTo>
                <a:close/>
                <a:moveTo>
                  <a:pt x="0" y="2046"/>
                </a:moveTo>
                <a:lnTo>
                  <a:pt x="0" y="2045"/>
                </a:lnTo>
                <a:lnTo>
                  <a:pt x="0" y="2045"/>
                </a:lnTo>
                <a:lnTo>
                  <a:pt x="0" y="204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1"/>
          <p:cNvSpPr/>
          <p:nvPr/>
        </p:nvSpPr>
        <p:spPr>
          <a:xfrm>
            <a:off x="10" y="4246063"/>
            <a:ext cx="1406128" cy="1622822"/>
          </a:xfrm>
          <a:custGeom>
            <a:avLst/>
            <a:gdLst/>
            <a:ahLst/>
            <a:cxnLst/>
            <a:rect l="l" t="t" r="r" b="b"/>
            <a:pathLst>
              <a:path w="1181" h="1363" extrusionOk="0">
                <a:moveTo>
                  <a:pt x="0" y="682"/>
                </a:moveTo>
                <a:lnTo>
                  <a:pt x="0" y="682"/>
                </a:lnTo>
                <a:lnTo>
                  <a:pt x="0" y="0"/>
                </a:lnTo>
                <a:lnTo>
                  <a:pt x="1181" y="682"/>
                </a:lnTo>
                <a:lnTo>
                  <a:pt x="1181" y="1363"/>
                </a:lnTo>
                <a:lnTo>
                  <a:pt x="1181" y="1360"/>
                </a:lnTo>
                <a:lnTo>
                  <a:pt x="1181" y="1363"/>
                </a:lnTo>
                <a:lnTo>
                  <a:pt x="0" y="682"/>
                </a:lnTo>
                <a:lnTo>
                  <a:pt x="0" y="6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1"/>
          <p:cNvSpPr/>
          <p:nvPr/>
        </p:nvSpPr>
        <p:spPr>
          <a:xfrm>
            <a:off x="347550" y="-223975"/>
            <a:ext cx="1475300" cy="5921400"/>
          </a:xfrm>
          <a:custGeom>
            <a:avLst/>
            <a:gdLst/>
            <a:ahLst/>
            <a:cxnLst/>
            <a:rect l="l" t="t" r="r" b="b"/>
            <a:pathLst>
              <a:path w="59012" h="236856" extrusionOk="0">
                <a:moveTo>
                  <a:pt x="0" y="0"/>
                </a:moveTo>
                <a:lnTo>
                  <a:pt x="195" y="203281"/>
                </a:lnTo>
                <a:lnTo>
                  <a:pt x="59012" y="236856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2_1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1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2"/>
          <p:cNvSpPr/>
          <p:nvPr/>
        </p:nvSpPr>
        <p:spPr>
          <a:xfrm rot="10800000">
            <a:off x="8441538" y="793350"/>
            <a:ext cx="702469" cy="3651647"/>
          </a:xfrm>
          <a:custGeom>
            <a:avLst/>
            <a:gdLst/>
            <a:ahLst/>
            <a:cxnLst/>
            <a:rect l="l" t="t" r="r" b="b"/>
            <a:pathLst>
              <a:path w="590" h="3067" extrusionOk="0">
                <a:moveTo>
                  <a:pt x="0" y="0"/>
                </a:moveTo>
                <a:lnTo>
                  <a:pt x="0" y="681"/>
                </a:lnTo>
                <a:lnTo>
                  <a:pt x="0" y="1363"/>
                </a:lnTo>
                <a:lnTo>
                  <a:pt x="0" y="2045"/>
                </a:lnTo>
                <a:lnTo>
                  <a:pt x="0" y="2045"/>
                </a:lnTo>
                <a:lnTo>
                  <a:pt x="0" y="2725"/>
                </a:lnTo>
                <a:lnTo>
                  <a:pt x="590" y="3067"/>
                </a:lnTo>
                <a:lnTo>
                  <a:pt x="590" y="2385"/>
                </a:lnTo>
                <a:lnTo>
                  <a:pt x="590" y="1703"/>
                </a:lnTo>
                <a:lnTo>
                  <a:pt x="590" y="1023"/>
                </a:lnTo>
                <a:lnTo>
                  <a:pt x="590" y="341"/>
                </a:lnTo>
                <a:lnTo>
                  <a:pt x="0" y="0"/>
                </a:lnTo>
                <a:close/>
                <a:moveTo>
                  <a:pt x="0" y="2046"/>
                </a:moveTo>
                <a:lnTo>
                  <a:pt x="0" y="2045"/>
                </a:lnTo>
                <a:lnTo>
                  <a:pt x="0" y="2045"/>
                </a:lnTo>
                <a:lnTo>
                  <a:pt x="0" y="204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2"/>
          <p:cNvSpPr/>
          <p:nvPr/>
        </p:nvSpPr>
        <p:spPr>
          <a:xfrm rot="10800000">
            <a:off x="7737879" y="-694931"/>
            <a:ext cx="1406128" cy="1622822"/>
          </a:xfrm>
          <a:custGeom>
            <a:avLst/>
            <a:gdLst/>
            <a:ahLst/>
            <a:cxnLst/>
            <a:rect l="l" t="t" r="r" b="b"/>
            <a:pathLst>
              <a:path w="1181" h="1363" extrusionOk="0">
                <a:moveTo>
                  <a:pt x="0" y="682"/>
                </a:moveTo>
                <a:lnTo>
                  <a:pt x="0" y="682"/>
                </a:lnTo>
                <a:lnTo>
                  <a:pt x="0" y="0"/>
                </a:lnTo>
                <a:lnTo>
                  <a:pt x="1181" y="682"/>
                </a:lnTo>
                <a:lnTo>
                  <a:pt x="1181" y="1363"/>
                </a:lnTo>
                <a:lnTo>
                  <a:pt x="1181" y="1360"/>
                </a:lnTo>
                <a:lnTo>
                  <a:pt x="1181" y="1363"/>
                </a:lnTo>
                <a:lnTo>
                  <a:pt x="0" y="682"/>
                </a:lnTo>
                <a:lnTo>
                  <a:pt x="0" y="6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2"/>
          <p:cNvSpPr/>
          <p:nvPr/>
        </p:nvSpPr>
        <p:spPr>
          <a:xfrm>
            <a:off x="7321150" y="-523475"/>
            <a:ext cx="1474125" cy="4460400"/>
          </a:xfrm>
          <a:custGeom>
            <a:avLst/>
            <a:gdLst/>
            <a:ahLst/>
            <a:cxnLst/>
            <a:rect l="l" t="t" r="r" b="b"/>
            <a:pathLst>
              <a:path w="58965" h="178416" extrusionOk="0">
                <a:moveTo>
                  <a:pt x="58965" y="178416"/>
                </a:moveTo>
                <a:lnTo>
                  <a:pt x="58817" y="33575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7" name="Google Shape;127;p12"/>
          <p:cNvGrpSpPr/>
          <p:nvPr/>
        </p:nvGrpSpPr>
        <p:grpSpPr>
          <a:xfrm flipH="1">
            <a:off x="-622041" y="3351921"/>
            <a:ext cx="1243158" cy="1791579"/>
            <a:chOff x="8710401" y="539504"/>
            <a:chExt cx="1406128" cy="2026444"/>
          </a:xfrm>
        </p:grpSpPr>
        <p:sp>
          <p:nvSpPr>
            <p:cNvPr id="128" name="Google Shape;128;p12"/>
            <p:cNvSpPr/>
            <p:nvPr/>
          </p:nvSpPr>
          <p:spPr>
            <a:xfrm>
              <a:off x="8710401" y="539504"/>
              <a:ext cx="702469" cy="1216819"/>
            </a:xfrm>
            <a:custGeom>
              <a:avLst/>
              <a:gdLst/>
              <a:ahLst/>
              <a:cxnLst/>
              <a:rect l="l" t="t" r="r" b="b"/>
              <a:pathLst>
                <a:path w="590" h="1022" extrusionOk="0">
                  <a:moveTo>
                    <a:pt x="590" y="340"/>
                  </a:moveTo>
                  <a:lnTo>
                    <a:pt x="0" y="0"/>
                  </a:lnTo>
                  <a:lnTo>
                    <a:pt x="0" y="680"/>
                  </a:lnTo>
                  <a:lnTo>
                    <a:pt x="590" y="1022"/>
                  </a:lnTo>
                  <a:lnTo>
                    <a:pt x="590" y="3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2"/>
            <p:cNvSpPr/>
            <p:nvPr/>
          </p:nvSpPr>
          <p:spPr>
            <a:xfrm>
              <a:off x="8710401" y="1756322"/>
              <a:ext cx="1406128" cy="809625"/>
            </a:xfrm>
            <a:custGeom>
              <a:avLst/>
              <a:gdLst/>
              <a:ahLst/>
              <a:cxnLst/>
              <a:rect l="l" t="t" r="r" b="b"/>
              <a:pathLst>
                <a:path w="1181" h="680" extrusionOk="0">
                  <a:moveTo>
                    <a:pt x="590" y="680"/>
                  </a:moveTo>
                  <a:lnTo>
                    <a:pt x="1181" y="34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0" y="340"/>
                  </a:lnTo>
                  <a:lnTo>
                    <a:pt x="590" y="680"/>
                  </a:lnTo>
                  <a:lnTo>
                    <a:pt x="590" y="6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2"/>
            <p:cNvSpPr/>
            <p:nvPr/>
          </p:nvSpPr>
          <p:spPr>
            <a:xfrm>
              <a:off x="9058063" y="1147913"/>
              <a:ext cx="647700" cy="1047750"/>
            </a:xfrm>
            <a:custGeom>
              <a:avLst/>
              <a:gdLst/>
              <a:ahLst/>
              <a:cxnLst/>
              <a:rect l="l" t="t" r="r" b="b"/>
              <a:pathLst>
                <a:path w="544" h="880" extrusionOk="0">
                  <a:moveTo>
                    <a:pt x="178" y="880"/>
                  </a:moveTo>
                  <a:lnTo>
                    <a:pt x="544" y="651"/>
                  </a:lnTo>
                  <a:lnTo>
                    <a:pt x="544" y="329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subTitle" idx="1"/>
          </p:nvPr>
        </p:nvSpPr>
        <p:spPr>
          <a:xfrm>
            <a:off x="720000" y="2322775"/>
            <a:ext cx="4294800" cy="22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title"/>
          </p:nvPr>
        </p:nvSpPr>
        <p:spPr>
          <a:xfrm>
            <a:off x="720000" y="879550"/>
            <a:ext cx="4294800" cy="11706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36" name="Google Shape;136;p14"/>
          <p:cNvGrpSpPr/>
          <p:nvPr/>
        </p:nvGrpSpPr>
        <p:grpSpPr>
          <a:xfrm>
            <a:off x="-5" y="3318266"/>
            <a:ext cx="703659" cy="1825228"/>
            <a:chOff x="-5" y="3318266"/>
            <a:chExt cx="703659" cy="1825228"/>
          </a:xfrm>
        </p:grpSpPr>
        <p:sp>
          <p:nvSpPr>
            <p:cNvPr id="137" name="Google Shape;137;p14"/>
            <p:cNvSpPr/>
            <p:nvPr/>
          </p:nvSpPr>
          <p:spPr>
            <a:xfrm>
              <a:off x="-5" y="3318266"/>
              <a:ext cx="703659" cy="1825228"/>
            </a:xfrm>
            <a:custGeom>
              <a:avLst/>
              <a:gdLst/>
              <a:ahLst/>
              <a:cxnLst/>
              <a:rect l="l" t="t" r="r" b="b"/>
              <a:pathLst>
                <a:path w="591" h="1533" extrusionOk="0">
                  <a:moveTo>
                    <a:pt x="591" y="340"/>
                  </a:moveTo>
                  <a:lnTo>
                    <a:pt x="0" y="0"/>
                  </a:lnTo>
                  <a:lnTo>
                    <a:pt x="0" y="1193"/>
                  </a:lnTo>
                  <a:lnTo>
                    <a:pt x="591" y="1533"/>
                  </a:lnTo>
                  <a:lnTo>
                    <a:pt x="591" y="34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8" name="Google Shape;138;p14"/>
            <p:cNvCxnSpPr/>
            <p:nvPr/>
          </p:nvCxnSpPr>
          <p:spPr>
            <a:xfrm rot="10800000">
              <a:off x="385757" y="3951538"/>
              <a:ext cx="0" cy="1008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Char char="●"/>
              <a:defRPr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Char char="○"/>
              <a:defRPr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Char char="■"/>
              <a:defRPr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Char char="●"/>
              <a:defRPr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Char char="○"/>
              <a:defRPr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Char char="■"/>
              <a:defRPr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Char char="●"/>
              <a:defRPr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Char char="○"/>
              <a:defRPr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nek Kannada Medium"/>
              <a:buChar char="■"/>
              <a:defRPr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60" r:id="rId9"/>
    <p:sldLayoutId id="2147483667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7" r:id="rId17"/>
    <p:sldLayoutId id="2147483678" r:id="rId18"/>
    <p:sldLayoutId id="2147483682" r:id="rId19"/>
    <p:sldLayoutId id="2147483683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590ECA8-958F-DE5D-C327-550454C89204}"/>
              </a:ext>
            </a:extLst>
          </p:cNvPr>
          <p:cNvSpPr txBox="1"/>
          <p:nvPr/>
        </p:nvSpPr>
        <p:spPr>
          <a:xfrm>
            <a:off x="2256894" y="168865"/>
            <a:ext cx="46098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  <a:cs typeface="Arial" panose="020B0604020202020204" pitchFamily="34" charset="0"/>
              </a:rPr>
              <a:t>TRƯỜNG</a:t>
            </a:r>
            <a:r>
              <a:rPr lang="en-US" dirty="0">
                <a:latin typeface="+mj-lt"/>
              </a:rPr>
              <a:t> ĐẠI HỌC TRÀ VINH</a:t>
            </a:r>
          </a:p>
          <a:p>
            <a:pPr algn="ctr"/>
            <a:r>
              <a:rPr lang="en-US" dirty="0">
                <a:latin typeface="+mj-lt"/>
              </a:rPr>
              <a:t>TRƯỜNG KỸ THUẬT VÀ CÔNG NGHỆ</a:t>
            </a:r>
          </a:p>
          <a:p>
            <a:pPr algn="ctr"/>
            <a:r>
              <a:rPr lang="en-US" b="1" dirty="0">
                <a:latin typeface="+mj-lt"/>
              </a:rPr>
              <a:t>KHOA CÔNG NGHỆ THÔNG TIN</a:t>
            </a:r>
          </a:p>
        </p:txBody>
      </p:sp>
      <p:pic>
        <p:nvPicPr>
          <p:cNvPr id="7" name="Picture 4" descr="Trao đổi hợp tác với các chuyên gia tại trường Đại học Trà Vinh.">
            <a:extLst>
              <a:ext uri="{FF2B5EF4-FFF2-40B4-BE49-F238E27FC236}">
                <a16:creationId xmlns:a16="http://schemas.microsoft.com/office/drawing/2014/main" id="{4B6EECA4-03A1-6BE7-C10D-03FA5994A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756" y="960953"/>
            <a:ext cx="676139" cy="676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257431-A01E-8F81-330E-664A518EFE60}"/>
              </a:ext>
            </a:extLst>
          </p:cNvPr>
          <p:cNvSpPr txBox="1"/>
          <p:nvPr/>
        </p:nvSpPr>
        <p:spPr>
          <a:xfrm>
            <a:off x="1660459" y="1723602"/>
            <a:ext cx="5802732" cy="41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rgbClr val="FF0000"/>
                </a:solidFill>
                <a:latin typeface="+mj-lt"/>
              </a:rPr>
              <a:t>BÁO CÁO KHÓA LUẬN TỐT NGHIỆP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3552D7-7EE8-2988-5D0D-218653F3D503}"/>
              </a:ext>
            </a:extLst>
          </p:cNvPr>
          <p:cNvSpPr txBox="1"/>
          <p:nvPr/>
        </p:nvSpPr>
        <p:spPr>
          <a:xfrm>
            <a:off x="1680809" y="2049138"/>
            <a:ext cx="5802732" cy="1045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US" sz="2200" dirty="0">
                <a:latin typeface="+mj-lt"/>
              </a:rPr>
              <a:t> </a:t>
            </a:r>
            <a:r>
              <a:rPr lang="en-US" sz="2200" b="1" dirty="0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XÂY DỰNG MÔ HÌNH MẠNG WAN VỚI BẢO MẬT VÀ TỐI ƯU HIỆU SUẤT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86AD70-C160-08CF-2370-2E1A0A66E774}"/>
              </a:ext>
            </a:extLst>
          </p:cNvPr>
          <p:cNvSpPr txBox="1"/>
          <p:nvPr/>
        </p:nvSpPr>
        <p:spPr>
          <a:xfrm>
            <a:off x="4787397" y="3417118"/>
            <a:ext cx="3454151" cy="1017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GVHD: </a:t>
            </a:r>
            <a:r>
              <a:rPr lang="en-US" dirty="0" err="1">
                <a:latin typeface="+mj-lt"/>
              </a:rPr>
              <a:t>ThS</a:t>
            </a:r>
            <a:r>
              <a:rPr lang="en-US" dirty="0">
                <a:latin typeface="+mj-lt"/>
              </a:rPr>
              <a:t>. Huỳnh Văn Thanh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SVTH: Trang Thành Hiếu – 110121023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+mj-lt"/>
              </a:rPr>
              <a:t>Mã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lớp</a:t>
            </a:r>
            <a:r>
              <a:rPr lang="en-US" dirty="0">
                <a:latin typeface="+mj-lt"/>
              </a:rPr>
              <a:t>: DA21TTB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974681-673E-BC2B-FCBD-B55782B8F2B7}"/>
              </a:ext>
            </a:extLst>
          </p:cNvPr>
          <p:cNvSpPr txBox="1"/>
          <p:nvPr/>
        </p:nvSpPr>
        <p:spPr>
          <a:xfrm>
            <a:off x="2267068" y="4666858"/>
            <a:ext cx="460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+mj-lt"/>
              </a:rPr>
              <a:t>Vĩnh</a:t>
            </a:r>
            <a:r>
              <a:rPr lang="en-US" b="1" dirty="0">
                <a:latin typeface="+mj-lt"/>
              </a:rPr>
              <a:t> Long, </a:t>
            </a:r>
            <a:r>
              <a:rPr lang="en-US" b="1" dirty="0" err="1">
                <a:latin typeface="+mj-lt"/>
              </a:rPr>
              <a:t>tháng</a:t>
            </a:r>
            <a:r>
              <a:rPr lang="en-US" b="1" dirty="0">
                <a:latin typeface="+mj-lt"/>
              </a:rPr>
              <a:t> 09 </a:t>
            </a:r>
            <a:r>
              <a:rPr lang="en-US" b="1" dirty="0" err="1">
                <a:latin typeface="+mj-lt"/>
              </a:rPr>
              <a:t>năm</a:t>
            </a:r>
            <a:r>
              <a:rPr lang="en-US" b="1" dirty="0">
                <a:latin typeface="+mj-lt"/>
              </a:rPr>
              <a:t>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Giao Thức OSPF Là Gì? Cách Thức Hoạt Động Và Cấu Hình Định Tuyến OSPF">
            <a:extLst>
              <a:ext uri="{FF2B5EF4-FFF2-40B4-BE49-F238E27FC236}">
                <a16:creationId xmlns:a16="http://schemas.microsoft.com/office/drawing/2014/main" id="{156AAA67-B71C-A572-B39C-3ABBD58F5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810" y="2718477"/>
            <a:ext cx="3168681" cy="196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A0E650-EA24-E2B0-FA82-5CA081F046DA}"/>
              </a:ext>
            </a:extLst>
          </p:cNvPr>
          <p:cNvSpPr txBox="1"/>
          <p:nvPr/>
        </p:nvSpPr>
        <p:spPr>
          <a:xfrm>
            <a:off x="957739" y="1148817"/>
            <a:ext cx="62817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dirty="0">
                <a:latin typeface="+mn-lt"/>
              </a:rPr>
              <a:t>G</a:t>
            </a:r>
            <a:r>
              <a:rPr lang="vi-VN" sz="1600" dirty="0" err="1">
                <a:latin typeface="+mn-lt"/>
              </a:rPr>
              <a:t>iao</a:t>
            </a:r>
            <a:r>
              <a:rPr lang="vi-VN" sz="1600" dirty="0">
                <a:latin typeface="+mn-lt"/>
              </a:rPr>
              <a:t> thức định tuyến động theo </a:t>
            </a:r>
            <a:r>
              <a:rPr lang="en-US" sz="1600" dirty="0" err="1">
                <a:latin typeface="+mn-lt"/>
              </a:rPr>
              <a:t>trạng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thái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liên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kết</a:t>
            </a:r>
            <a:r>
              <a:rPr lang="vi-VN" sz="1600" dirty="0">
                <a:latin typeface="+mn-lt"/>
              </a:rPr>
              <a:t>, tiêu chuẩn mở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600" dirty="0">
                <a:latin typeface="+mn-lt"/>
              </a:rPr>
              <a:t>Đặc điểm:</a:t>
            </a:r>
          </a:p>
          <a:p>
            <a:pPr marL="2857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1600" dirty="0">
                <a:latin typeface="+mn-lt"/>
              </a:rPr>
              <a:t>Dùng thuật toán </a:t>
            </a:r>
            <a:r>
              <a:rPr lang="vi-VN" sz="1600" dirty="0" err="1">
                <a:latin typeface="+mn-lt"/>
              </a:rPr>
              <a:t>Dijkstra</a:t>
            </a:r>
            <a:r>
              <a:rPr lang="vi-VN" sz="1600" dirty="0">
                <a:latin typeface="+mn-lt"/>
              </a:rPr>
              <a:t>  để chọn đường ngắn nhất</a:t>
            </a:r>
          </a:p>
          <a:p>
            <a:pPr marL="2857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1600" dirty="0">
                <a:latin typeface="+mn-lt"/>
              </a:rPr>
              <a:t>Hỗ trợ phân chia nhiều </a:t>
            </a:r>
            <a:r>
              <a:rPr lang="vi-VN" sz="1600" dirty="0" err="1">
                <a:latin typeface="+mn-lt"/>
              </a:rPr>
              <a:t>Area</a:t>
            </a:r>
            <a:r>
              <a:rPr lang="vi-VN" sz="1600" dirty="0">
                <a:latin typeface="+mn-lt"/>
              </a:rPr>
              <a:t> → giảm tải CPU &amp; bảng định tuyến</a:t>
            </a:r>
          </a:p>
          <a:p>
            <a:pPr marL="2857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1600" dirty="0">
                <a:latin typeface="+mn-lt"/>
              </a:rPr>
              <a:t>Cập nhật nhanh khi mạng thay đổi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600" dirty="0">
                <a:latin typeface="+mn-lt"/>
              </a:rPr>
              <a:t>Ưu điểm: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H</a:t>
            </a:r>
            <a:r>
              <a:rPr lang="vi-VN" sz="1600" dirty="0" err="1">
                <a:latin typeface="+mn-lt"/>
              </a:rPr>
              <a:t>iệu</a:t>
            </a:r>
            <a:r>
              <a:rPr lang="vi-VN" sz="1600" dirty="0">
                <a:latin typeface="+mn-lt"/>
              </a:rPr>
              <a:t> quả hơn RIP (theo khoảng cách)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latin typeface="+mn-lt"/>
              </a:rPr>
              <a:t>Tiết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kiệm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tài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nguyên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không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tạo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ra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lưu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lượng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trao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đổi</a:t>
            </a:r>
            <a:r>
              <a:rPr lang="en-US" sz="1600" dirty="0">
                <a:latin typeface="+mn-lt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6B7FC7-47BB-2FC4-025C-4B76D89BF883}"/>
              </a:ext>
            </a:extLst>
          </p:cNvPr>
          <p:cNvSpPr txBox="1"/>
          <p:nvPr/>
        </p:nvSpPr>
        <p:spPr>
          <a:xfrm>
            <a:off x="762000" y="526966"/>
            <a:ext cx="605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2.4 Open Shortest Path First (OSPF)</a:t>
            </a:r>
          </a:p>
        </p:txBody>
      </p:sp>
    </p:spTree>
    <p:extLst>
      <p:ext uri="{BB962C8B-B14F-4D97-AF65-F5344CB8AC3E}">
        <p14:creationId xmlns:p14="http://schemas.microsoft.com/office/powerpoint/2010/main" val="3322313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ow we protect clients' servers anywhere in the world. Everything about GRE  tunneling - Gcore">
            <a:extLst>
              <a:ext uri="{FF2B5EF4-FFF2-40B4-BE49-F238E27FC236}">
                <a16:creationId xmlns:a16="http://schemas.microsoft.com/office/drawing/2014/main" id="{8E8FC791-1FFF-D1AE-C9FC-A95E965186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4" t="24331" r="2132" b="37655"/>
          <a:stretch>
            <a:fillRect/>
          </a:stretch>
        </p:blipFill>
        <p:spPr bwMode="auto">
          <a:xfrm>
            <a:off x="4417088" y="2404110"/>
            <a:ext cx="4576368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CD68E0-B89F-6FB8-4796-46BA1A0D3F40}"/>
              </a:ext>
            </a:extLst>
          </p:cNvPr>
          <p:cNvSpPr txBox="1"/>
          <p:nvPr/>
        </p:nvSpPr>
        <p:spPr>
          <a:xfrm>
            <a:off x="907256" y="1337699"/>
            <a:ext cx="7200900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dirty="0">
                <a:latin typeface="+mn-lt"/>
              </a:rPr>
              <a:t>G</a:t>
            </a:r>
            <a:r>
              <a:rPr lang="vi-VN" sz="1600" dirty="0" err="1">
                <a:latin typeface="+mn-lt"/>
              </a:rPr>
              <a:t>iao</a:t>
            </a:r>
            <a:r>
              <a:rPr lang="vi-VN" sz="1600" dirty="0">
                <a:latin typeface="+mn-lt"/>
              </a:rPr>
              <a:t> thức </a:t>
            </a:r>
            <a:r>
              <a:rPr lang="vi-VN" sz="1600" dirty="0" err="1">
                <a:latin typeface="+mn-lt"/>
              </a:rPr>
              <a:t>tunneling</a:t>
            </a:r>
            <a:r>
              <a:rPr lang="vi-VN" sz="1600" dirty="0">
                <a:latin typeface="+mn-lt"/>
              </a:rPr>
              <a:t> cho phép đóng gói nhiều loại gói tin trong gói IP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600" dirty="0">
                <a:latin typeface="+mn-lt"/>
              </a:rPr>
              <a:t>Cơ chế:</a:t>
            </a:r>
            <a:endParaRPr lang="en-US" sz="1600" dirty="0">
              <a:latin typeface="+mn-lt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600" dirty="0">
                <a:latin typeface="+mn-lt"/>
              </a:rPr>
              <a:t>Gói gốc → thêm </a:t>
            </a:r>
            <a:r>
              <a:rPr lang="en-US" sz="1600" dirty="0" err="1">
                <a:latin typeface="+mn-lt"/>
              </a:rPr>
              <a:t>tiêu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đề</a:t>
            </a:r>
            <a:r>
              <a:rPr lang="vi-VN" sz="1600" dirty="0">
                <a:latin typeface="+mn-lt"/>
              </a:rPr>
              <a:t> GRE → thêm </a:t>
            </a:r>
            <a:r>
              <a:rPr lang="en-US" sz="1600" dirty="0" err="1">
                <a:latin typeface="+mn-lt"/>
              </a:rPr>
              <a:t>tiêu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đề</a:t>
            </a:r>
            <a:r>
              <a:rPr lang="en-US" sz="1600" dirty="0">
                <a:latin typeface="+mn-lt"/>
              </a:rPr>
              <a:t> </a:t>
            </a:r>
            <a:r>
              <a:rPr lang="vi-VN" sz="1600" dirty="0">
                <a:latin typeface="+mn-lt"/>
              </a:rPr>
              <a:t>IP ngoài → truyền qua </a:t>
            </a:r>
            <a:r>
              <a:rPr lang="vi-VN" sz="1600" dirty="0" err="1">
                <a:latin typeface="+mn-lt"/>
              </a:rPr>
              <a:t>Internet</a:t>
            </a:r>
            <a:endParaRPr lang="vi-VN" sz="1600" dirty="0">
              <a:latin typeface="+mn-lt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600" dirty="0">
                <a:latin typeface="+mn-lt"/>
              </a:rPr>
              <a:t>Ưu điểm: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vi-VN" sz="1600" dirty="0">
                <a:latin typeface="+mn-lt"/>
              </a:rPr>
              <a:t>Kết nối </a:t>
            </a:r>
            <a:r>
              <a:rPr lang="vi-VN" sz="1600" dirty="0" err="1">
                <a:latin typeface="+mn-lt"/>
              </a:rPr>
              <a:t>site</a:t>
            </a:r>
            <a:r>
              <a:rPr lang="vi-VN" sz="1600" dirty="0">
                <a:latin typeface="+mn-lt"/>
              </a:rPr>
              <a:t>-to-</a:t>
            </a:r>
            <a:r>
              <a:rPr lang="vi-VN" sz="1600" dirty="0" err="1">
                <a:latin typeface="+mn-lt"/>
              </a:rPr>
              <a:t>site</a:t>
            </a:r>
            <a:r>
              <a:rPr lang="vi-VN" sz="1600" dirty="0">
                <a:latin typeface="+mn-lt"/>
              </a:rPr>
              <a:t> qua </a:t>
            </a:r>
            <a:r>
              <a:rPr lang="vi-VN" sz="1600" dirty="0" err="1">
                <a:latin typeface="+mn-lt"/>
              </a:rPr>
              <a:t>Internet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vi-VN" sz="1600" dirty="0">
                <a:latin typeface="+mn-lt"/>
              </a:rPr>
              <a:t>Hỗ trợ nhiều giao thức (IPv4, IPv6...)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fr-FR" sz="1600" dirty="0" err="1">
                <a:latin typeface="+mn-lt"/>
              </a:rPr>
              <a:t>Hỗ</a:t>
            </a:r>
            <a:r>
              <a:rPr lang="fr-FR" sz="1600" dirty="0">
                <a:latin typeface="+mn-lt"/>
              </a:rPr>
              <a:t> </a:t>
            </a:r>
            <a:r>
              <a:rPr lang="fr-FR" sz="1600" dirty="0" err="1">
                <a:latin typeface="+mn-lt"/>
              </a:rPr>
              <a:t>trợ</a:t>
            </a:r>
            <a:r>
              <a:rPr lang="fr-FR" sz="1600" dirty="0">
                <a:latin typeface="+mn-lt"/>
              </a:rPr>
              <a:t> </a:t>
            </a:r>
            <a:r>
              <a:rPr lang="fr-FR" sz="1600" dirty="0" err="1">
                <a:latin typeface="+mn-lt"/>
              </a:rPr>
              <a:t>lưu</a:t>
            </a:r>
            <a:r>
              <a:rPr lang="fr-FR" sz="1600" dirty="0">
                <a:latin typeface="+mn-lt"/>
              </a:rPr>
              <a:t> </a:t>
            </a:r>
            <a:r>
              <a:rPr lang="fr-FR" sz="1600" dirty="0" err="1">
                <a:latin typeface="+mn-lt"/>
              </a:rPr>
              <a:t>lượng</a:t>
            </a:r>
            <a:r>
              <a:rPr lang="fr-FR" sz="1600" dirty="0">
                <a:latin typeface="+mn-lt"/>
              </a:rPr>
              <a:t> </a:t>
            </a:r>
            <a:r>
              <a:rPr lang="fr-FR" sz="1600" dirty="0" err="1">
                <a:latin typeface="+mn-lt"/>
              </a:rPr>
              <a:t>đa</a:t>
            </a:r>
            <a:r>
              <a:rPr lang="fr-FR" sz="1600" dirty="0">
                <a:latin typeface="+mn-lt"/>
              </a:rPr>
              <a:t> </a:t>
            </a:r>
            <a:r>
              <a:rPr lang="fr-FR" sz="1600" dirty="0" err="1">
                <a:latin typeface="+mn-lt"/>
              </a:rPr>
              <a:t>hướng</a:t>
            </a:r>
            <a:r>
              <a:rPr lang="fr-FR" sz="1600" dirty="0">
                <a:latin typeface="+mn-lt"/>
              </a:rPr>
              <a:t> qua </a:t>
            </a:r>
            <a:r>
              <a:rPr lang="fr-FR" sz="1600" dirty="0" err="1">
                <a:latin typeface="+mn-lt"/>
              </a:rPr>
              <a:t>các</a:t>
            </a:r>
            <a:r>
              <a:rPr lang="fr-FR" sz="1600" dirty="0">
                <a:latin typeface="+mn-lt"/>
              </a:rPr>
              <a:t> </a:t>
            </a:r>
            <a:r>
              <a:rPr lang="fr-FR" sz="1600" dirty="0" err="1">
                <a:latin typeface="+mn-lt"/>
              </a:rPr>
              <a:t>mạng</a:t>
            </a:r>
            <a:r>
              <a:rPr lang="fr-FR" sz="1600" dirty="0">
                <a:latin typeface="+mn-lt"/>
              </a:rPr>
              <a:t> </a:t>
            </a:r>
            <a:r>
              <a:rPr lang="fr-FR" sz="1600" dirty="0" err="1">
                <a:latin typeface="+mn-lt"/>
              </a:rPr>
              <a:t>không</a:t>
            </a:r>
            <a:r>
              <a:rPr lang="fr-FR" sz="1600" dirty="0">
                <a:latin typeface="+mn-lt"/>
              </a:rPr>
              <a:t> </a:t>
            </a:r>
            <a:r>
              <a:rPr lang="fr-FR" sz="1600" dirty="0" err="1">
                <a:latin typeface="+mn-lt"/>
              </a:rPr>
              <a:t>hỗ</a:t>
            </a:r>
            <a:r>
              <a:rPr lang="fr-FR" sz="1600" dirty="0">
                <a:latin typeface="+mn-lt"/>
              </a:rPr>
              <a:t> </a:t>
            </a:r>
            <a:r>
              <a:rPr lang="fr-FR" sz="1600" dirty="0" err="1">
                <a:latin typeface="+mn-lt"/>
              </a:rPr>
              <a:t>trợ</a:t>
            </a:r>
            <a:r>
              <a:rPr lang="fr-FR" sz="1600" dirty="0">
                <a:latin typeface="+mn-lt"/>
              </a:rPr>
              <a:t> </a:t>
            </a:r>
            <a:r>
              <a:rPr lang="fr-FR" sz="1600" dirty="0" err="1">
                <a:latin typeface="+mn-lt"/>
              </a:rPr>
              <a:t>định</a:t>
            </a:r>
            <a:r>
              <a:rPr lang="fr-FR" sz="1600" dirty="0">
                <a:latin typeface="+mn-lt"/>
              </a:rPr>
              <a:t> </a:t>
            </a:r>
            <a:r>
              <a:rPr lang="fr-FR" sz="1600" dirty="0" err="1">
                <a:latin typeface="+mn-lt"/>
              </a:rPr>
              <a:t>tuyến</a:t>
            </a:r>
            <a:endParaRPr lang="vi-VN" sz="1600" dirty="0">
              <a:latin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7577C8-846B-62C6-8456-4D9B0B464DCE}"/>
              </a:ext>
            </a:extLst>
          </p:cNvPr>
          <p:cNvSpPr txBox="1"/>
          <p:nvPr/>
        </p:nvSpPr>
        <p:spPr>
          <a:xfrm>
            <a:off x="907256" y="617010"/>
            <a:ext cx="6408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2.5 Generic Routing Encapsulation (GRE)</a:t>
            </a:r>
          </a:p>
        </p:txBody>
      </p:sp>
    </p:spTree>
    <p:extLst>
      <p:ext uri="{BB962C8B-B14F-4D97-AF65-F5344CB8AC3E}">
        <p14:creationId xmlns:p14="http://schemas.microsoft.com/office/powerpoint/2010/main" val="3862131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Load Balancing là gì? Có những lợi ích gì nổi bật?">
            <a:extLst>
              <a:ext uri="{FF2B5EF4-FFF2-40B4-BE49-F238E27FC236}">
                <a16:creationId xmlns:a16="http://schemas.microsoft.com/office/drawing/2014/main" id="{F12A1A12-9F7C-2BAA-1CBF-8978827B53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8" t="7787" r="9256" b="12867"/>
          <a:stretch>
            <a:fillRect/>
          </a:stretch>
        </p:blipFill>
        <p:spPr bwMode="auto">
          <a:xfrm>
            <a:off x="5242560" y="2244272"/>
            <a:ext cx="3520440" cy="24529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47BE574-C8F7-4E31-9428-CE9D7BCBECB7}"/>
              </a:ext>
            </a:extLst>
          </p:cNvPr>
          <p:cNvSpPr txBox="1"/>
          <p:nvPr/>
        </p:nvSpPr>
        <p:spPr>
          <a:xfrm>
            <a:off x="596264" y="1189166"/>
            <a:ext cx="785431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dirty="0">
                <a:latin typeface="+mn-lt"/>
              </a:rPr>
              <a:t>P</a:t>
            </a:r>
            <a:r>
              <a:rPr lang="vi-VN" sz="1600" dirty="0">
                <a:latin typeface="+mn-lt"/>
              </a:rPr>
              <a:t>hân phối lưu lượng mạng qua nhiều đường truyền để tăng hiệu suất.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600" dirty="0">
                <a:latin typeface="+mn-lt"/>
              </a:rPr>
              <a:t>Phương pháp:</a:t>
            </a:r>
            <a:endParaRPr lang="en-US" sz="1600" dirty="0">
              <a:latin typeface="+mn-lt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600" dirty="0">
                <a:latin typeface="+mn-lt"/>
              </a:rPr>
              <a:t>ECMP (</a:t>
            </a:r>
            <a:r>
              <a:rPr lang="vi-VN" sz="1600" dirty="0" err="1">
                <a:latin typeface="+mn-lt"/>
              </a:rPr>
              <a:t>Equal-Cost</a:t>
            </a:r>
            <a:r>
              <a:rPr lang="vi-VN" sz="1600" dirty="0">
                <a:latin typeface="+mn-lt"/>
              </a:rPr>
              <a:t> </a:t>
            </a:r>
            <a:r>
              <a:rPr lang="vi-VN" sz="1600" dirty="0" err="1">
                <a:latin typeface="+mn-lt"/>
              </a:rPr>
              <a:t>Multi-Path</a:t>
            </a:r>
            <a:r>
              <a:rPr lang="vi-VN" sz="1600" dirty="0">
                <a:latin typeface="+mn-lt"/>
              </a:rPr>
              <a:t>): chia tải giữa các đường có cùng chi phí OSPF</a:t>
            </a:r>
            <a:endParaRPr lang="en-US" sz="1600" dirty="0">
              <a:latin typeface="+mn-lt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600" dirty="0">
                <a:latin typeface="+mn-lt"/>
              </a:rPr>
              <a:t>Thuật toán: </a:t>
            </a:r>
            <a:r>
              <a:rPr lang="vi-VN" sz="1600" dirty="0" err="1">
                <a:latin typeface="+mn-lt"/>
              </a:rPr>
              <a:t>Round</a:t>
            </a:r>
            <a:r>
              <a:rPr lang="vi-VN" sz="1600" dirty="0">
                <a:latin typeface="+mn-lt"/>
              </a:rPr>
              <a:t> </a:t>
            </a:r>
            <a:r>
              <a:rPr lang="vi-VN" sz="1600" dirty="0" err="1">
                <a:latin typeface="+mn-lt"/>
              </a:rPr>
              <a:t>Robin</a:t>
            </a:r>
            <a:r>
              <a:rPr lang="vi-VN" sz="1600" dirty="0">
                <a:latin typeface="+mn-lt"/>
              </a:rPr>
              <a:t>, </a:t>
            </a:r>
            <a:r>
              <a:rPr lang="vi-VN" sz="1600" dirty="0" err="1">
                <a:latin typeface="+mn-lt"/>
              </a:rPr>
              <a:t>Weighted</a:t>
            </a:r>
            <a:r>
              <a:rPr lang="en-US" sz="1600" dirty="0">
                <a:latin typeface="+mn-lt"/>
              </a:rPr>
              <a:t>…</a:t>
            </a:r>
            <a:r>
              <a:rPr lang="vi-VN" sz="1600" dirty="0">
                <a:latin typeface="+mn-lt"/>
              </a:rPr>
              <a:t> </a:t>
            </a:r>
            <a:endParaRPr lang="en-US" sz="1600" dirty="0">
              <a:latin typeface="+mn-lt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600" dirty="0">
                <a:latin typeface="+mn-lt"/>
              </a:rPr>
              <a:t>Ưu điểm: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1600" dirty="0">
                <a:latin typeface="+mn-lt"/>
              </a:rPr>
              <a:t>Tận dụng tối đa băng thông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1600" dirty="0">
                <a:latin typeface="+mn-lt"/>
              </a:rPr>
              <a:t>Giảm độ trễ, tránh nghẽn mạng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1600" dirty="0">
                <a:latin typeface="+mn-lt"/>
              </a:rPr>
              <a:t>Có khả năng dự phòng khi một đường hỏng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C52491-48B9-11BD-BF8F-08697AE64FD7}"/>
              </a:ext>
            </a:extLst>
          </p:cNvPr>
          <p:cNvSpPr txBox="1"/>
          <p:nvPr/>
        </p:nvSpPr>
        <p:spPr>
          <a:xfrm>
            <a:off x="392430" y="611045"/>
            <a:ext cx="5337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2.6 Load Balancing (Cân </a:t>
            </a:r>
            <a:r>
              <a:rPr lang="en-US" sz="2400" b="1" dirty="0" err="1">
                <a:latin typeface="+mj-lt"/>
              </a:rPr>
              <a:t>bằng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tải</a:t>
            </a:r>
            <a:r>
              <a:rPr lang="en-US" sz="2400" b="1" dirty="0">
                <a:latin typeface="+mj-lt"/>
              </a:rPr>
              <a:t>)</a:t>
            </a:r>
            <a:endParaRPr lang="vi-VN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504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ifferences between Packet Tracer, GNS3, and Cisco VIRL">
            <a:extLst>
              <a:ext uri="{FF2B5EF4-FFF2-40B4-BE49-F238E27FC236}">
                <a16:creationId xmlns:a16="http://schemas.microsoft.com/office/drawing/2014/main" id="{484F90C1-CD48-D479-9556-71584494FF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75"/>
          <a:stretch>
            <a:fillRect/>
          </a:stretch>
        </p:blipFill>
        <p:spPr bwMode="auto">
          <a:xfrm>
            <a:off x="5417820" y="1648030"/>
            <a:ext cx="3412613" cy="242246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AB8DDD-7DC9-B9D9-B42A-363108208993}"/>
              </a:ext>
            </a:extLst>
          </p:cNvPr>
          <p:cNvSpPr txBox="1"/>
          <p:nvPr/>
        </p:nvSpPr>
        <p:spPr>
          <a:xfrm>
            <a:off x="388620" y="533400"/>
            <a:ext cx="4183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3. Cisco Packet Tracer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3405A4-5F5F-C335-E7FB-3BEBC32D6F36}"/>
              </a:ext>
            </a:extLst>
          </p:cNvPr>
          <p:cNvSpPr txBox="1"/>
          <p:nvPr/>
        </p:nvSpPr>
        <p:spPr>
          <a:xfrm>
            <a:off x="772024" y="1710855"/>
            <a:ext cx="597167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600" dirty="0">
                <a:latin typeface="+mn-lt"/>
              </a:rPr>
              <a:t>Đặc điểm nổi bật:</a:t>
            </a:r>
            <a:endParaRPr lang="en-US" sz="1600" dirty="0">
              <a:latin typeface="+mn-lt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600" dirty="0">
                <a:latin typeface="+mn-lt"/>
              </a:rPr>
              <a:t>Cung cấp môi trường trực quan để thiết kế mạng</a:t>
            </a:r>
            <a:endParaRPr lang="en-US" sz="1600" dirty="0">
              <a:latin typeface="+mn-lt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600" dirty="0">
                <a:latin typeface="+mn-lt"/>
              </a:rPr>
              <a:t>Hỗ trợ nhiều thiết bị: </a:t>
            </a:r>
            <a:r>
              <a:rPr lang="vi-VN" sz="1600" dirty="0" err="1">
                <a:latin typeface="+mn-lt"/>
              </a:rPr>
              <a:t>Router</a:t>
            </a:r>
            <a:r>
              <a:rPr lang="vi-VN" sz="1600" dirty="0">
                <a:latin typeface="+mn-lt"/>
              </a:rPr>
              <a:t>, </a:t>
            </a:r>
            <a:r>
              <a:rPr lang="vi-VN" sz="1600" dirty="0" err="1">
                <a:latin typeface="+mn-lt"/>
              </a:rPr>
              <a:t>Switch</a:t>
            </a:r>
            <a:r>
              <a:rPr lang="vi-VN" sz="1600" dirty="0">
                <a:latin typeface="+mn-lt"/>
              </a:rPr>
              <a:t>, PC, Server…</a:t>
            </a:r>
            <a:endParaRPr lang="en-US" sz="1600" dirty="0">
              <a:latin typeface="+mn-lt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dirty="0">
                <a:latin typeface="+mn-lt"/>
              </a:rPr>
              <a:t>H</a:t>
            </a:r>
            <a:r>
              <a:rPr lang="vi-VN" sz="1600" dirty="0">
                <a:latin typeface="+mn-lt"/>
              </a:rPr>
              <a:t>ỗ trợ nhiều giao thức: VLAN, STP, OSPF, GRE</a:t>
            </a:r>
            <a:r>
              <a:rPr lang="en-US" sz="1600" dirty="0">
                <a:latin typeface="+mn-lt"/>
              </a:rPr>
              <a:t>…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600" dirty="0">
                <a:latin typeface="+mn-lt"/>
              </a:rPr>
              <a:t>Ưu điểm:</a:t>
            </a:r>
            <a:endParaRPr lang="en-US" sz="1600" dirty="0">
              <a:latin typeface="+mn-lt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600" dirty="0">
                <a:latin typeface="+mn-lt"/>
              </a:rPr>
              <a:t>Không cần thiết bị thật, tiết kiệm chi phí</a:t>
            </a:r>
            <a:endParaRPr lang="en-US" sz="1600" dirty="0">
              <a:latin typeface="+mn-lt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600" dirty="0">
                <a:latin typeface="+mn-lt"/>
              </a:rPr>
              <a:t>Giao diện đơn giản, dễ học, dễ cấu hình</a:t>
            </a:r>
            <a:endParaRPr lang="en-US" sz="1600" dirty="0">
              <a:latin typeface="+mn-lt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600" dirty="0">
                <a:latin typeface="+mn-lt"/>
              </a:rPr>
              <a:t>Có chế độ mô phỏng </a:t>
            </a:r>
            <a:r>
              <a:rPr lang="vi-VN" sz="1600" dirty="0" err="1">
                <a:latin typeface="+mn-lt"/>
              </a:rPr>
              <a:t>Realtime</a:t>
            </a:r>
            <a:r>
              <a:rPr lang="vi-VN" sz="1600" dirty="0">
                <a:latin typeface="+mn-lt"/>
              </a:rPr>
              <a:t> và </a:t>
            </a:r>
            <a:r>
              <a:rPr lang="vi-VN" sz="1600" dirty="0" err="1">
                <a:latin typeface="+mn-lt"/>
              </a:rPr>
              <a:t>Simulation</a:t>
            </a:r>
            <a:r>
              <a:rPr lang="vi-VN" sz="1600" dirty="0">
                <a:latin typeface="+mn-lt"/>
              </a:rPr>
              <a:t> để kiểm tra gói tin</a:t>
            </a:r>
            <a:endParaRPr lang="en-US" sz="1600" dirty="0"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D1CAE6-AE65-91C1-DAF4-CA420E28F693}"/>
              </a:ext>
            </a:extLst>
          </p:cNvPr>
          <p:cNvSpPr txBox="1"/>
          <p:nvPr/>
        </p:nvSpPr>
        <p:spPr>
          <a:xfrm>
            <a:off x="746760" y="1073010"/>
            <a:ext cx="7886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dirty="0">
                <a:latin typeface="+mn-lt"/>
              </a:rPr>
              <a:t>Cisco Packet Tracer </a:t>
            </a:r>
            <a:r>
              <a:rPr lang="en-US" sz="1600" dirty="0" err="1">
                <a:latin typeface="+mn-lt"/>
              </a:rPr>
              <a:t>là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công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cụ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giả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lập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mạng</a:t>
            </a:r>
            <a:r>
              <a:rPr lang="en-US" sz="1600" dirty="0">
                <a:latin typeface="+mn-lt"/>
              </a:rPr>
              <a:t> do Cisco </a:t>
            </a:r>
            <a:r>
              <a:rPr lang="en-US" sz="1600" dirty="0" err="1">
                <a:latin typeface="+mn-lt"/>
              </a:rPr>
              <a:t>phát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triển</a:t>
            </a:r>
            <a:r>
              <a:rPr lang="en-US" sz="1600" dirty="0">
                <a:latin typeface="+mn-lt"/>
              </a:rPr>
              <a:t>, </a:t>
            </a:r>
            <a:r>
              <a:rPr lang="en-US" sz="1600" dirty="0" err="1">
                <a:latin typeface="+mn-lt"/>
              </a:rPr>
              <a:t>hỗ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trợ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việc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học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tập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và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thực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hành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về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mạng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77895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54DAAD3-F194-4BD4-8E89-1E2AFA7A6028}"/>
              </a:ext>
            </a:extLst>
          </p:cNvPr>
          <p:cNvSpPr txBox="1"/>
          <p:nvPr/>
        </p:nvSpPr>
        <p:spPr>
          <a:xfrm>
            <a:off x="1219200" y="774561"/>
            <a:ext cx="7635240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vi-VN" sz="1600" dirty="0">
                <a:latin typeface="+mn-lt"/>
              </a:rPr>
              <a:t>Thiết kế mô hình WAN: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vi-VN" sz="1600" dirty="0" err="1">
                <a:latin typeface="+mn-lt"/>
              </a:rPr>
              <a:t>Router</a:t>
            </a:r>
            <a:r>
              <a:rPr lang="vi-VN" sz="1600" dirty="0">
                <a:latin typeface="+mn-lt"/>
              </a:rPr>
              <a:t> R1, R2, R3 kết nối theo nhiều </a:t>
            </a:r>
            <a:r>
              <a:rPr lang="vi-VN" sz="1600" dirty="0" err="1">
                <a:latin typeface="+mn-lt"/>
              </a:rPr>
              <a:t>Area</a:t>
            </a:r>
            <a:r>
              <a:rPr lang="vi-VN" sz="1600" dirty="0">
                <a:latin typeface="+mn-lt"/>
              </a:rPr>
              <a:t> OSPF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vi-VN" sz="1600" dirty="0" err="1">
                <a:latin typeface="+mn-lt"/>
              </a:rPr>
              <a:t>Switch</a:t>
            </a:r>
            <a:r>
              <a:rPr lang="vi-VN" sz="1600" dirty="0">
                <a:latin typeface="+mn-lt"/>
              </a:rPr>
              <a:t> S1, S2, S3 cấu hình VLAN, STP, </a:t>
            </a:r>
            <a:r>
              <a:rPr lang="vi-VN" sz="1600" dirty="0" err="1">
                <a:latin typeface="+mn-lt"/>
              </a:rPr>
              <a:t>EtherChannel</a:t>
            </a:r>
            <a:endParaRPr lang="en-US" sz="1600" dirty="0">
              <a:latin typeface="+mn-lt"/>
            </a:endParaRPr>
          </a:p>
          <a:p>
            <a:pPr>
              <a:spcBef>
                <a:spcPts val="600"/>
              </a:spcBef>
            </a:pPr>
            <a:r>
              <a:rPr lang="vi-VN" sz="1600" dirty="0">
                <a:latin typeface="+mn-lt"/>
              </a:rPr>
              <a:t>Cấu hình công nghệ: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vi-VN" sz="1600" dirty="0">
                <a:latin typeface="+mn-lt"/>
              </a:rPr>
              <a:t>VLAN: chia nhóm người dùng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vi-VN" sz="1600" dirty="0">
                <a:latin typeface="+mn-lt"/>
              </a:rPr>
              <a:t>STP: tránh vòng lặp khi </a:t>
            </a:r>
            <a:r>
              <a:rPr lang="vi-VN" sz="1600" dirty="0" err="1">
                <a:latin typeface="+mn-lt"/>
              </a:rPr>
              <a:t>switch</a:t>
            </a:r>
            <a:r>
              <a:rPr lang="vi-VN" sz="1600" dirty="0">
                <a:latin typeface="+mn-lt"/>
              </a:rPr>
              <a:t> kết nối vòng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vi-VN" sz="1600" dirty="0">
                <a:latin typeface="+mn-lt"/>
              </a:rPr>
              <a:t>OSPF: định tuyến động giữa các </a:t>
            </a:r>
            <a:r>
              <a:rPr lang="vi-VN" sz="1600" dirty="0" err="1">
                <a:latin typeface="+mn-lt"/>
              </a:rPr>
              <a:t>router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vi-VN" sz="1600" dirty="0">
                <a:latin typeface="+mn-lt"/>
              </a:rPr>
              <a:t>GRE: tạo đường hầm giữa các </a:t>
            </a:r>
            <a:r>
              <a:rPr lang="vi-VN" sz="1600" dirty="0" err="1">
                <a:latin typeface="+mn-lt"/>
              </a:rPr>
              <a:t>site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vi-VN" sz="1600" dirty="0" err="1">
                <a:latin typeface="+mn-lt"/>
              </a:rPr>
              <a:t>Load</a:t>
            </a:r>
            <a:r>
              <a:rPr lang="vi-VN" sz="1600" dirty="0">
                <a:latin typeface="+mn-lt"/>
              </a:rPr>
              <a:t> </a:t>
            </a:r>
            <a:r>
              <a:rPr lang="vi-VN" sz="1600" dirty="0" err="1">
                <a:latin typeface="+mn-lt"/>
              </a:rPr>
              <a:t>Balancing</a:t>
            </a:r>
            <a:r>
              <a:rPr lang="vi-VN" sz="1600" dirty="0">
                <a:latin typeface="+mn-lt"/>
              </a:rPr>
              <a:t>: chia tải giữa các liên kết song </a:t>
            </a:r>
            <a:r>
              <a:rPr lang="vi-VN" sz="1600" dirty="0" err="1">
                <a:latin typeface="+mn-lt"/>
              </a:rPr>
              <a:t>song</a:t>
            </a:r>
            <a:endParaRPr lang="en-US" sz="1600" dirty="0">
              <a:latin typeface="+mn-lt"/>
            </a:endParaRPr>
          </a:p>
          <a:p>
            <a:pPr>
              <a:spcBef>
                <a:spcPts val="600"/>
              </a:spcBef>
            </a:pPr>
            <a:r>
              <a:rPr lang="vi-VN" sz="1600" dirty="0">
                <a:latin typeface="+mn-lt"/>
              </a:rPr>
              <a:t>Kiểm thử: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vi-VN" sz="1600" dirty="0" err="1">
                <a:latin typeface="+mn-lt"/>
              </a:rPr>
              <a:t>Ping</a:t>
            </a:r>
            <a:r>
              <a:rPr lang="vi-VN" sz="1600" dirty="0">
                <a:latin typeface="+mn-lt"/>
              </a:rPr>
              <a:t> từ R2 đến PC trong VLAN để kiểm tra liên VLAN </a:t>
            </a:r>
            <a:r>
              <a:rPr lang="vi-VN" sz="1600" dirty="0" err="1">
                <a:latin typeface="+mn-lt"/>
              </a:rPr>
              <a:t>routing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vi-VN" sz="1600" dirty="0">
                <a:latin typeface="+mn-lt"/>
              </a:rPr>
              <a:t>Kiểm tra cân bằng tải bằng lệnh </a:t>
            </a:r>
            <a:r>
              <a:rPr lang="vi-VN" sz="1600" i="1" u="sng" dirty="0" err="1">
                <a:latin typeface="+mn-lt"/>
              </a:rPr>
              <a:t>show</a:t>
            </a:r>
            <a:r>
              <a:rPr lang="vi-VN" sz="1600" i="1" u="sng" dirty="0">
                <a:latin typeface="+mn-lt"/>
              </a:rPr>
              <a:t> </a:t>
            </a:r>
            <a:r>
              <a:rPr lang="vi-VN" sz="1600" i="1" u="sng" dirty="0" err="1">
                <a:latin typeface="+mn-lt"/>
              </a:rPr>
              <a:t>ip</a:t>
            </a:r>
            <a:r>
              <a:rPr lang="vi-VN" sz="1600" i="1" u="sng" dirty="0">
                <a:latin typeface="+mn-lt"/>
              </a:rPr>
              <a:t> </a:t>
            </a:r>
            <a:r>
              <a:rPr lang="vi-VN" sz="1600" i="1" u="sng" dirty="0" err="1">
                <a:latin typeface="+mn-lt"/>
              </a:rPr>
              <a:t>route</a:t>
            </a:r>
            <a:r>
              <a:rPr lang="vi-VN" sz="1600" i="1" u="sng" dirty="0">
                <a:latin typeface="+mn-lt"/>
              </a:rPr>
              <a:t> </a:t>
            </a:r>
            <a:r>
              <a:rPr lang="vi-VN" sz="1600" i="1" u="sng" dirty="0" err="1">
                <a:latin typeface="+mn-lt"/>
              </a:rPr>
              <a:t>ospf</a:t>
            </a:r>
            <a:endParaRPr lang="en-US" sz="1600" u="sng" dirty="0">
              <a:latin typeface="+mn-lt"/>
            </a:endParaRPr>
          </a:p>
          <a:p>
            <a:pPr marL="28575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vi-VN" sz="1600" dirty="0">
                <a:latin typeface="+mn-lt"/>
              </a:rPr>
              <a:t>Quan sát STP bằng </a:t>
            </a:r>
            <a:r>
              <a:rPr lang="vi-VN" sz="1600" i="1" u="sng" dirty="0" err="1">
                <a:latin typeface="+mn-lt"/>
              </a:rPr>
              <a:t>show</a:t>
            </a:r>
            <a:r>
              <a:rPr lang="vi-VN" sz="1600" i="1" u="sng" dirty="0">
                <a:latin typeface="+mn-lt"/>
              </a:rPr>
              <a:t> </a:t>
            </a:r>
            <a:r>
              <a:rPr lang="vi-VN" sz="1600" i="1" u="sng" dirty="0" err="1">
                <a:latin typeface="+mn-lt"/>
              </a:rPr>
              <a:t>spanning-tree</a:t>
            </a:r>
            <a:endParaRPr lang="en-US" sz="1600" u="sng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B0C333-8C2F-25AD-DB90-E07B1593C61C}"/>
              </a:ext>
            </a:extLst>
          </p:cNvPr>
          <p:cNvSpPr txBox="1"/>
          <p:nvPr/>
        </p:nvSpPr>
        <p:spPr>
          <a:xfrm>
            <a:off x="815340" y="213360"/>
            <a:ext cx="608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+mj-lt"/>
              </a:rPr>
              <a:t>Ứng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dụng</a:t>
            </a:r>
            <a:r>
              <a:rPr lang="en-US" sz="2400" b="1" dirty="0">
                <a:latin typeface="+mj-lt"/>
              </a:rPr>
              <a:t> Packet Tracer </a:t>
            </a:r>
            <a:r>
              <a:rPr lang="en-US" sz="2400" b="1" dirty="0" err="1">
                <a:latin typeface="+mj-lt"/>
              </a:rPr>
              <a:t>trong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đề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tài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62717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59"/>
          <p:cNvSpPr txBox="1">
            <a:spLocks/>
          </p:cNvSpPr>
          <p:nvPr/>
        </p:nvSpPr>
        <p:spPr>
          <a:xfrm>
            <a:off x="631442" y="637489"/>
            <a:ext cx="4244997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r>
              <a:rPr lang="en-US" sz="2800" b="1" dirty="0">
                <a:latin typeface="+mj-lt"/>
              </a:rPr>
              <a:t>III. Cài </a:t>
            </a:r>
            <a:r>
              <a:rPr lang="en-US" sz="2800" b="1" dirty="0" err="1">
                <a:latin typeface="+mj-lt"/>
              </a:rPr>
              <a:t>đặt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thực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nghiệm</a:t>
            </a:r>
            <a:r>
              <a:rPr lang="en-US" sz="2800" b="1" dirty="0">
                <a:latin typeface="+mj-lt"/>
              </a:rPr>
              <a:t> </a:t>
            </a:r>
          </a:p>
        </p:txBody>
      </p:sp>
      <p:grpSp>
        <p:nvGrpSpPr>
          <p:cNvPr id="677" name="Google Shape;677;p59"/>
          <p:cNvGrpSpPr/>
          <p:nvPr/>
        </p:nvGrpSpPr>
        <p:grpSpPr>
          <a:xfrm>
            <a:off x="631442" y="1620696"/>
            <a:ext cx="1211060" cy="1178158"/>
            <a:chOff x="4045063" y="635665"/>
            <a:chExt cx="868200" cy="868200"/>
          </a:xfrm>
        </p:grpSpPr>
        <p:sp>
          <p:nvSpPr>
            <p:cNvPr id="678" name="Google Shape;678;p59"/>
            <p:cNvSpPr/>
            <p:nvPr/>
          </p:nvSpPr>
          <p:spPr>
            <a:xfrm>
              <a:off x="4049799" y="640401"/>
              <a:ext cx="858900" cy="858900"/>
            </a:xfrm>
            <a:prstGeom prst="donut">
              <a:avLst>
                <a:gd name="adj" fmla="val 1193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59"/>
            <p:cNvSpPr/>
            <p:nvPr/>
          </p:nvSpPr>
          <p:spPr>
            <a:xfrm flipH="1">
              <a:off x="4045063" y="635665"/>
              <a:ext cx="868200" cy="868200"/>
            </a:xfrm>
            <a:prstGeom prst="blockArc">
              <a:avLst>
                <a:gd name="adj1" fmla="val 10798115"/>
                <a:gd name="adj2" fmla="val 16256715"/>
                <a:gd name="adj3" fmla="val 12710"/>
              </a:avLst>
            </a:pr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0" name="Google Shape;680;p59"/>
          <p:cNvGrpSpPr/>
          <p:nvPr/>
        </p:nvGrpSpPr>
        <p:grpSpPr>
          <a:xfrm>
            <a:off x="2850032" y="1620696"/>
            <a:ext cx="1211060" cy="1178158"/>
            <a:chOff x="4045063" y="635665"/>
            <a:chExt cx="868200" cy="868200"/>
          </a:xfrm>
        </p:grpSpPr>
        <p:sp>
          <p:nvSpPr>
            <p:cNvPr id="681" name="Google Shape;681;p59"/>
            <p:cNvSpPr/>
            <p:nvPr/>
          </p:nvSpPr>
          <p:spPr>
            <a:xfrm>
              <a:off x="4049799" y="640401"/>
              <a:ext cx="858900" cy="858900"/>
            </a:xfrm>
            <a:prstGeom prst="donut">
              <a:avLst>
                <a:gd name="adj" fmla="val 1193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59"/>
            <p:cNvSpPr/>
            <p:nvPr/>
          </p:nvSpPr>
          <p:spPr>
            <a:xfrm flipH="1">
              <a:off x="4045063" y="635665"/>
              <a:ext cx="868200" cy="868200"/>
            </a:xfrm>
            <a:prstGeom prst="blockArc">
              <a:avLst>
                <a:gd name="adj1" fmla="val 5400645"/>
                <a:gd name="adj2" fmla="val 16256715"/>
                <a:gd name="adj3" fmla="val 12710"/>
              </a:avLst>
            </a:prstGeom>
            <a:solidFill>
              <a:schemeClr val="accent3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59"/>
          <p:cNvGrpSpPr/>
          <p:nvPr/>
        </p:nvGrpSpPr>
        <p:grpSpPr>
          <a:xfrm>
            <a:off x="5068622" y="1620696"/>
            <a:ext cx="1211060" cy="1178158"/>
            <a:chOff x="4045063" y="635665"/>
            <a:chExt cx="868200" cy="868200"/>
          </a:xfrm>
        </p:grpSpPr>
        <p:sp>
          <p:nvSpPr>
            <p:cNvPr id="684" name="Google Shape;684;p59"/>
            <p:cNvSpPr/>
            <p:nvPr/>
          </p:nvSpPr>
          <p:spPr>
            <a:xfrm>
              <a:off x="4049799" y="640401"/>
              <a:ext cx="858900" cy="858900"/>
            </a:xfrm>
            <a:prstGeom prst="donut">
              <a:avLst>
                <a:gd name="adj" fmla="val 1193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59"/>
            <p:cNvSpPr/>
            <p:nvPr/>
          </p:nvSpPr>
          <p:spPr>
            <a:xfrm flipH="1">
              <a:off x="4045063" y="635665"/>
              <a:ext cx="868200" cy="868200"/>
            </a:xfrm>
            <a:prstGeom prst="blockArc">
              <a:avLst>
                <a:gd name="adj1" fmla="val 26082"/>
                <a:gd name="adj2" fmla="val 16256715"/>
                <a:gd name="adj3" fmla="val 12710"/>
              </a:avLst>
            </a:prstGeom>
            <a:solidFill>
              <a:schemeClr val="accen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92" name="Google Shape;692;p59"/>
          <p:cNvSpPr txBox="1"/>
          <p:nvPr/>
        </p:nvSpPr>
        <p:spPr>
          <a:xfrm>
            <a:off x="3095321" y="2038337"/>
            <a:ext cx="720482" cy="342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+mn-lt"/>
                <a:ea typeface="Anek Kannada"/>
                <a:cs typeface="Anek Kannada"/>
                <a:sym typeface="Anek Kannada"/>
              </a:rPr>
              <a:t>50%</a:t>
            </a:r>
            <a:endParaRPr sz="1600" b="1" dirty="0">
              <a:solidFill>
                <a:schemeClr val="dk1"/>
              </a:solidFill>
              <a:latin typeface="+mn-lt"/>
              <a:ea typeface="Anek Kannada"/>
              <a:cs typeface="Anek Kannada"/>
              <a:sym typeface="Anek Kannada"/>
            </a:endParaRPr>
          </a:p>
        </p:txBody>
      </p:sp>
      <p:sp>
        <p:nvSpPr>
          <p:cNvPr id="693" name="Google Shape;693;p59"/>
          <p:cNvSpPr txBox="1"/>
          <p:nvPr/>
        </p:nvSpPr>
        <p:spPr>
          <a:xfrm>
            <a:off x="5313911" y="2038337"/>
            <a:ext cx="720482" cy="342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+mn-lt"/>
                <a:ea typeface="Anek Kannada"/>
                <a:cs typeface="Anek Kannada"/>
                <a:sym typeface="Anek Kannada"/>
              </a:rPr>
              <a:t>75%</a:t>
            </a:r>
            <a:endParaRPr sz="1600" b="1" dirty="0">
              <a:solidFill>
                <a:schemeClr val="dk1"/>
              </a:solidFill>
              <a:latin typeface="+mn-lt"/>
              <a:ea typeface="Anek Kannada"/>
              <a:cs typeface="Anek Kannada"/>
              <a:sym typeface="Anek Kannada"/>
            </a:endParaRPr>
          </a:p>
        </p:txBody>
      </p:sp>
      <p:sp>
        <p:nvSpPr>
          <p:cNvPr id="694" name="Google Shape;694;p59"/>
          <p:cNvSpPr txBox="1"/>
          <p:nvPr/>
        </p:nvSpPr>
        <p:spPr>
          <a:xfrm>
            <a:off x="876731" y="2038337"/>
            <a:ext cx="720482" cy="342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+mn-lt"/>
                <a:ea typeface="Anek Kannada"/>
                <a:cs typeface="Anek Kannada"/>
                <a:sym typeface="Anek Kannada"/>
              </a:rPr>
              <a:t>25%</a:t>
            </a:r>
            <a:endParaRPr sz="1600" b="1" dirty="0">
              <a:solidFill>
                <a:schemeClr val="dk1"/>
              </a:solidFill>
              <a:latin typeface="+mn-lt"/>
              <a:ea typeface="Anek Kannada"/>
              <a:cs typeface="Anek Kannada"/>
              <a:sym typeface="Anek Kannada"/>
            </a:endParaRPr>
          </a:p>
        </p:txBody>
      </p:sp>
      <p:grpSp>
        <p:nvGrpSpPr>
          <p:cNvPr id="3" name="Google Shape;683;p59">
            <a:extLst>
              <a:ext uri="{FF2B5EF4-FFF2-40B4-BE49-F238E27FC236}">
                <a16:creationId xmlns:a16="http://schemas.microsoft.com/office/drawing/2014/main" id="{DEBF1D55-33E9-2F14-7873-02D4CBEBB73D}"/>
              </a:ext>
            </a:extLst>
          </p:cNvPr>
          <p:cNvGrpSpPr/>
          <p:nvPr/>
        </p:nvGrpSpPr>
        <p:grpSpPr>
          <a:xfrm>
            <a:off x="7287212" y="1620696"/>
            <a:ext cx="1211060" cy="1178158"/>
            <a:chOff x="4045063" y="635665"/>
            <a:chExt cx="868200" cy="868200"/>
          </a:xfrm>
        </p:grpSpPr>
        <p:sp>
          <p:nvSpPr>
            <p:cNvPr id="4" name="Google Shape;684;p59">
              <a:extLst>
                <a:ext uri="{FF2B5EF4-FFF2-40B4-BE49-F238E27FC236}">
                  <a16:creationId xmlns:a16="http://schemas.microsoft.com/office/drawing/2014/main" id="{B83FF53B-4F7F-A048-58D5-A2ABEF6DFFC4}"/>
                </a:ext>
              </a:extLst>
            </p:cNvPr>
            <p:cNvSpPr/>
            <p:nvPr/>
          </p:nvSpPr>
          <p:spPr>
            <a:xfrm>
              <a:off x="4049799" y="640401"/>
              <a:ext cx="858900" cy="858900"/>
            </a:xfrm>
            <a:prstGeom prst="donut">
              <a:avLst>
                <a:gd name="adj" fmla="val 1193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685;p59">
              <a:extLst>
                <a:ext uri="{FF2B5EF4-FFF2-40B4-BE49-F238E27FC236}">
                  <a16:creationId xmlns:a16="http://schemas.microsoft.com/office/drawing/2014/main" id="{052F2801-BFFA-B488-A043-7DA67C9FB987}"/>
                </a:ext>
              </a:extLst>
            </p:cNvPr>
            <p:cNvSpPr/>
            <p:nvPr/>
          </p:nvSpPr>
          <p:spPr>
            <a:xfrm flipH="1">
              <a:off x="4045063" y="635665"/>
              <a:ext cx="868200" cy="868200"/>
            </a:xfrm>
            <a:prstGeom prst="blockArc">
              <a:avLst>
                <a:gd name="adj1" fmla="val 26082"/>
                <a:gd name="adj2" fmla="val 16256715"/>
                <a:gd name="adj3" fmla="val 1271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" name="Google Shape;693;p59">
            <a:extLst>
              <a:ext uri="{FF2B5EF4-FFF2-40B4-BE49-F238E27FC236}">
                <a16:creationId xmlns:a16="http://schemas.microsoft.com/office/drawing/2014/main" id="{B9B478D8-7BB3-37F8-2448-A27391482757}"/>
              </a:ext>
            </a:extLst>
          </p:cNvPr>
          <p:cNvSpPr txBox="1"/>
          <p:nvPr/>
        </p:nvSpPr>
        <p:spPr>
          <a:xfrm>
            <a:off x="7532501" y="2038337"/>
            <a:ext cx="720482" cy="342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+mn-lt"/>
                <a:ea typeface="Anek Kannada"/>
                <a:cs typeface="Anek Kannada"/>
                <a:sym typeface="Anek Kannada"/>
              </a:rPr>
              <a:t>100%</a:t>
            </a:r>
            <a:endParaRPr sz="1600" b="1" dirty="0">
              <a:solidFill>
                <a:schemeClr val="dk1"/>
              </a:solidFill>
              <a:latin typeface="+mn-lt"/>
              <a:ea typeface="Anek Kannada"/>
              <a:cs typeface="Anek Kannada"/>
              <a:sym typeface="Anek Kannad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B33416-472A-7DFA-27C8-18E9BECE45F6}"/>
              </a:ext>
            </a:extLst>
          </p:cNvPr>
          <p:cNvSpPr txBox="1"/>
          <p:nvPr/>
        </p:nvSpPr>
        <p:spPr>
          <a:xfrm>
            <a:off x="515452" y="2913331"/>
            <a:ext cx="1419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1. </a:t>
            </a:r>
            <a:r>
              <a:rPr lang="en-US" sz="1800" dirty="0" err="1">
                <a:latin typeface="+mn-lt"/>
              </a:rPr>
              <a:t>Thiết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kế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mô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hình</a:t>
            </a:r>
            <a:endParaRPr lang="en-US" sz="1800" dirty="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82AE3F-FC11-1257-3FC6-25C56AF774D1}"/>
              </a:ext>
            </a:extLst>
          </p:cNvPr>
          <p:cNvSpPr txBox="1"/>
          <p:nvPr/>
        </p:nvSpPr>
        <p:spPr>
          <a:xfrm>
            <a:off x="2522798" y="2933725"/>
            <a:ext cx="1865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2. </a:t>
            </a:r>
            <a:r>
              <a:rPr lang="en-US" sz="1800" dirty="0" err="1">
                <a:latin typeface="+mn-lt"/>
              </a:rPr>
              <a:t>Cấu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hình</a:t>
            </a:r>
            <a:r>
              <a:rPr lang="en-US" sz="1800" dirty="0">
                <a:latin typeface="+mn-lt"/>
              </a:rPr>
              <a:t> </a:t>
            </a:r>
          </a:p>
          <a:p>
            <a:pPr algn="ctr"/>
            <a:r>
              <a:rPr lang="en-US" sz="1800" dirty="0" err="1">
                <a:latin typeface="+mn-lt"/>
              </a:rPr>
              <a:t>địa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chỉ</a:t>
            </a:r>
            <a:r>
              <a:rPr lang="en-US" sz="1800" dirty="0">
                <a:latin typeface="+mn-lt"/>
              </a:rPr>
              <a:t> IP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6F8D71-DF29-9517-107A-D7F1A61FA413}"/>
              </a:ext>
            </a:extLst>
          </p:cNvPr>
          <p:cNvSpPr txBox="1"/>
          <p:nvPr/>
        </p:nvSpPr>
        <p:spPr>
          <a:xfrm>
            <a:off x="4666009" y="2913331"/>
            <a:ext cx="2016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3. </a:t>
            </a:r>
            <a:r>
              <a:rPr lang="en-US" sz="1800" dirty="0" err="1">
                <a:latin typeface="+mn-lt"/>
              </a:rPr>
              <a:t>Triển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khai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các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công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nghệ</a:t>
            </a:r>
            <a:r>
              <a:rPr lang="en-US" sz="1800" dirty="0">
                <a:latin typeface="+mn-lt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93BEA1-FA34-D9A2-B0DD-7679C8F453FC}"/>
              </a:ext>
            </a:extLst>
          </p:cNvPr>
          <p:cNvSpPr txBox="1"/>
          <p:nvPr/>
        </p:nvSpPr>
        <p:spPr>
          <a:xfrm>
            <a:off x="7156936" y="2933725"/>
            <a:ext cx="1471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4. </a:t>
            </a:r>
            <a:r>
              <a:rPr lang="en-US" sz="1800" dirty="0" err="1">
                <a:latin typeface="+mn-lt"/>
              </a:rPr>
              <a:t>Kết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quả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kiểm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thử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41318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88DAAA-28B8-02F6-8365-1C284C979B38}"/>
              </a:ext>
            </a:extLst>
          </p:cNvPr>
          <p:cNvSpPr txBox="1"/>
          <p:nvPr/>
        </p:nvSpPr>
        <p:spPr>
          <a:xfrm>
            <a:off x="815816" y="375941"/>
            <a:ext cx="33147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+mj-lt"/>
              </a:rPr>
              <a:t>3.1 </a:t>
            </a:r>
            <a:r>
              <a:rPr lang="en-US" sz="2200" b="1" dirty="0" err="1">
                <a:latin typeface="+mj-lt"/>
              </a:rPr>
              <a:t>Thiết</a:t>
            </a:r>
            <a:r>
              <a:rPr lang="en-US" sz="2200" b="1" dirty="0">
                <a:latin typeface="+mj-lt"/>
              </a:rPr>
              <a:t> </a:t>
            </a:r>
            <a:r>
              <a:rPr lang="en-US" sz="2200" b="1" dirty="0" err="1">
                <a:latin typeface="+mj-lt"/>
              </a:rPr>
              <a:t>kế</a:t>
            </a:r>
            <a:r>
              <a:rPr lang="en-US" sz="2200" b="1" dirty="0">
                <a:latin typeface="+mj-lt"/>
              </a:rPr>
              <a:t> </a:t>
            </a:r>
            <a:r>
              <a:rPr lang="en-US" sz="2200" b="1" dirty="0" err="1">
                <a:latin typeface="+mj-lt"/>
              </a:rPr>
              <a:t>mô</a:t>
            </a:r>
            <a:r>
              <a:rPr lang="en-US" sz="2200" b="1" dirty="0">
                <a:latin typeface="+mj-lt"/>
              </a:rPr>
              <a:t> </a:t>
            </a:r>
            <a:r>
              <a:rPr lang="en-US" sz="2200" b="1" dirty="0" err="1">
                <a:latin typeface="+mj-lt"/>
              </a:rPr>
              <a:t>hình</a:t>
            </a:r>
            <a:endParaRPr lang="en-US" sz="2200" b="1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68D0D7-9A5B-7A6C-667E-08C713CC8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933" y="153116"/>
            <a:ext cx="3560387" cy="48372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2C90C2-0B1C-EB7D-B44F-BE753EBA0E31}"/>
              </a:ext>
            </a:extLst>
          </p:cNvPr>
          <p:cNvSpPr txBox="1"/>
          <p:nvPr/>
        </p:nvSpPr>
        <p:spPr>
          <a:xfrm>
            <a:off x="892016" y="1001546"/>
            <a:ext cx="491442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600" dirty="0">
                <a:latin typeface="+mn-lt"/>
              </a:rPr>
              <a:t>Mô hình được thiết kế trên </a:t>
            </a:r>
            <a:r>
              <a:rPr lang="vi-VN" sz="1600" dirty="0" err="1">
                <a:latin typeface="+mn-lt"/>
              </a:rPr>
              <a:t>Cisco</a:t>
            </a:r>
            <a:r>
              <a:rPr lang="vi-VN" sz="1600" dirty="0">
                <a:latin typeface="+mn-lt"/>
              </a:rPr>
              <a:t> </a:t>
            </a:r>
            <a:r>
              <a:rPr lang="vi-VN" sz="1600" dirty="0" err="1">
                <a:latin typeface="+mn-lt"/>
              </a:rPr>
              <a:t>Packet</a:t>
            </a:r>
            <a:r>
              <a:rPr lang="vi-VN" sz="1600" dirty="0">
                <a:latin typeface="+mn-lt"/>
              </a:rPr>
              <a:t> </a:t>
            </a:r>
            <a:r>
              <a:rPr lang="vi-VN" sz="1600" dirty="0" err="1">
                <a:latin typeface="+mn-lt"/>
              </a:rPr>
              <a:t>Tracer</a:t>
            </a:r>
            <a:endParaRPr lang="en-US" sz="1600" dirty="0">
              <a:latin typeface="+mn-lt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600" dirty="0">
                <a:latin typeface="+mn-lt"/>
              </a:rPr>
              <a:t>Thành phần </a:t>
            </a:r>
            <a:r>
              <a:rPr lang="vi-VN" sz="1600" dirty="0" err="1">
                <a:latin typeface="+mn-lt"/>
              </a:rPr>
              <a:t>chính:Router</a:t>
            </a:r>
            <a:r>
              <a:rPr lang="vi-VN" sz="1600" dirty="0">
                <a:latin typeface="+mn-lt"/>
              </a:rPr>
              <a:t>: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vi-VN" sz="1600" dirty="0">
                <a:latin typeface="+mn-lt"/>
              </a:rPr>
              <a:t>R1 (</a:t>
            </a:r>
            <a:r>
              <a:rPr lang="vi-VN" sz="1600" dirty="0" err="1">
                <a:latin typeface="+mn-lt"/>
              </a:rPr>
              <a:t>Area</a:t>
            </a:r>
            <a:r>
              <a:rPr lang="vi-VN" sz="1600" dirty="0">
                <a:latin typeface="+mn-lt"/>
              </a:rPr>
              <a:t> 0</a:t>
            </a:r>
            <a:r>
              <a:rPr lang="en-US" sz="1600" dirty="0">
                <a:latin typeface="+mn-lt"/>
              </a:rPr>
              <a:t>-</a:t>
            </a:r>
            <a:r>
              <a:rPr lang="vi-VN" sz="1600" dirty="0" err="1">
                <a:latin typeface="+mn-lt"/>
              </a:rPr>
              <a:t>Backbone</a:t>
            </a:r>
            <a:r>
              <a:rPr lang="vi-VN" sz="1600" dirty="0">
                <a:latin typeface="+mn-lt"/>
              </a:rPr>
              <a:t>), R2 (</a:t>
            </a:r>
            <a:r>
              <a:rPr lang="vi-VN" sz="1600" dirty="0" err="1">
                <a:latin typeface="+mn-lt"/>
              </a:rPr>
              <a:t>Area</a:t>
            </a:r>
            <a:r>
              <a:rPr lang="vi-VN" sz="1600" dirty="0">
                <a:latin typeface="+mn-lt"/>
              </a:rPr>
              <a:t> 1), R3 (</a:t>
            </a:r>
            <a:r>
              <a:rPr lang="vi-VN" sz="1600" dirty="0" err="1">
                <a:latin typeface="+mn-lt"/>
              </a:rPr>
              <a:t>Area</a:t>
            </a:r>
            <a:r>
              <a:rPr lang="vi-VN" sz="1600" dirty="0">
                <a:latin typeface="+mn-lt"/>
              </a:rPr>
              <a:t> 2)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vi-VN" sz="1600" dirty="0" err="1">
                <a:latin typeface="+mn-lt"/>
              </a:rPr>
              <a:t>Switch</a:t>
            </a:r>
            <a:r>
              <a:rPr lang="vi-VN" sz="1600" dirty="0">
                <a:latin typeface="+mn-lt"/>
              </a:rPr>
              <a:t>: S1 (</a:t>
            </a:r>
            <a:r>
              <a:rPr lang="vi-VN" sz="1600" dirty="0" err="1">
                <a:latin typeface="+mn-lt"/>
              </a:rPr>
              <a:t>Layer</a:t>
            </a:r>
            <a:r>
              <a:rPr lang="vi-VN" sz="1600" dirty="0">
                <a:latin typeface="+mn-lt"/>
              </a:rPr>
              <a:t> 3), S2, S3 (</a:t>
            </a:r>
            <a:r>
              <a:rPr lang="vi-VN" sz="1600" dirty="0" err="1">
                <a:latin typeface="+mn-lt"/>
              </a:rPr>
              <a:t>Layer</a:t>
            </a:r>
            <a:r>
              <a:rPr lang="vi-VN" sz="1600" dirty="0">
                <a:latin typeface="+mn-lt"/>
              </a:rPr>
              <a:t> 2)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vi-VN" sz="1600" dirty="0">
                <a:latin typeface="+mn-lt"/>
              </a:rPr>
              <a:t>PC: chia thành các VLAN</a:t>
            </a:r>
            <a:endParaRPr lang="en-US" sz="1600" dirty="0">
              <a:latin typeface="+mn-lt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600" dirty="0">
                <a:latin typeface="+mn-lt"/>
              </a:rPr>
              <a:t>Các kết nối chính: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vi-VN" sz="1600" dirty="0">
                <a:latin typeface="+mn-lt"/>
              </a:rPr>
              <a:t>OSPF </a:t>
            </a:r>
            <a:r>
              <a:rPr lang="vi-VN" sz="1600" dirty="0" err="1">
                <a:latin typeface="+mn-lt"/>
              </a:rPr>
              <a:t>multi-area</a:t>
            </a:r>
            <a:r>
              <a:rPr lang="vi-VN" sz="1600" dirty="0">
                <a:latin typeface="+mn-lt"/>
              </a:rPr>
              <a:t>.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vi-VN" sz="1600" dirty="0">
                <a:latin typeface="+mn-lt"/>
              </a:rPr>
              <a:t>GRE </a:t>
            </a:r>
            <a:r>
              <a:rPr lang="vi-VN" sz="1600" dirty="0" err="1">
                <a:latin typeface="+mn-lt"/>
              </a:rPr>
              <a:t>Tunnel</a:t>
            </a:r>
            <a:r>
              <a:rPr lang="vi-VN" sz="1600" dirty="0">
                <a:latin typeface="+mn-lt"/>
              </a:rPr>
              <a:t> giữa </a:t>
            </a:r>
            <a:r>
              <a:rPr lang="vi-VN" sz="1600" dirty="0"/>
              <a:t>R</a:t>
            </a:r>
            <a:r>
              <a:rPr lang="en-US" sz="1600" dirty="0"/>
              <a:t>1</a:t>
            </a:r>
            <a:r>
              <a:rPr lang="vi-VN" sz="1600" dirty="0"/>
              <a:t> ↔ R</a:t>
            </a:r>
            <a:r>
              <a:rPr lang="en-US" sz="1600" dirty="0"/>
              <a:t>2, </a:t>
            </a:r>
            <a:r>
              <a:rPr lang="vi-VN" sz="1600" dirty="0"/>
              <a:t>R</a:t>
            </a:r>
            <a:r>
              <a:rPr lang="en-US" sz="1600" dirty="0"/>
              <a:t>1</a:t>
            </a:r>
            <a:r>
              <a:rPr lang="vi-VN" sz="1600" dirty="0"/>
              <a:t> ↔ R3</a:t>
            </a:r>
            <a:r>
              <a:rPr lang="en-US" sz="1600" dirty="0">
                <a:latin typeface="+mn-lt"/>
              </a:rPr>
              <a:t>, </a:t>
            </a:r>
            <a:r>
              <a:rPr lang="vi-VN" sz="1600" dirty="0">
                <a:latin typeface="+mn-lt"/>
              </a:rPr>
              <a:t>R2 ↔ R3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vi-VN" sz="1600" dirty="0" err="1">
                <a:latin typeface="+mn-lt"/>
              </a:rPr>
              <a:t>EtherChannel</a:t>
            </a:r>
            <a:r>
              <a:rPr lang="vi-VN" sz="1600" dirty="0">
                <a:latin typeface="+mn-lt"/>
              </a:rPr>
              <a:t> + STP giữa S1–S2–S3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03542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AA55FC2-48E4-C51F-6D36-508EB43498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147728"/>
              </p:ext>
            </p:extLst>
          </p:nvPr>
        </p:nvGraphicFramePr>
        <p:xfrm>
          <a:off x="5227320" y="103951"/>
          <a:ext cx="3710940" cy="4935598"/>
        </p:xfrm>
        <a:graphic>
          <a:graphicData uri="http://schemas.openxmlformats.org/drawingml/2006/table">
            <a:tbl>
              <a:tblPr firstRow="1" firstCol="1" bandRow="1">
                <a:tableStyleId>{B04799C9-5D31-4280-97EC-18941C7163C7}</a:tableStyleId>
              </a:tblPr>
              <a:tblGrid>
                <a:gridCol w="432870">
                  <a:extLst>
                    <a:ext uri="{9D8B030D-6E8A-4147-A177-3AD203B41FA5}">
                      <a16:colId xmlns:a16="http://schemas.microsoft.com/office/drawing/2014/main" val="3447316200"/>
                    </a:ext>
                  </a:extLst>
                </a:gridCol>
                <a:gridCol w="683040">
                  <a:extLst>
                    <a:ext uri="{9D8B030D-6E8A-4147-A177-3AD203B41FA5}">
                      <a16:colId xmlns:a16="http://schemas.microsoft.com/office/drawing/2014/main" val="3761731394"/>
                    </a:ext>
                  </a:extLst>
                </a:gridCol>
                <a:gridCol w="869246">
                  <a:extLst>
                    <a:ext uri="{9D8B030D-6E8A-4147-A177-3AD203B41FA5}">
                      <a16:colId xmlns:a16="http://schemas.microsoft.com/office/drawing/2014/main" val="926920440"/>
                    </a:ext>
                  </a:extLst>
                </a:gridCol>
                <a:gridCol w="931897">
                  <a:extLst>
                    <a:ext uri="{9D8B030D-6E8A-4147-A177-3AD203B41FA5}">
                      <a16:colId xmlns:a16="http://schemas.microsoft.com/office/drawing/2014/main" val="2652623847"/>
                    </a:ext>
                  </a:extLst>
                </a:gridCol>
                <a:gridCol w="793887">
                  <a:extLst>
                    <a:ext uri="{9D8B030D-6E8A-4147-A177-3AD203B41FA5}">
                      <a16:colId xmlns:a16="http://schemas.microsoft.com/office/drawing/2014/main" val="2943553886"/>
                    </a:ext>
                  </a:extLst>
                </a:gridCol>
              </a:tblGrid>
              <a:tr h="3042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 dirty="0">
                          <a:effectLst/>
                        </a:rPr>
                        <a:t>Device </a:t>
                      </a:r>
                      <a:endParaRPr lang="en-US" sz="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Interface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IP Address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Subnet Mask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Default Gateway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extLst>
                  <a:ext uri="{0D108BD9-81ED-4DB2-BD59-A6C34878D82A}">
                    <a16:rowId xmlns:a16="http://schemas.microsoft.com/office/drawing/2014/main" val="1093358772"/>
                  </a:ext>
                </a:extLst>
              </a:tr>
              <a:tr h="1577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R1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G0/0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192.168.1.1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255.255.255.0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N/A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extLst>
                  <a:ext uri="{0D108BD9-81ED-4DB2-BD59-A6C34878D82A}">
                    <a16:rowId xmlns:a16="http://schemas.microsoft.com/office/drawing/2014/main" val="4228183897"/>
                  </a:ext>
                </a:extLst>
              </a:tr>
              <a:tr h="3042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S0/3/0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10.0.12.1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255.255.255.252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N/A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extLst>
                  <a:ext uri="{0D108BD9-81ED-4DB2-BD59-A6C34878D82A}">
                    <a16:rowId xmlns:a16="http://schemas.microsoft.com/office/drawing/2014/main" val="3724959375"/>
                  </a:ext>
                </a:extLst>
              </a:tr>
              <a:tr h="3042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S0/3/1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10.0.13.1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255.255.255.252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N/A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extLst>
                  <a:ext uri="{0D108BD9-81ED-4DB2-BD59-A6C34878D82A}">
                    <a16:rowId xmlns:a16="http://schemas.microsoft.com/office/drawing/2014/main" val="1530422617"/>
                  </a:ext>
                </a:extLst>
              </a:tr>
              <a:tr h="1577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Tunnel1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172.16.100.1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255.255.255.0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N/A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extLst>
                  <a:ext uri="{0D108BD9-81ED-4DB2-BD59-A6C34878D82A}">
                    <a16:rowId xmlns:a16="http://schemas.microsoft.com/office/drawing/2014/main" val="3684423249"/>
                  </a:ext>
                </a:extLst>
              </a:tr>
              <a:tr h="1535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Tunnel2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172.16.200.1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255.255.255.0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N/A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extLst>
                  <a:ext uri="{0D108BD9-81ED-4DB2-BD59-A6C34878D82A}">
                    <a16:rowId xmlns:a16="http://schemas.microsoft.com/office/drawing/2014/main" val="3022904959"/>
                  </a:ext>
                </a:extLst>
              </a:tr>
              <a:tr h="3042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R2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S0/3/0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10.0.12.2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255.255.255.252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N/A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extLst>
                  <a:ext uri="{0D108BD9-81ED-4DB2-BD59-A6C34878D82A}">
                    <a16:rowId xmlns:a16="http://schemas.microsoft.com/office/drawing/2014/main" val="2693870538"/>
                  </a:ext>
                </a:extLst>
              </a:tr>
              <a:tr h="3042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Lo1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192.168.40.1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255.255.255.255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N/A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extLst>
                  <a:ext uri="{0D108BD9-81ED-4DB2-BD59-A6C34878D82A}">
                    <a16:rowId xmlns:a16="http://schemas.microsoft.com/office/drawing/2014/main" val="191337177"/>
                  </a:ext>
                </a:extLst>
              </a:tr>
              <a:tr h="1535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Tunnel1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172.16.100.2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255.255.255.0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N/A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extLst>
                  <a:ext uri="{0D108BD9-81ED-4DB2-BD59-A6C34878D82A}">
                    <a16:rowId xmlns:a16="http://schemas.microsoft.com/office/drawing/2014/main" val="1250084516"/>
                  </a:ext>
                </a:extLst>
              </a:tr>
              <a:tr h="3042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R3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S0/3/1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10.0.13.2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255.255.255.252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N/A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extLst>
                  <a:ext uri="{0D108BD9-81ED-4DB2-BD59-A6C34878D82A}">
                    <a16:rowId xmlns:a16="http://schemas.microsoft.com/office/drawing/2014/main" val="2639103043"/>
                  </a:ext>
                </a:extLst>
              </a:tr>
              <a:tr h="3042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Lo1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192.168.40.2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255.255.255.255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N/A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extLst>
                  <a:ext uri="{0D108BD9-81ED-4DB2-BD59-A6C34878D82A}">
                    <a16:rowId xmlns:a16="http://schemas.microsoft.com/office/drawing/2014/main" val="1389957646"/>
                  </a:ext>
                </a:extLst>
              </a:tr>
              <a:tr h="1535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Tunnel2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172.16.200.2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255.255.255.0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N/A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extLst>
                  <a:ext uri="{0D108BD9-81ED-4DB2-BD59-A6C34878D82A}">
                    <a16:rowId xmlns:a16="http://schemas.microsoft.com/office/drawing/2014/main" val="965013403"/>
                  </a:ext>
                </a:extLst>
              </a:tr>
              <a:tr h="1577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S1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VLAN 10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 dirty="0">
                          <a:effectLst/>
                        </a:rPr>
                        <a:t>192.168.10.1</a:t>
                      </a:r>
                      <a:endParaRPr lang="en-US" sz="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 dirty="0">
                          <a:effectLst/>
                        </a:rPr>
                        <a:t>255.255.255.0</a:t>
                      </a:r>
                      <a:endParaRPr lang="en-US" sz="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N/A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extLst>
                  <a:ext uri="{0D108BD9-81ED-4DB2-BD59-A6C34878D82A}">
                    <a16:rowId xmlns:a16="http://schemas.microsoft.com/office/drawing/2014/main" val="4153187304"/>
                  </a:ext>
                </a:extLst>
              </a:tr>
              <a:tr h="1535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VLAN 20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192.168.20.1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255.255.255.0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N/A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extLst>
                  <a:ext uri="{0D108BD9-81ED-4DB2-BD59-A6C34878D82A}">
                    <a16:rowId xmlns:a16="http://schemas.microsoft.com/office/drawing/2014/main" val="1064521864"/>
                  </a:ext>
                </a:extLst>
              </a:tr>
              <a:tr h="1577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VLAN 30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192.168.30.1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255.255.255.0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N/A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extLst>
                  <a:ext uri="{0D108BD9-81ED-4DB2-BD59-A6C34878D82A}">
                    <a16:rowId xmlns:a16="http://schemas.microsoft.com/office/drawing/2014/main" val="2948732175"/>
                  </a:ext>
                </a:extLst>
              </a:tr>
              <a:tr h="1577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S2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VLAN 10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192.168.10.2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255.255.255.0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N/A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extLst>
                  <a:ext uri="{0D108BD9-81ED-4DB2-BD59-A6C34878D82A}">
                    <a16:rowId xmlns:a16="http://schemas.microsoft.com/office/drawing/2014/main" val="2457229478"/>
                  </a:ext>
                </a:extLst>
              </a:tr>
              <a:tr h="1535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VLAN 20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192.168.20.2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255.255.255.0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N/A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extLst>
                  <a:ext uri="{0D108BD9-81ED-4DB2-BD59-A6C34878D82A}">
                    <a16:rowId xmlns:a16="http://schemas.microsoft.com/office/drawing/2014/main" val="728557017"/>
                  </a:ext>
                </a:extLst>
              </a:tr>
              <a:tr h="1577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VLAN 30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192.168.30.2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255.255.255.0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N/A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extLst>
                  <a:ext uri="{0D108BD9-81ED-4DB2-BD59-A6C34878D82A}">
                    <a16:rowId xmlns:a16="http://schemas.microsoft.com/office/drawing/2014/main" val="4175310501"/>
                  </a:ext>
                </a:extLst>
              </a:tr>
              <a:tr h="1535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S3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VLAN 10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192.168.10.3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255.255.255.0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N/A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extLst>
                  <a:ext uri="{0D108BD9-81ED-4DB2-BD59-A6C34878D82A}">
                    <a16:rowId xmlns:a16="http://schemas.microsoft.com/office/drawing/2014/main" val="4217217179"/>
                  </a:ext>
                </a:extLst>
              </a:tr>
              <a:tr h="1577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VLAN 20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192.168.20.3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255.255.255.0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N/A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extLst>
                  <a:ext uri="{0D108BD9-81ED-4DB2-BD59-A6C34878D82A}">
                    <a16:rowId xmlns:a16="http://schemas.microsoft.com/office/drawing/2014/main" val="908524235"/>
                  </a:ext>
                </a:extLst>
              </a:tr>
              <a:tr h="1577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VLAN 30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192.168.30.3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255.255.255.0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N/A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extLst>
                  <a:ext uri="{0D108BD9-81ED-4DB2-BD59-A6C34878D82A}">
                    <a16:rowId xmlns:a16="http://schemas.microsoft.com/office/drawing/2014/main" val="2905616611"/>
                  </a:ext>
                </a:extLst>
              </a:tr>
              <a:tr h="1535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PC-1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NIC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 dirty="0">
                          <a:effectLst/>
                        </a:rPr>
                        <a:t>192.168.10.10</a:t>
                      </a:r>
                      <a:endParaRPr lang="en-US" sz="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255.255.255.0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192.168.10.1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extLst>
                  <a:ext uri="{0D108BD9-81ED-4DB2-BD59-A6C34878D82A}">
                    <a16:rowId xmlns:a16="http://schemas.microsoft.com/office/drawing/2014/main" val="2664809699"/>
                  </a:ext>
                </a:extLst>
              </a:tr>
              <a:tr h="1577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PC-2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NIC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192.168.10.11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255.255.255.0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192.168.10.1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extLst>
                  <a:ext uri="{0D108BD9-81ED-4DB2-BD59-A6C34878D82A}">
                    <a16:rowId xmlns:a16="http://schemas.microsoft.com/office/drawing/2014/main" val="2735223355"/>
                  </a:ext>
                </a:extLst>
              </a:tr>
              <a:tr h="1535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PC-3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NIC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192.168.20.10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255.255.255.0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192.168.20.1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extLst>
                  <a:ext uri="{0D108BD9-81ED-4DB2-BD59-A6C34878D82A}">
                    <a16:rowId xmlns:a16="http://schemas.microsoft.com/office/drawing/2014/main" val="722481183"/>
                  </a:ext>
                </a:extLst>
              </a:tr>
              <a:tr h="1577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PC-4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NIC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192.168.30.10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255.255.255.0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 dirty="0">
                          <a:effectLst/>
                        </a:rPr>
                        <a:t>192.168.30.1</a:t>
                      </a:r>
                      <a:endParaRPr lang="en-US" sz="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extLst>
                  <a:ext uri="{0D108BD9-81ED-4DB2-BD59-A6C34878D82A}">
                    <a16:rowId xmlns:a16="http://schemas.microsoft.com/office/drawing/2014/main" val="24908794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A8E3A2F3-D44C-8026-4B2A-F1A85EDBE314}"/>
              </a:ext>
            </a:extLst>
          </p:cNvPr>
          <p:cNvSpPr txBox="1"/>
          <p:nvPr/>
        </p:nvSpPr>
        <p:spPr>
          <a:xfrm>
            <a:off x="451485" y="457200"/>
            <a:ext cx="36499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+mj-lt"/>
              </a:rPr>
              <a:t>3.2 </a:t>
            </a:r>
            <a:r>
              <a:rPr lang="en-US" sz="2200" b="1" dirty="0" err="1">
                <a:latin typeface="+mj-lt"/>
              </a:rPr>
              <a:t>Cấu</a:t>
            </a:r>
            <a:r>
              <a:rPr lang="en-US" sz="2200" b="1" dirty="0">
                <a:latin typeface="+mj-lt"/>
              </a:rPr>
              <a:t> </a:t>
            </a:r>
            <a:r>
              <a:rPr lang="en-US" sz="2200" b="1" dirty="0" err="1">
                <a:latin typeface="+mj-lt"/>
              </a:rPr>
              <a:t>hình</a:t>
            </a:r>
            <a:r>
              <a:rPr lang="en-US" sz="2200" b="1" dirty="0">
                <a:latin typeface="+mj-lt"/>
              </a:rPr>
              <a:t> </a:t>
            </a:r>
            <a:r>
              <a:rPr lang="en-US" sz="2200" b="1" dirty="0" err="1">
                <a:latin typeface="+mj-lt"/>
              </a:rPr>
              <a:t>địa</a:t>
            </a:r>
            <a:r>
              <a:rPr lang="en-US" sz="2200" b="1" dirty="0">
                <a:latin typeface="+mj-lt"/>
              </a:rPr>
              <a:t> </a:t>
            </a:r>
            <a:r>
              <a:rPr lang="en-US" sz="2200" b="1" dirty="0" err="1">
                <a:latin typeface="+mj-lt"/>
              </a:rPr>
              <a:t>chỉ</a:t>
            </a:r>
            <a:r>
              <a:rPr lang="en-US" sz="2200" b="1" dirty="0">
                <a:latin typeface="+mj-lt"/>
              </a:rPr>
              <a:t> IP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64014B-2196-8711-4394-4C81223522EB}"/>
              </a:ext>
            </a:extLst>
          </p:cNvPr>
          <p:cNvSpPr txBox="1"/>
          <p:nvPr/>
        </p:nvSpPr>
        <p:spPr>
          <a:xfrm>
            <a:off x="451485" y="955179"/>
            <a:ext cx="4775835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dirty="0" err="1">
                <a:latin typeface="+mn-lt"/>
              </a:rPr>
              <a:t>Bảng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địa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chỉ</a:t>
            </a:r>
            <a:r>
              <a:rPr lang="en-US" sz="1600" dirty="0">
                <a:latin typeface="+mn-lt"/>
              </a:rPr>
              <a:t> IP: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latin typeface="+mn-lt"/>
              </a:rPr>
              <a:t>Router – </a:t>
            </a:r>
            <a:r>
              <a:rPr lang="en-US" sz="1600" dirty="0" err="1">
                <a:latin typeface="+mn-lt"/>
              </a:rPr>
              <a:t>dùng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dải</a:t>
            </a:r>
            <a:r>
              <a:rPr lang="en-US" sz="1600" dirty="0">
                <a:latin typeface="+mn-lt"/>
              </a:rPr>
              <a:t> 10.0.x.0/30 </a:t>
            </a:r>
            <a:r>
              <a:rPr lang="en-US" sz="1600" dirty="0" err="1">
                <a:latin typeface="+mn-lt"/>
              </a:rPr>
              <a:t>cho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kết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nối</a:t>
            </a:r>
            <a:r>
              <a:rPr lang="en-US" sz="1600" dirty="0">
                <a:latin typeface="+mn-lt"/>
              </a:rPr>
              <a:t> WAN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latin typeface="+mn-lt"/>
              </a:rPr>
              <a:t>PC – </a:t>
            </a:r>
            <a:r>
              <a:rPr lang="en-US" sz="1600" dirty="0" err="1">
                <a:latin typeface="+mn-lt"/>
              </a:rPr>
              <a:t>dùng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dải</a:t>
            </a:r>
            <a:r>
              <a:rPr lang="en-US" sz="1600" dirty="0">
                <a:latin typeface="+mn-lt"/>
              </a:rPr>
              <a:t> 192.168.x.0/24 </a:t>
            </a:r>
            <a:r>
              <a:rPr lang="en-US" sz="1600" dirty="0" err="1">
                <a:latin typeface="+mn-lt"/>
              </a:rPr>
              <a:t>cho</a:t>
            </a:r>
            <a:r>
              <a:rPr lang="en-US" sz="1600" dirty="0">
                <a:latin typeface="+mn-lt"/>
              </a:rPr>
              <a:t> VLAN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dirty="0" err="1">
                <a:latin typeface="+mn-lt"/>
              </a:rPr>
              <a:t>Cấu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hình</a:t>
            </a:r>
            <a:r>
              <a:rPr lang="en-US" sz="1600" dirty="0">
                <a:latin typeface="+mn-lt"/>
              </a:rPr>
              <a:t> VLAN: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600" dirty="0">
                <a:latin typeface="+mn-lt"/>
              </a:rPr>
              <a:t>VLAN 10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600" dirty="0">
                <a:latin typeface="+mn-lt"/>
              </a:rPr>
              <a:t>VLAN 20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600" dirty="0">
                <a:latin typeface="+mn-lt"/>
              </a:rPr>
              <a:t>VLAN 30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dirty="0">
                <a:latin typeface="+mn-lt"/>
              </a:rPr>
              <a:t>Subnetting: </a:t>
            </a:r>
            <a:r>
              <a:rPr lang="en-US" sz="1600" dirty="0" err="1">
                <a:latin typeface="+mn-lt"/>
              </a:rPr>
              <a:t>mỗi</a:t>
            </a:r>
            <a:r>
              <a:rPr lang="en-US" sz="1600" dirty="0">
                <a:latin typeface="+mn-lt"/>
              </a:rPr>
              <a:t> VLAN </a:t>
            </a:r>
            <a:r>
              <a:rPr lang="en-US" sz="1600" dirty="0" err="1">
                <a:latin typeface="+mn-lt"/>
              </a:rPr>
              <a:t>và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mỗi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kết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nối</a:t>
            </a:r>
            <a:r>
              <a:rPr lang="en-US" sz="1600" dirty="0">
                <a:latin typeface="+mn-lt"/>
              </a:rPr>
              <a:t> WAN </a:t>
            </a:r>
            <a:r>
              <a:rPr lang="en-US" sz="1600" dirty="0" err="1">
                <a:latin typeface="+mn-lt"/>
              </a:rPr>
              <a:t>có</a:t>
            </a:r>
            <a:r>
              <a:rPr lang="en-US" sz="1600" dirty="0">
                <a:latin typeface="+mn-lt"/>
              </a:rPr>
              <a:t> subnet </a:t>
            </a:r>
            <a:r>
              <a:rPr lang="en-US" sz="1600" dirty="0" err="1">
                <a:latin typeface="+mn-lt"/>
              </a:rPr>
              <a:t>riêng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2910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F342128-F3EE-C85A-DCE9-42B37C6CB878}"/>
              </a:ext>
            </a:extLst>
          </p:cNvPr>
          <p:cNvSpPr txBox="1"/>
          <p:nvPr/>
        </p:nvSpPr>
        <p:spPr>
          <a:xfrm>
            <a:off x="762000" y="301520"/>
            <a:ext cx="47701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+mj-lt"/>
              </a:rPr>
              <a:t>3.3 </a:t>
            </a:r>
            <a:r>
              <a:rPr lang="en-US" sz="2200" b="1" dirty="0" err="1">
                <a:latin typeface="+mj-lt"/>
              </a:rPr>
              <a:t>Triển</a:t>
            </a:r>
            <a:r>
              <a:rPr lang="en-US" sz="2200" b="1" dirty="0">
                <a:latin typeface="+mj-lt"/>
              </a:rPr>
              <a:t> </a:t>
            </a:r>
            <a:r>
              <a:rPr lang="en-US" sz="2200" b="1" dirty="0" err="1">
                <a:latin typeface="+mj-lt"/>
              </a:rPr>
              <a:t>khai</a:t>
            </a:r>
            <a:r>
              <a:rPr lang="en-US" sz="2200" b="1" dirty="0">
                <a:latin typeface="+mj-lt"/>
              </a:rPr>
              <a:t> </a:t>
            </a:r>
            <a:r>
              <a:rPr lang="en-US" sz="2200" b="1" dirty="0" err="1">
                <a:latin typeface="+mj-lt"/>
              </a:rPr>
              <a:t>các</a:t>
            </a:r>
            <a:r>
              <a:rPr lang="en-US" sz="2200" b="1" dirty="0">
                <a:latin typeface="+mj-lt"/>
              </a:rPr>
              <a:t> </a:t>
            </a:r>
            <a:r>
              <a:rPr lang="en-US" sz="2200" b="1" dirty="0" err="1">
                <a:latin typeface="+mj-lt"/>
              </a:rPr>
              <a:t>công</a:t>
            </a:r>
            <a:r>
              <a:rPr lang="en-US" sz="2200" b="1" dirty="0">
                <a:latin typeface="+mj-lt"/>
              </a:rPr>
              <a:t> </a:t>
            </a:r>
            <a:r>
              <a:rPr lang="en-US" sz="2200" b="1" dirty="0" err="1">
                <a:latin typeface="+mj-lt"/>
              </a:rPr>
              <a:t>nghệ</a:t>
            </a:r>
            <a:endParaRPr lang="en-US" sz="2200" b="1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991104-6212-5E4F-49E2-D10BE6598CC6}"/>
              </a:ext>
            </a:extLst>
          </p:cNvPr>
          <p:cNvSpPr txBox="1"/>
          <p:nvPr/>
        </p:nvSpPr>
        <p:spPr>
          <a:xfrm>
            <a:off x="3219450" y="824793"/>
            <a:ext cx="29184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600" b="1" dirty="0"/>
              <a:t>VLAN &amp; Liên VLAN </a:t>
            </a:r>
            <a:r>
              <a:rPr lang="vi-VN" sz="1600" b="1" dirty="0" err="1">
                <a:latin typeface="+mn-lt"/>
              </a:rPr>
              <a:t>Routing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E505F2B4-56E7-4FCB-5BB0-1C59884ADF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208767"/>
              </p:ext>
            </p:extLst>
          </p:nvPr>
        </p:nvGraphicFramePr>
        <p:xfrm>
          <a:off x="975360" y="1286510"/>
          <a:ext cx="7193280" cy="2211070"/>
        </p:xfrm>
        <a:graphic>
          <a:graphicData uri="http://schemas.openxmlformats.org/drawingml/2006/table">
            <a:tbl>
              <a:tblPr firstRow="1" bandRow="1">
                <a:tableStyleId>{B04799C9-5D31-4280-97EC-18941C7163C7}</a:tableStyleId>
              </a:tblPr>
              <a:tblGrid>
                <a:gridCol w="3566160">
                  <a:extLst>
                    <a:ext uri="{9D8B030D-6E8A-4147-A177-3AD203B41FA5}">
                      <a16:colId xmlns:a16="http://schemas.microsoft.com/office/drawing/2014/main" val="266556687"/>
                    </a:ext>
                  </a:extLst>
                </a:gridCol>
                <a:gridCol w="3627120">
                  <a:extLst>
                    <a:ext uri="{9D8B030D-6E8A-4147-A177-3AD203B41FA5}">
                      <a16:colId xmlns:a16="http://schemas.microsoft.com/office/drawing/2014/main" val="2224073104"/>
                    </a:ext>
                  </a:extLst>
                </a:gridCol>
              </a:tblGrid>
              <a:tr h="38227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+mn-lt"/>
                        </a:rPr>
                        <a:t>Cấu</a:t>
                      </a:r>
                      <a:r>
                        <a:rPr lang="en-US" b="1" dirty="0">
                          <a:latin typeface="+mn-lt"/>
                        </a:rPr>
                        <a:t> </a:t>
                      </a:r>
                      <a:r>
                        <a:rPr lang="en-US" b="1" dirty="0" err="1">
                          <a:latin typeface="+mn-lt"/>
                        </a:rPr>
                        <a:t>hình</a:t>
                      </a:r>
                      <a:r>
                        <a:rPr lang="en-US" b="1" dirty="0">
                          <a:latin typeface="+mn-lt"/>
                        </a:rPr>
                        <a:t> VLAN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+mn-lt"/>
                        </a:rPr>
                        <a:t>Cấu</a:t>
                      </a:r>
                      <a:r>
                        <a:rPr lang="en-US" b="1" dirty="0">
                          <a:latin typeface="+mn-lt"/>
                        </a:rPr>
                        <a:t> </a:t>
                      </a:r>
                      <a:r>
                        <a:rPr lang="en-US" b="1" dirty="0" err="1">
                          <a:latin typeface="+mn-lt"/>
                        </a:rPr>
                        <a:t>hình</a:t>
                      </a:r>
                      <a:r>
                        <a:rPr lang="en-US" b="1" dirty="0">
                          <a:latin typeface="+mn-lt"/>
                        </a:rPr>
                        <a:t> </a:t>
                      </a:r>
                      <a:r>
                        <a:rPr lang="en-US" b="1" dirty="0" err="1">
                          <a:latin typeface="+mn-lt"/>
                        </a:rPr>
                        <a:t>liên</a:t>
                      </a:r>
                      <a:r>
                        <a:rPr lang="en-US" b="1" dirty="0">
                          <a:latin typeface="+mn-lt"/>
                        </a:rPr>
                        <a:t> VLAN Routing (S1-L3)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278197"/>
                  </a:ext>
                </a:extLst>
              </a:tr>
              <a:tr h="1136015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nl-NL" sz="1200" i="1" dirty="0">
                          <a:latin typeface="+mn-lt"/>
                        </a:rPr>
                        <a:t>S1(config)#vlan 10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nl-NL" sz="1200" i="1" dirty="0">
                          <a:latin typeface="+mn-lt"/>
                        </a:rPr>
                        <a:t>S1(config-vlan)#name VLAN10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nl-NL" sz="1200" i="1" dirty="0">
                          <a:latin typeface="+mn-lt"/>
                        </a:rPr>
                        <a:t>S1(config)#vlan 20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nl-NL" sz="1200" i="1" dirty="0">
                          <a:latin typeface="+mn-lt"/>
                        </a:rPr>
                        <a:t>S1(config-vlan)#name VLAN20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nl-NL" sz="1200" i="1" dirty="0">
                          <a:latin typeface="+mn-lt"/>
                        </a:rPr>
                        <a:t>S1(config)#vlan 30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nl-NL" sz="1200" i="1" dirty="0">
                          <a:latin typeface="+mn-lt"/>
                        </a:rPr>
                        <a:t>S1(config-vlan)#name VLAN30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endParaRPr lang="en-US" sz="1200" i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200" i="1" dirty="0">
                          <a:latin typeface="+mn-lt"/>
                        </a:rPr>
                        <a:t>S1(config)# interface </a:t>
                      </a:r>
                      <a:r>
                        <a:rPr lang="en-US" sz="1200" i="1" dirty="0" err="1">
                          <a:latin typeface="+mn-lt"/>
                        </a:rPr>
                        <a:t>vlan</a:t>
                      </a:r>
                      <a:r>
                        <a:rPr lang="en-US" sz="1200" i="1" dirty="0">
                          <a:latin typeface="+mn-lt"/>
                        </a:rPr>
                        <a:t> 10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200" i="1" dirty="0">
                          <a:latin typeface="+mn-lt"/>
                        </a:rPr>
                        <a:t> </a:t>
                      </a:r>
                      <a:r>
                        <a:rPr lang="en-US" sz="1200" i="1" dirty="0" err="1">
                          <a:latin typeface="+mn-lt"/>
                        </a:rPr>
                        <a:t>ip</a:t>
                      </a:r>
                      <a:r>
                        <a:rPr lang="en-US" sz="1200" i="1" dirty="0">
                          <a:latin typeface="+mn-lt"/>
                        </a:rPr>
                        <a:t> address 192.168.10.1 255.255.255.0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200" i="1" dirty="0">
                          <a:latin typeface="+mn-lt"/>
                        </a:rPr>
                        <a:t> no shutdown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200" i="1" dirty="0">
                          <a:latin typeface="+mn-lt"/>
                        </a:rPr>
                        <a:t>S1(config)# interface </a:t>
                      </a:r>
                      <a:r>
                        <a:rPr lang="en-US" sz="1200" i="1" dirty="0" err="1">
                          <a:latin typeface="+mn-lt"/>
                        </a:rPr>
                        <a:t>vlan</a:t>
                      </a:r>
                      <a:r>
                        <a:rPr lang="en-US" sz="1200" i="1" dirty="0">
                          <a:latin typeface="+mn-lt"/>
                        </a:rPr>
                        <a:t> 20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200" i="1" dirty="0">
                          <a:latin typeface="+mn-lt"/>
                        </a:rPr>
                        <a:t> </a:t>
                      </a:r>
                      <a:r>
                        <a:rPr lang="en-US" sz="1200" i="1" dirty="0" err="1">
                          <a:latin typeface="+mn-lt"/>
                        </a:rPr>
                        <a:t>ip</a:t>
                      </a:r>
                      <a:r>
                        <a:rPr lang="en-US" sz="1200" i="1" dirty="0">
                          <a:latin typeface="+mn-lt"/>
                        </a:rPr>
                        <a:t> address 192.168.20.1 255.255.255.0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200" i="1" dirty="0">
                          <a:latin typeface="+mn-lt"/>
                        </a:rPr>
                        <a:t> no shutdown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200" i="1" dirty="0">
                          <a:latin typeface="+mn-lt"/>
                        </a:rPr>
                        <a:t>S1(config)# </a:t>
                      </a:r>
                      <a:r>
                        <a:rPr lang="en-US" sz="1200" i="1" dirty="0" err="1">
                          <a:latin typeface="+mn-lt"/>
                        </a:rPr>
                        <a:t>ip</a:t>
                      </a:r>
                      <a:r>
                        <a:rPr lang="en-US" sz="1200" i="1" dirty="0">
                          <a:latin typeface="+mn-lt"/>
                        </a:rPr>
                        <a:t> routing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92771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A89E2A7B-4DB5-1B71-F9AC-4BF87DD21CEF}"/>
              </a:ext>
            </a:extLst>
          </p:cNvPr>
          <p:cNvSpPr txBox="1"/>
          <p:nvPr/>
        </p:nvSpPr>
        <p:spPr>
          <a:xfrm>
            <a:off x="1339215" y="3620743"/>
            <a:ext cx="513207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:</a:t>
            </a:r>
          </a:p>
          <a:p>
            <a:pPr>
              <a:spcBef>
                <a:spcPts val="600"/>
              </a:spcBef>
            </a:pPr>
            <a:r>
              <a:rPr lang="en-US" dirty="0"/>
              <a:t>Ping </a:t>
            </a:r>
            <a:r>
              <a:rPr lang="en-US" dirty="0" err="1"/>
              <a:t>từ</a:t>
            </a:r>
            <a:r>
              <a:rPr lang="en-US" dirty="0"/>
              <a:t> PC VLAN 10 → PC VLAN 20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i="1" dirty="0"/>
              <a:t>show </a:t>
            </a:r>
            <a:r>
              <a:rPr lang="en-US" i="1" dirty="0" err="1"/>
              <a:t>vlan</a:t>
            </a:r>
            <a:r>
              <a:rPr lang="en-US" i="1" dirty="0"/>
              <a:t> brief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VLAN </a:t>
            </a:r>
            <a:r>
              <a:rPr lang="en-US" dirty="0" err="1"/>
              <a:t>và</a:t>
            </a:r>
            <a:r>
              <a:rPr lang="en-US" dirty="0"/>
              <a:t> port</a:t>
            </a:r>
          </a:p>
        </p:txBody>
      </p:sp>
    </p:spTree>
    <p:extLst>
      <p:ext uri="{BB962C8B-B14F-4D97-AF65-F5344CB8AC3E}">
        <p14:creationId xmlns:p14="http://schemas.microsoft.com/office/powerpoint/2010/main" val="2322826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BE167942-7AB4-DF3C-E5D4-4E86DA890106}"/>
              </a:ext>
            </a:extLst>
          </p:cNvPr>
          <p:cNvSpPr txBox="1"/>
          <p:nvPr/>
        </p:nvSpPr>
        <p:spPr>
          <a:xfrm>
            <a:off x="1482428" y="449013"/>
            <a:ext cx="2956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</a:rPr>
              <a:t>EtherChannel </a:t>
            </a:r>
            <a:r>
              <a:rPr lang="en-US" sz="2000" b="1" dirty="0" err="1">
                <a:latin typeface="+mj-lt"/>
              </a:rPr>
              <a:t>và</a:t>
            </a:r>
            <a:r>
              <a:rPr lang="en-US" sz="2000" b="1" dirty="0">
                <a:latin typeface="+mj-lt"/>
              </a:rPr>
              <a:t> STP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90CCD5-5A90-4301-D168-6D9FF388B633}"/>
              </a:ext>
            </a:extLst>
          </p:cNvPr>
          <p:cNvSpPr txBox="1"/>
          <p:nvPr/>
        </p:nvSpPr>
        <p:spPr>
          <a:xfrm>
            <a:off x="1848188" y="973603"/>
            <a:ext cx="31927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EtherChannel (S1, S2, S3):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B98371-BCC5-96AB-470D-DAB747AC1F4E}"/>
              </a:ext>
            </a:extLst>
          </p:cNvPr>
          <p:cNvSpPr txBox="1"/>
          <p:nvPr/>
        </p:nvSpPr>
        <p:spPr>
          <a:xfrm>
            <a:off x="2152988" y="1386810"/>
            <a:ext cx="5025052" cy="118494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i="1" dirty="0"/>
              <a:t>S1(config)# interface range fa0/2 - 3</a:t>
            </a:r>
          </a:p>
          <a:p>
            <a:pPr>
              <a:spcBef>
                <a:spcPts val="600"/>
              </a:spcBef>
            </a:pPr>
            <a:r>
              <a:rPr lang="en-US" i="1" dirty="0"/>
              <a:t>S1(config-if-range)# channel-group 1 mode active</a:t>
            </a:r>
          </a:p>
          <a:p>
            <a:pPr>
              <a:spcBef>
                <a:spcPts val="600"/>
              </a:spcBef>
            </a:pPr>
            <a:r>
              <a:rPr lang="en-US" i="1" dirty="0"/>
              <a:t>S2(config)# interface range fa0/1 - 2</a:t>
            </a:r>
          </a:p>
          <a:p>
            <a:pPr>
              <a:spcBef>
                <a:spcPts val="600"/>
              </a:spcBef>
            </a:pPr>
            <a:r>
              <a:rPr lang="en-US" i="1" dirty="0"/>
              <a:t>S2(config-if-range)# channel-group 1 mode active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E8F329-6D53-25CD-E25B-9D2FE24A3C9D}"/>
              </a:ext>
            </a:extLst>
          </p:cNvPr>
          <p:cNvSpPr txBox="1"/>
          <p:nvPr/>
        </p:nvSpPr>
        <p:spPr>
          <a:xfrm>
            <a:off x="1848188" y="2677180"/>
            <a:ext cx="31927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EtherChannel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FF760D-FD9D-EA32-FC30-B8CF8AFD7186}"/>
              </a:ext>
            </a:extLst>
          </p:cNvPr>
          <p:cNvSpPr txBox="1"/>
          <p:nvPr/>
        </p:nvSpPr>
        <p:spPr>
          <a:xfrm>
            <a:off x="2152988" y="3090387"/>
            <a:ext cx="5025052" cy="89255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i="1" dirty="0"/>
              <a:t>S1# show </a:t>
            </a:r>
            <a:r>
              <a:rPr lang="en-US" i="1" dirty="0" err="1"/>
              <a:t>etherchannel</a:t>
            </a:r>
            <a:r>
              <a:rPr lang="en-US" i="1" dirty="0"/>
              <a:t> summary</a:t>
            </a:r>
          </a:p>
          <a:p>
            <a:pPr>
              <a:spcBef>
                <a:spcPts val="600"/>
              </a:spcBef>
            </a:pPr>
            <a:r>
              <a:rPr lang="en-US" i="1" dirty="0"/>
              <a:t>Group  Port-channel  Protocol  Ports</a:t>
            </a:r>
          </a:p>
          <a:p>
            <a:pPr>
              <a:spcBef>
                <a:spcPts val="600"/>
              </a:spcBef>
            </a:pPr>
            <a:r>
              <a:rPr lang="en-US" i="1" dirty="0"/>
              <a:t>1      Po1(SU)      LACP      Fa0/2 Fa0/3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B42084-FE50-5072-2324-52C2EA9683D7}"/>
              </a:ext>
            </a:extLst>
          </p:cNvPr>
          <p:cNvSpPr txBox="1"/>
          <p:nvPr/>
        </p:nvSpPr>
        <p:spPr>
          <a:xfrm>
            <a:off x="1848188" y="4091074"/>
            <a:ext cx="48158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cổng</a:t>
            </a:r>
            <a:r>
              <a:rPr lang="en-US" dirty="0"/>
              <a:t> Port </a:t>
            </a:r>
            <a:r>
              <a:rPr lang="en-US" dirty="0" err="1"/>
              <a:t>đều</a:t>
            </a:r>
            <a:r>
              <a:rPr lang="en-US" dirty="0"/>
              <a:t> ở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(SU)</a:t>
            </a:r>
          </a:p>
        </p:txBody>
      </p:sp>
    </p:spTree>
    <p:extLst>
      <p:ext uri="{BB962C8B-B14F-4D97-AF65-F5344CB8AC3E}">
        <p14:creationId xmlns:p14="http://schemas.microsoft.com/office/powerpoint/2010/main" val="2253770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65"/>
          <p:cNvSpPr txBox="1">
            <a:spLocks noGrp="1"/>
          </p:cNvSpPr>
          <p:nvPr>
            <p:ph type="title"/>
          </p:nvPr>
        </p:nvSpPr>
        <p:spPr>
          <a:xfrm>
            <a:off x="420681" y="476996"/>
            <a:ext cx="2554142" cy="51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latin typeface="+mj-lt"/>
              </a:rPr>
              <a:t>Nội dung</a:t>
            </a:r>
            <a:endParaRPr sz="3200" b="1" dirty="0">
              <a:latin typeface="+mj-lt"/>
            </a:endParaRPr>
          </a:p>
        </p:txBody>
      </p:sp>
      <p:sp>
        <p:nvSpPr>
          <p:cNvPr id="840" name="Google Shape;840;p65"/>
          <p:cNvSpPr txBox="1"/>
          <p:nvPr/>
        </p:nvSpPr>
        <p:spPr>
          <a:xfrm flipH="1">
            <a:off x="778676" y="1734836"/>
            <a:ext cx="2196147" cy="619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400050" lvl="0" indent="-400050" algn="ctr" rtl="0">
              <a:spcBef>
                <a:spcPts val="0"/>
              </a:spcBef>
              <a:spcAft>
                <a:spcPts val="0"/>
              </a:spcAft>
              <a:buAutoNum type="romanUcPeriod"/>
            </a:pPr>
            <a:r>
              <a:rPr lang="en" sz="1800" b="1" dirty="0">
                <a:solidFill>
                  <a:schemeClr val="dk1"/>
                </a:solidFill>
                <a:latin typeface="+mj-lt"/>
                <a:ea typeface="Anek Kannada"/>
                <a:cs typeface="Anek Kannada"/>
                <a:sym typeface="Anek Kannada"/>
              </a:rPr>
              <a:t>LÝ DO CHỌN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" sz="1800" b="1" dirty="0">
                <a:solidFill>
                  <a:schemeClr val="dk1"/>
                </a:solidFill>
                <a:latin typeface="+mj-lt"/>
                <a:ea typeface="Anek Kannada"/>
                <a:cs typeface="Anek Kannada"/>
                <a:sym typeface="Anek Kannada"/>
              </a:rPr>
              <a:t> ĐỀ TÀI</a:t>
            </a:r>
            <a:endParaRPr sz="1800" b="1" dirty="0">
              <a:solidFill>
                <a:schemeClr val="dk1"/>
              </a:solidFill>
              <a:latin typeface="+mj-lt"/>
              <a:ea typeface="Anek Kannada"/>
              <a:cs typeface="Anek Kannada"/>
              <a:sym typeface="Anek Kannada"/>
            </a:endParaRPr>
          </a:p>
        </p:txBody>
      </p:sp>
      <p:sp>
        <p:nvSpPr>
          <p:cNvPr id="842" name="Google Shape;842;p65"/>
          <p:cNvSpPr txBox="1"/>
          <p:nvPr/>
        </p:nvSpPr>
        <p:spPr>
          <a:xfrm flipH="1">
            <a:off x="2358719" y="3649981"/>
            <a:ext cx="2354582" cy="757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+mj-lt"/>
                <a:ea typeface="Anek Kannada"/>
                <a:cs typeface="Anek Kannada"/>
                <a:sym typeface="Anek Kannada"/>
              </a:rPr>
              <a:t>II. NGHIÊN CỨU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+mj-lt"/>
                <a:ea typeface="Anek Kannada"/>
                <a:cs typeface="Anek Kannada"/>
                <a:sym typeface="Anek Kannada"/>
              </a:rPr>
              <a:t> LÝ THUYẾT</a:t>
            </a:r>
            <a:endParaRPr sz="1800" b="1" dirty="0">
              <a:solidFill>
                <a:schemeClr val="dk1"/>
              </a:solidFill>
              <a:latin typeface="+mj-lt"/>
              <a:ea typeface="Anek Kannada"/>
              <a:cs typeface="Anek Kannada"/>
              <a:sym typeface="Anek Kannada"/>
            </a:endParaRPr>
          </a:p>
        </p:txBody>
      </p:sp>
      <p:sp>
        <p:nvSpPr>
          <p:cNvPr id="844" name="Google Shape;844;p65"/>
          <p:cNvSpPr txBox="1"/>
          <p:nvPr/>
        </p:nvSpPr>
        <p:spPr>
          <a:xfrm flipH="1">
            <a:off x="4135753" y="1708918"/>
            <a:ext cx="2196143" cy="671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+mj-lt"/>
                <a:ea typeface="Anek Kannada"/>
                <a:cs typeface="Anek Kannada"/>
                <a:sym typeface="Anek Kannada"/>
              </a:rPr>
              <a:t>III. CÀI ĐẶT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+mj-lt"/>
                <a:ea typeface="Anek Kannada"/>
                <a:cs typeface="Anek Kannada"/>
                <a:sym typeface="Anek Kannada"/>
              </a:rPr>
              <a:t> THỰC NGHIỆM</a:t>
            </a:r>
            <a:endParaRPr sz="1800" b="1" dirty="0">
              <a:solidFill>
                <a:schemeClr val="dk1"/>
              </a:solidFill>
              <a:latin typeface="+mj-lt"/>
              <a:ea typeface="Anek Kannada"/>
              <a:cs typeface="Anek Kannada"/>
              <a:sym typeface="Anek Kannada"/>
            </a:endParaRPr>
          </a:p>
        </p:txBody>
      </p:sp>
      <p:sp>
        <p:nvSpPr>
          <p:cNvPr id="846" name="Google Shape;846;p65"/>
          <p:cNvSpPr txBox="1"/>
          <p:nvPr/>
        </p:nvSpPr>
        <p:spPr>
          <a:xfrm flipH="1">
            <a:off x="5840750" y="3647671"/>
            <a:ext cx="2143200" cy="51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+mj-lt"/>
                <a:ea typeface="Anek Kannada"/>
                <a:cs typeface="Anek Kannada"/>
                <a:sym typeface="Anek Kannada"/>
              </a:rPr>
              <a:t>IV. KẾT LUẬN</a:t>
            </a:r>
            <a:endParaRPr sz="1800" b="1" dirty="0">
              <a:solidFill>
                <a:schemeClr val="dk1"/>
              </a:solidFill>
              <a:latin typeface="+mj-lt"/>
              <a:ea typeface="Anek Kannada"/>
              <a:cs typeface="Anek Kannada"/>
              <a:sym typeface="Anek Kannada"/>
            </a:endParaRPr>
          </a:p>
        </p:txBody>
      </p:sp>
      <p:cxnSp>
        <p:nvCxnSpPr>
          <p:cNvPr id="848" name="Google Shape;848;p65"/>
          <p:cNvCxnSpPr>
            <a:cxnSpLocks/>
            <a:stCxn id="849" idx="0"/>
            <a:endCxn id="840" idx="2"/>
          </p:cNvCxnSpPr>
          <p:nvPr/>
        </p:nvCxnSpPr>
        <p:spPr>
          <a:xfrm flipH="1" flipV="1">
            <a:off x="1876749" y="2354033"/>
            <a:ext cx="1" cy="53634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0" name="Google Shape;850;p65"/>
          <p:cNvCxnSpPr>
            <a:cxnSpLocks/>
          </p:cNvCxnSpPr>
          <p:nvPr/>
        </p:nvCxnSpPr>
        <p:spPr>
          <a:xfrm>
            <a:off x="3555275" y="2958239"/>
            <a:ext cx="0" cy="61173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2" name="Google Shape;852;p65"/>
          <p:cNvCxnSpPr>
            <a:cxnSpLocks/>
          </p:cNvCxnSpPr>
          <p:nvPr/>
        </p:nvCxnSpPr>
        <p:spPr>
          <a:xfrm flipV="1">
            <a:off x="5233825" y="2358398"/>
            <a:ext cx="0" cy="54608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4" name="Google Shape;854;p65"/>
          <p:cNvCxnSpPr>
            <a:cxnSpLocks/>
          </p:cNvCxnSpPr>
          <p:nvPr/>
        </p:nvCxnSpPr>
        <p:spPr>
          <a:xfrm>
            <a:off x="6912350" y="2968075"/>
            <a:ext cx="0" cy="60189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9" name="Google Shape;849;p65"/>
          <p:cNvSpPr/>
          <p:nvPr/>
        </p:nvSpPr>
        <p:spPr>
          <a:xfrm>
            <a:off x="1799050" y="2890375"/>
            <a:ext cx="155400" cy="155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ek Kannada Medium"/>
              <a:ea typeface="Anek Kannada Medium"/>
              <a:cs typeface="Anek Kannada Medium"/>
              <a:sym typeface="Anek Kannada Medium"/>
            </a:endParaRPr>
          </a:p>
        </p:txBody>
      </p:sp>
      <p:sp>
        <p:nvSpPr>
          <p:cNvPr id="851" name="Google Shape;851;p65"/>
          <p:cNvSpPr/>
          <p:nvPr/>
        </p:nvSpPr>
        <p:spPr>
          <a:xfrm>
            <a:off x="3477575" y="2890375"/>
            <a:ext cx="155400" cy="15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ek Kannada Medium"/>
              <a:ea typeface="Anek Kannada Medium"/>
              <a:cs typeface="Anek Kannada Medium"/>
              <a:sym typeface="Anek Kannada Medium"/>
            </a:endParaRPr>
          </a:p>
        </p:txBody>
      </p:sp>
      <p:sp>
        <p:nvSpPr>
          <p:cNvPr id="856" name="Google Shape;856;p65"/>
          <p:cNvSpPr/>
          <p:nvPr/>
        </p:nvSpPr>
        <p:spPr>
          <a:xfrm>
            <a:off x="5156125" y="2890375"/>
            <a:ext cx="155400" cy="155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ek Kannada Medium"/>
              <a:ea typeface="Anek Kannada Medium"/>
              <a:cs typeface="Anek Kannada Medium"/>
              <a:sym typeface="Anek Kannada Medium"/>
            </a:endParaRPr>
          </a:p>
        </p:txBody>
      </p:sp>
      <p:sp>
        <p:nvSpPr>
          <p:cNvPr id="857" name="Google Shape;857;p65"/>
          <p:cNvSpPr/>
          <p:nvPr/>
        </p:nvSpPr>
        <p:spPr>
          <a:xfrm>
            <a:off x="6834650" y="2890375"/>
            <a:ext cx="155400" cy="155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ek Kannada Medium"/>
              <a:ea typeface="Anek Kannada Medium"/>
              <a:cs typeface="Anek Kannada Medium"/>
              <a:sym typeface="Anek Kannada Medium"/>
            </a:endParaRPr>
          </a:p>
        </p:txBody>
      </p:sp>
      <p:cxnSp>
        <p:nvCxnSpPr>
          <p:cNvPr id="858" name="Google Shape;858;p65"/>
          <p:cNvCxnSpPr>
            <a:stCxn id="849" idx="2"/>
          </p:cNvCxnSpPr>
          <p:nvPr/>
        </p:nvCxnSpPr>
        <p:spPr>
          <a:xfrm rot="10800000">
            <a:off x="936850" y="2968075"/>
            <a:ext cx="862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9" name="Google Shape;859;p65"/>
          <p:cNvCxnSpPr>
            <a:stCxn id="849" idx="6"/>
            <a:endCxn id="860" idx="1"/>
          </p:cNvCxnSpPr>
          <p:nvPr/>
        </p:nvCxnSpPr>
        <p:spPr>
          <a:xfrm>
            <a:off x="1954450" y="2968075"/>
            <a:ext cx="152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1" name="Google Shape;861;p65"/>
          <p:cNvCxnSpPr>
            <a:endCxn id="856" idx="2"/>
          </p:cNvCxnSpPr>
          <p:nvPr/>
        </p:nvCxnSpPr>
        <p:spPr>
          <a:xfrm>
            <a:off x="3633025" y="2968075"/>
            <a:ext cx="152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2" name="Google Shape;862;p65"/>
          <p:cNvCxnSpPr>
            <a:endCxn id="857" idx="2"/>
          </p:cNvCxnSpPr>
          <p:nvPr/>
        </p:nvCxnSpPr>
        <p:spPr>
          <a:xfrm>
            <a:off x="5311550" y="2968075"/>
            <a:ext cx="152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3" name="Google Shape;863;p65"/>
          <p:cNvCxnSpPr>
            <a:stCxn id="857" idx="6"/>
          </p:cNvCxnSpPr>
          <p:nvPr/>
        </p:nvCxnSpPr>
        <p:spPr>
          <a:xfrm>
            <a:off x="6990050" y="2968075"/>
            <a:ext cx="983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63E9F4-0C9A-85FA-A664-CF6A84D54D2C}"/>
              </a:ext>
            </a:extLst>
          </p:cNvPr>
          <p:cNvSpPr txBox="1"/>
          <p:nvPr/>
        </p:nvSpPr>
        <p:spPr>
          <a:xfrm>
            <a:off x="1230968" y="462320"/>
            <a:ext cx="2956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</a:rPr>
              <a:t>EtherChannel </a:t>
            </a:r>
            <a:r>
              <a:rPr lang="en-US" sz="2000" b="1" dirty="0" err="1">
                <a:latin typeface="+mj-lt"/>
              </a:rPr>
              <a:t>và</a:t>
            </a:r>
            <a:r>
              <a:rPr lang="en-US" sz="2000" b="1" dirty="0">
                <a:latin typeface="+mj-lt"/>
              </a:rPr>
              <a:t> STP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12D25A-62A4-D672-2C0C-456D2C2F14E6}"/>
              </a:ext>
            </a:extLst>
          </p:cNvPr>
          <p:cNvSpPr txBox="1"/>
          <p:nvPr/>
        </p:nvSpPr>
        <p:spPr>
          <a:xfrm>
            <a:off x="2005965" y="1297372"/>
            <a:ext cx="5132070" cy="89255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i="1" dirty="0"/>
              <a:t>S1(config)#spanning-tree </a:t>
            </a:r>
            <a:r>
              <a:rPr lang="en-US" i="1" dirty="0" err="1"/>
              <a:t>vlan</a:t>
            </a:r>
            <a:r>
              <a:rPr lang="en-US" i="1" dirty="0"/>
              <a:t> 10 priority 4096</a:t>
            </a:r>
          </a:p>
          <a:p>
            <a:pPr>
              <a:spcBef>
                <a:spcPts val="600"/>
              </a:spcBef>
            </a:pPr>
            <a:r>
              <a:rPr lang="en-US" i="1" dirty="0"/>
              <a:t>S1(config)#spanning-tree </a:t>
            </a:r>
            <a:r>
              <a:rPr lang="en-US" i="1" dirty="0" err="1"/>
              <a:t>vlan</a:t>
            </a:r>
            <a:r>
              <a:rPr lang="en-US" i="1" dirty="0"/>
              <a:t> 20 priority 4096</a:t>
            </a:r>
          </a:p>
          <a:p>
            <a:pPr>
              <a:spcBef>
                <a:spcPts val="600"/>
              </a:spcBef>
            </a:pPr>
            <a:r>
              <a:rPr lang="en-US" i="1" dirty="0"/>
              <a:t>S1(config)#spanning-tree </a:t>
            </a:r>
            <a:r>
              <a:rPr lang="en-US" i="1" dirty="0" err="1"/>
              <a:t>vlan</a:t>
            </a:r>
            <a:r>
              <a:rPr lang="en-US" i="1" dirty="0"/>
              <a:t> 30 priority 4096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5F257B-CA5C-E8DC-CC38-1D802045B226}"/>
              </a:ext>
            </a:extLst>
          </p:cNvPr>
          <p:cNvSpPr txBox="1"/>
          <p:nvPr/>
        </p:nvSpPr>
        <p:spPr>
          <a:xfrm>
            <a:off x="2005965" y="2685759"/>
            <a:ext cx="5132070" cy="89255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i="1" dirty="0"/>
              <a:t>S1# show spanning-tree </a:t>
            </a:r>
            <a:r>
              <a:rPr lang="en-US" i="1" dirty="0" err="1"/>
              <a:t>vlan</a:t>
            </a:r>
            <a:r>
              <a:rPr lang="en-US" i="1" dirty="0"/>
              <a:t> 10</a:t>
            </a:r>
          </a:p>
          <a:p>
            <a:pPr>
              <a:spcBef>
                <a:spcPts val="600"/>
              </a:spcBef>
            </a:pPr>
            <a:r>
              <a:rPr lang="en-US" i="1" dirty="0"/>
              <a:t>Root ID    Priority    4096</a:t>
            </a:r>
          </a:p>
          <a:p>
            <a:pPr>
              <a:spcBef>
                <a:spcPts val="600"/>
              </a:spcBef>
            </a:pPr>
            <a:r>
              <a:rPr lang="en-US" i="1" dirty="0"/>
              <a:t>This bridge is the root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001E10-12B7-86CC-5B5B-EFB2759DA2B5}"/>
              </a:ext>
            </a:extLst>
          </p:cNvPr>
          <p:cNvSpPr txBox="1"/>
          <p:nvPr/>
        </p:nvSpPr>
        <p:spPr>
          <a:xfrm>
            <a:off x="1661498" y="3672340"/>
            <a:ext cx="659858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vi-VN" dirty="0"/>
              <a:t>Kết quả: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vi-VN" dirty="0"/>
              <a:t>S1 được chọn làm </a:t>
            </a:r>
            <a:r>
              <a:rPr lang="vi-VN" dirty="0" err="1"/>
              <a:t>Root</a:t>
            </a:r>
            <a:r>
              <a:rPr lang="vi-VN" dirty="0"/>
              <a:t> </a:t>
            </a:r>
            <a:r>
              <a:rPr lang="vi-VN" dirty="0" err="1"/>
              <a:t>Bridge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vi-VN" dirty="0"/>
              <a:t>Không xảy ra </a:t>
            </a:r>
            <a:r>
              <a:rPr lang="vi-VN" dirty="0" err="1"/>
              <a:t>loop</a:t>
            </a:r>
            <a:r>
              <a:rPr lang="vi-VN" dirty="0"/>
              <a:t> khi kết nối vòng S1–S2–S3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2391AF-C35F-6479-72B4-FAD4521A97FB}"/>
              </a:ext>
            </a:extLst>
          </p:cNvPr>
          <p:cNvSpPr txBox="1"/>
          <p:nvPr/>
        </p:nvSpPr>
        <p:spPr>
          <a:xfrm>
            <a:off x="1661498" y="926012"/>
            <a:ext cx="1676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S1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3FB8C4-1496-4724-3D50-AB0884400AF3}"/>
              </a:ext>
            </a:extLst>
          </p:cNvPr>
          <p:cNvSpPr txBox="1"/>
          <p:nvPr/>
        </p:nvSpPr>
        <p:spPr>
          <a:xfrm>
            <a:off x="1661498" y="2283953"/>
            <a:ext cx="2095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STP</a:t>
            </a:r>
          </a:p>
        </p:txBody>
      </p:sp>
    </p:spTree>
    <p:extLst>
      <p:ext uri="{BB962C8B-B14F-4D97-AF65-F5344CB8AC3E}">
        <p14:creationId xmlns:p14="http://schemas.microsoft.com/office/powerpoint/2010/main" val="837982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D41D6B3-3A2C-BFB6-EE60-5764B1150FB1}"/>
              </a:ext>
            </a:extLst>
          </p:cNvPr>
          <p:cNvSpPr txBox="1"/>
          <p:nvPr/>
        </p:nvSpPr>
        <p:spPr>
          <a:xfrm>
            <a:off x="1097280" y="524292"/>
            <a:ext cx="2987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+mj-lt"/>
              </a:rPr>
              <a:t>OSPF &amp; GRE Tunnel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CC5B79-7FC0-E72A-CFD7-51C21E85C940}"/>
              </a:ext>
            </a:extLst>
          </p:cNvPr>
          <p:cNvSpPr txBox="1"/>
          <p:nvPr/>
        </p:nvSpPr>
        <p:spPr>
          <a:xfrm>
            <a:off x="1889760" y="1451373"/>
            <a:ext cx="4572000" cy="118494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i="1" dirty="0"/>
              <a:t>R1(config)# router </a:t>
            </a:r>
            <a:r>
              <a:rPr lang="en-US" i="1" dirty="0" err="1"/>
              <a:t>ospf</a:t>
            </a:r>
            <a:r>
              <a:rPr lang="en-US" i="1" dirty="0"/>
              <a:t> 1</a:t>
            </a:r>
          </a:p>
          <a:p>
            <a:pPr>
              <a:spcBef>
                <a:spcPts val="600"/>
              </a:spcBef>
            </a:pPr>
            <a:r>
              <a:rPr lang="en-US" i="1" dirty="0"/>
              <a:t> router-id 1.1.1.1</a:t>
            </a:r>
          </a:p>
          <a:p>
            <a:pPr>
              <a:spcBef>
                <a:spcPts val="600"/>
              </a:spcBef>
            </a:pPr>
            <a:r>
              <a:rPr lang="en-US" i="1" dirty="0"/>
              <a:t> network 10.0.12.0 0.0.0.3 area 0</a:t>
            </a:r>
          </a:p>
          <a:p>
            <a:pPr>
              <a:spcBef>
                <a:spcPts val="600"/>
              </a:spcBef>
            </a:pPr>
            <a:r>
              <a:rPr lang="en-US" i="1" dirty="0"/>
              <a:t> network 10.0.13.0 0.0.0.3 area 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B708AC-B329-E79C-B7DC-0960D485ADFD}"/>
              </a:ext>
            </a:extLst>
          </p:cNvPr>
          <p:cNvSpPr txBox="1"/>
          <p:nvPr/>
        </p:nvSpPr>
        <p:spPr>
          <a:xfrm>
            <a:off x="1432560" y="1033999"/>
            <a:ext cx="3512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n-lt"/>
              </a:rPr>
              <a:t>Cấu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hình</a:t>
            </a:r>
            <a:r>
              <a:rPr lang="en-US" dirty="0">
                <a:latin typeface="+mn-lt"/>
              </a:rPr>
              <a:t> OSPF </a:t>
            </a:r>
            <a:r>
              <a:rPr lang="en-US" dirty="0" err="1">
                <a:latin typeface="+mn-lt"/>
              </a:rPr>
              <a:t>trên</a:t>
            </a:r>
            <a:r>
              <a:rPr lang="en-US" dirty="0">
                <a:latin typeface="+mn-lt"/>
              </a:rPr>
              <a:t> R1, R2, R3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9995A5-495C-EF8A-5B11-F191E2F86616}"/>
              </a:ext>
            </a:extLst>
          </p:cNvPr>
          <p:cNvSpPr txBox="1"/>
          <p:nvPr/>
        </p:nvSpPr>
        <p:spPr>
          <a:xfrm>
            <a:off x="1889760" y="2745910"/>
            <a:ext cx="4572000" cy="118494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i="1" dirty="0"/>
              <a:t>R2(config)# router </a:t>
            </a:r>
            <a:r>
              <a:rPr lang="en-US" i="1" dirty="0" err="1"/>
              <a:t>ospf</a:t>
            </a:r>
            <a:r>
              <a:rPr lang="en-US" i="1" dirty="0"/>
              <a:t> 1</a:t>
            </a:r>
          </a:p>
          <a:p>
            <a:pPr>
              <a:spcBef>
                <a:spcPts val="600"/>
              </a:spcBef>
            </a:pPr>
            <a:r>
              <a:rPr lang="en-US" i="1" dirty="0"/>
              <a:t> router-id 2.2.2.2</a:t>
            </a:r>
          </a:p>
          <a:p>
            <a:pPr>
              <a:spcBef>
                <a:spcPts val="600"/>
              </a:spcBef>
            </a:pPr>
            <a:r>
              <a:rPr lang="en-US" i="1" dirty="0"/>
              <a:t> network 10.0.12.0 0.0.0.3 area 0</a:t>
            </a:r>
          </a:p>
          <a:p>
            <a:pPr>
              <a:spcBef>
                <a:spcPts val="600"/>
              </a:spcBef>
            </a:pPr>
            <a:r>
              <a:rPr lang="en-US" i="1" dirty="0"/>
              <a:t> network 192.168.10.0 0.0.0.255 area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10A1F0-EB19-0745-006D-8AC162DBEF8C}"/>
              </a:ext>
            </a:extLst>
          </p:cNvPr>
          <p:cNvSpPr txBox="1"/>
          <p:nvPr/>
        </p:nvSpPr>
        <p:spPr>
          <a:xfrm>
            <a:off x="1432560" y="4040447"/>
            <a:ext cx="56159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i="1" dirty="0"/>
              <a:t>show </a:t>
            </a:r>
            <a:r>
              <a:rPr lang="en-US" i="1" dirty="0" err="1"/>
              <a:t>ip</a:t>
            </a:r>
            <a:r>
              <a:rPr lang="en-US" i="1" dirty="0"/>
              <a:t> </a:t>
            </a:r>
            <a:r>
              <a:rPr lang="en-US" i="1" dirty="0" err="1"/>
              <a:t>ospf</a:t>
            </a:r>
            <a:r>
              <a:rPr lang="en-US" i="1" dirty="0"/>
              <a:t> neighbor </a:t>
            </a:r>
            <a:r>
              <a:rPr lang="en-US" i="1" dirty="0" err="1"/>
              <a:t>để</a:t>
            </a:r>
            <a:r>
              <a:rPr lang="en-US" i="1" dirty="0"/>
              <a:t> </a:t>
            </a:r>
            <a:r>
              <a:rPr lang="en-US" i="1" dirty="0" err="1"/>
              <a:t>xem</a:t>
            </a:r>
            <a:r>
              <a:rPr lang="en-US" i="1" dirty="0"/>
              <a:t> </a:t>
            </a:r>
            <a:r>
              <a:rPr lang="en-US" dirty="0"/>
              <a:t>OSPF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láng</a:t>
            </a:r>
            <a:r>
              <a:rPr lang="en-US" dirty="0"/>
              <a:t> </a:t>
            </a:r>
            <a:r>
              <a:rPr lang="en-US" dirty="0" err="1"/>
              <a:t>giềng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668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AEEF4F-4B49-E3EC-5A70-57BA976FDC8F}"/>
              </a:ext>
            </a:extLst>
          </p:cNvPr>
          <p:cNvSpPr txBox="1"/>
          <p:nvPr/>
        </p:nvSpPr>
        <p:spPr>
          <a:xfrm>
            <a:off x="853440" y="538416"/>
            <a:ext cx="2987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+mj-lt"/>
              </a:rPr>
              <a:t>OSPF &amp; GRE Tunnel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E30F07-8B4A-4999-6390-4679D008DD7C}"/>
              </a:ext>
            </a:extLst>
          </p:cNvPr>
          <p:cNvSpPr txBox="1"/>
          <p:nvPr/>
        </p:nvSpPr>
        <p:spPr>
          <a:xfrm>
            <a:off x="1280160" y="1037288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n-lt"/>
              </a:rPr>
              <a:t>Cấu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hình</a:t>
            </a:r>
            <a:r>
              <a:rPr lang="en-US" dirty="0">
                <a:latin typeface="+mn-lt"/>
              </a:rPr>
              <a:t> GRE Tunnel R1 </a:t>
            </a:r>
            <a:r>
              <a:rPr lang="en-US" dirty="0" err="1">
                <a:latin typeface="+mn-lt"/>
              </a:rPr>
              <a:t>và</a:t>
            </a:r>
            <a:r>
              <a:rPr lang="en-US" dirty="0">
                <a:latin typeface="+mn-lt"/>
              </a:rPr>
              <a:t> R2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E009AA-F2B3-3D51-35B2-95878CC897F1}"/>
              </a:ext>
            </a:extLst>
          </p:cNvPr>
          <p:cNvSpPr txBox="1"/>
          <p:nvPr/>
        </p:nvSpPr>
        <p:spPr>
          <a:xfrm>
            <a:off x="1802130" y="1429703"/>
            <a:ext cx="5086350" cy="118494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i="1" dirty="0"/>
              <a:t>R1(config)#interface tunnel1</a:t>
            </a:r>
          </a:p>
          <a:p>
            <a:pPr>
              <a:spcBef>
                <a:spcPts val="600"/>
              </a:spcBef>
            </a:pPr>
            <a:r>
              <a:rPr lang="en-US" i="1" dirty="0"/>
              <a:t>R1(config-if)#ip address 172.16.100.1 255.255.255.0</a:t>
            </a:r>
          </a:p>
          <a:p>
            <a:pPr>
              <a:spcBef>
                <a:spcPts val="600"/>
              </a:spcBef>
            </a:pPr>
            <a:r>
              <a:rPr lang="en-US" i="1" dirty="0"/>
              <a:t>R1(config-if)#tunnel source s0/3/0</a:t>
            </a:r>
          </a:p>
          <a:p>
            <a:pPr>
              <a:spcBef>
                <a:spcPts val="600"/>
              </a:spcBef>
            </a:pPr>
            <a:r>
              <a:rPr lang="en-US" i="1" dirty="0"/>
              <a:t>R1(config-if)#tunnel destination 10.0.12.2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971079-E197-C7E0-8BB9-DFF52C7BC70A}"/>
              </a:ext>
            </a:extLst>
          </p:cNvPr>
          <p:cNvSpPr txBox="1"/>
          <p:nvPr/>
        </p:nvSpPr>
        <p:spPr>
          <a:xfrm>
            <a:off x="1802130" y="2713405"/>
            <a:ext cx="5086350" cy="118494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i="1" dirty="0"/>
              <a:t>R2(config)#interface tunnel1</a:t>
            </a:r>
          </a:p>
          <a:p>
            <a:pPr>
              <a:spcBef>
                <a:spcPts val="600"/>
              </a:spcBef>
            </a:pPr>
            <a:r>
              <a:rPr lang="en-US" i="1" dirty="0"/>
              <a:t>R2(config-if)#ip address 172.16.100.2 255.255.255.0</a:t>
            </a:r>
          </a:p>
          <a:p>
            <a:pPr>
              <a:spcBef>
                <a:spcPts val="600"/>
              </a:spcBef>
            </a:pPr>
            <a:r>
              <a:rPr lang="en-US" i="1" dirty="0"/>
              <a:t>R2(config-if)#tunnel source s0/3/0</a:t>
            </a:r>
          </a:p>
          <a:p>
            <a:pPr>
              <a:spcBef>
                <a:spcPts val="600"/>
              </a:spcBef>
            </a:pPr>
            <a:r>
              <a:rPr lang="en-US" i="1" dirty="0"/>
              <a:t>R2(config-if)#tunnel destination 10.0.12.1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E2D31-B4BA-F13F-FF73-018915C5F9E5}"/>
              </a:ext>
            </a:extLst>
          </p:cNvPr>
          <p:cNvSpPr txBox="1"/>
          <p:nvPr/>
        </p:nvSpPr>
        <p:spPr>
          <a:xfrm>
            <a:off x="1280160" y="3997107"/>
            <a:ext cx="467868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:</a:t>
            </a:r>
          </a:p>
          <a:p>
            <a:pPr>
              <a:spcBef>
                <a:spcPts val="600"/>
              </a:spcBef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i="1" dirty="0"/>
              <a:t>show interface tunnel 0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pt-BR" dirty="0"/>
              <a:t>Ping từ R2 → R3 qua Tunnel thành công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109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0A1FC32-9620-FA76-B893-892F47B2BEA9}"/>
              </a:ext>
            </a:extLst>
          </p:cNvPr>
          <p:cNvSpPr txBox="1"/>
          <p:nvPr/>
        </p:nvSpPr>
        <p:spPr>
          <a:xfrm>
            <a:off x="720090" y="543342"/>
            <a:ext cx="40652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+mj-lt"/>
              </a:rPr>
              <a:t>Load Balancing (OSPF ECMP)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6556C7-E9A8-4BC5-79FE-70422D8A7734}"/>
              </a:ext>
            </a:extLst>
          </p:cNvPr>
          <p:cNvSpPr txBox="1"/>
          <p:nvPr/>
        </p:nvSpPr>
        <p:spPr>
          <a:xfrm>
            <a:off x="1632585" y="1573411"/>
            <a:ext cx="5878830" cy="176971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i="1" dirty="0"/>
              <a:t>R1(config)#interface tunnel1</a:t>
            </a:r>
          </a:p>
          <a:p>
            <a:pPr>
              <a:spcBef>
                <a:spcPts val="600"/>
              </a:spcBef>
            </a:pPr>
            <a:r>
              <a:rPr lang="en-US" i="1" dirty="0"/>
              <a:t>R1(config-if)#ip </a:t>
            </a:r>
            <a:r>
              <a:rPr lang="en-US" i="1" dirty="0" err="1"/>
              <a:t>ospf</a:t>
            </a:r>
            <a:r>
              <a:rPr lang="en-US" i="1" dirty="0"/>
              <a:t> cost 10</a:t>
            </a:r>
          </a:p>
          <a:p>
            <a:pPr>
              <a:spcBef>
                <a:spcPts val="600"/>
              </a:spcBef>
            </a:pPr>
            <a:r>
              <a:rPr lang="en-US" i="1" dirty="0"/>
              <a:t>R1(config-if)#exit</a:t>
            </a:r>
          </a:p>
          <a:p>
            <a:pPr>
              <a:spcBef>
                <a:spcPts val="600"/>
              </a:spcBef>
            </a:pPr>
            <a:r>
              <a:rPr lang="en-US" i="1" dirty="0"/>
              <a:t>R1(config)#interface tunnel2</a:t>
            </a:r>
          </a:p>
          <a:p>
            <a:pPr>
              <a:spcBef>
                <a:spcPts val="600"/>
              </a:spcBef>
            </a:pPr>
            <a:r>
              <a:rPr lang="en-US" i="1" dirty="0"/>
              <a:t>R1(config-if)#ip </a:t>
            </a:r>
            <a:r>
              <a:rPr lang="en-US" i="1" dirty="0" err="1"/>
              <a:t>ospf</a:t>
            </a:r>
            <a:r>
              <a:rPr lang="en-US" i="1" dirty="0"/>
              <a:t> cost 10</a:t>
            </a:r>
          </a:p>
          <a:p>
            <a:pPr>
              <a:spcBef>
                <a:spcPts val="600"/>
              </a:spcBef>
            </a:pPr>
            <a:r>
              <a:rPr lang="en-US" i="1" dirty="0"/>
              <a:t>R1(config-if)#exit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E46701-E8FA-B9A3-0CAA-493D885BD85C}"/>
              </a:ext>
            </a:extLst>
          </p:cNvPr>
          <p:cNvSpPr txBox="1"/>
          <p:nvPr/>
        </p:nvSpPr>
        <p:spPr>
          <a:xfrm>
            <a:off x="1036320" y="992654"/>
            <a:ext cx="6096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Khi có ≥ 2 đường với chi phí bằng nhau → OSPF tự chia tải</a:t>
            </a:r>
            <a:endParaRPr lang="en-US" dirty="0"/>
          </a:p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Tunnel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chi </a:t>
            </a:r>
            <a:r>
              <a:rPr lang="en-US" dirty="0" err="1"/>
              <a:t>phí</a:t>
            </a:r>
            <a:r>
              <a:rPr lang="en-US" dirty="0"/>
              <a:t> ta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10649B-4D8B-A458-3ACD-5A009A8A343F}"/>
              </a:ext>
            </a:extLst>
          </p:cNvPr>
          <p:cNvSpPr txBox="1"/>
          <p:nvPr/>
        </p:nvSpPr>
        <p:spPr>
          <a:xfrm>
            <a:off x="1632585" y="3789017"/>
            <a:ext cx="5878830" cy="89255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i="1" dirty="0"/>
              <a:t>R1# show </a:t>
            </a:r>
            <a:r>
              <a:rPr lang="en-US" i="1" dirty="0" err="1"/>
              <a:t>ip</a:t>
            </a:r>
            <a:r>
              <a:rPr lang="en-US" i="1" dirty="0"/>
              <a:t> route </a:t>
            </a:r>
            <a:r>
              <a:rPr lang="en-US" i="1" dirty="0" err="1"/>
              <a:t>ospf</a:t>
            </a:r>
            <a:endParaRPr lang="it-IT" i="1" dirty="0"/>
          </a:p>
          <a:p>
            <a:pPr>
              <a:spcBef>
                <a:spcPts val="600"/>
              </a:spcBef>
            </a:pPr>
            <a:r>
              <a:rPr lang="it-IT" i="1" dirty="0"/>
              <a:t>O       192.168.40.1 [110/1001] via 172.16.100.2, 00:10:13, Tunnel1</a:t>
            </a:r>
          </a:p>
          <a:p>
            <a:pPr>
              <a:spcBef>
                <a:spcPts val="600"/>
              </a:spcBef>
            </a:pPr>
            <a:r>
              <a:rPr lang="it-IT" i="1" dirty="0"/>
              <a:t>O       192.168.40.2 [110/1001] via 172.16.200.2, 00:10:13, Tunnel2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4E3742-484D-9BCE-E480-59AB9F039D5F}"/>
              </a:ext>
            </a:extLst>
          </p:cNvPr>
          <p:cNvSpPr txBox="1"/>
          <p:nvPr/>
        </p:nvSpPr>
        <p:spPr>
          <a:xfrm>
            <a:off x="1036320" y="3412183"/>
            <a:ext cx="2194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4784735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ADE813-86BE-C355-7E97-5A9AEB71B0DE}"/>
              </a:ext>
            </a:extLst>
          </p:cNvPr>
          <p:cNvSpPr txBox="1"/>
          <p:nvPr/>
        </p:nvSpPr>
        <p:spPr>
          <a:xfrm>
            <a:off x="1097280" y="367740"/>
            <a:ext cx="3284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</a:rPr>
              <a:t>3.4 </a:t>
            </a:r>
            <a:r>
              <a:rPr lang="en-US" sz="2000" b="1" dirty="0" err="1">
                <a:latin typeface="+mj-lt"/>
              </a:rPr>
              <a:t>Kết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quả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kiểm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thử</a:t>
            </a:r>
            <a:endParaRPr lang="en-US" sz="2000" b="1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E773EB-5CBD-6630-D33E-EA3C620FB1D9}"/>
              </a:ext>
            </a:extLst>
          </p:cNvPr>
          <p:cNvSpPr txBox="1"/>
          <p:nvPr/>
        </p:nvSpPr>
        <p:spPr>
          <a:xfrm>
            <a:off x="1615440" y="792645"/>
            <a:ext cx="2247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+mj-lt"/>
              </a:rPr>
              <a:t>VLAN </a:t>
            </a:r>
            <a:r>
              <a:rPr lang="en-US" sz="1600" b="1" dirty="0" err="1">
                <a:latin typeface="+mj-lt"/>
              </a:rPr>
              <a:t>và</a:t>
            </a:r>
            <a:r>
              <a:rPr lang="en-US" sz="1600" b="1" dirty="0">
                <a:latin typeface="+mj-lt"/>
              </a:rPr>
              <a:t> STP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17236F-7D77-BBB6-87EC-3F2B96BA54E9}"/>
              </a:ext>
            </a:extLst>
          </p:cNvPr>
          <p:cNvSpPr txBox="1"/>
          <p:nvPr/>
        </p:nvSpPr>
        <p:spPr>
          <a:xfrm>
            <a:off x="2165985" y="1521440"/>
            <a:ext cx="5132070" cy="1754326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</a:pPr>
            <a:r>
              <a:rPr lang="en-US" i="1" dirty="0"/>
              <a:t>C:\&gt;ping PC1 (VLAN10) → PC2 (VLAN10)</a:t>
            </a:r>
          </a:p>
          <a:p>
            <a:pPr>
              <a:spcBef>
                <a:spcPts val="200"/>
              </a:spcBef>
            </a:pPr>
            <a:r>
              <a:rPr lang="en-US" i="1" dirty="0"/>
              <a:t>Ping statistics for 192.168.10.11:</a:t>
            </a:r>
          </a:p>
          <a:p>
            <a:pPr>
              <a:spcBef>
                <a:spcPts val="200"/>
              </a:spcBef>
            </a:pPr>
            <a:r>
              <a:rPr lang="en-US" i="1" dirty="0"/>
              <a:t>    Packets: Sent = 4, Received = 4, Lost = 0 (0% loss)</a:t>
            </a:r>
          </a:p>
          <a:p>
            <a:pPr>
              <a:spcBef>
                <a:spcPts val="200"/>
              </a:spcBef>
            </a:pPr>
            <a:endParaRPr lang="en-US" i="1" dirty="0"/>
          </a:p>
          <a:p>
            <a:pPr>
              <a:spcBef>
                <a:spcPts val="200"/>
              </a:spcBef>
            </a:pPr>
            <a:r>
              <a:rPr lang="en-US" i="1" dirty="0"/>
              <a:t>C:\&gt;ping PC1 (VLAN10) → PC3 (VLAN30)</a:t>
            </a:r>
          </a:p>
          <a:p>
            <a:pPr>
              <a:spcBef>
                <a:spcPts val="200"/>
              </a:spcBef>
            </a:pPr>
            <a:r>
              <a:rPr lang="en-US" i="1" dirty="0"/>
              <a:t>Ping statistics for 192.168.30.1:</a:t>
            </a:r>
          </a:p>
          <a:p>
            <a:pPr>
              <a:spcBef>
                <a:spcPts val="200"/>
              </a:spcBef>
            </a:pPr>
            <a:r>
              <a:rPr lang="en-US" i="1" dirty="0"/>
              <a:t>    Packets: Sent = 4, Received = 4, Lost = 0 (0% loss)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4D0FEF-BE70-BD2D-DCD1-CCF02046797B}"/>
              </a:ext>
            </a:extLst>
          </p:cNvPr>
          <p:cNvSpPr txBox="1"/>
          <p:nvPr/>
        </p:nvSpPr>
        <p:spPr>
          <a:xfrm>
            <a:off x="1897380" y="1213663"/>
            <a:ext cx="3032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Ping VLAN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777ADF-0C3F-ABD3-A22E-D484D036CD19}"/>
              </a:ext>
            </a:extLst>
          </p:cNvPr>
          <p:cNvSpPr txBox="1"/>
          <p:nvPr/>
        </p:nvSpPr>
        <p:spPr>
          <a:xfrm>
            <a:off x="1897380" y="3407006"/>
            <a:ext cx="2156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DD9278-59D7-97DE-E2CE-FA34B368BB27}"/>
              </a:ext>
            </a:extLst>
          </p:cNvPr>
          <p:cNvSpPr txBox="1"/>
          <p:nvPr/>
        </p:nvSpPr>
        <p:spPr>
          <a:xfrm>
            <a:off x="2165985" y="3714783"/>
            <a:ext cx="5132070" cy="1272143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</a:pPr>
            <a:r>
              <a:rPr lang="en-US" i="1" dirty="0"/>
              <a:t>S1#show spanning-tree </a:t>
            </a:r>
            <a:r>
              <a:rPr lang="en-US" i="1" dirty="0" err="1"/>
              <a:t>vlan</a:t>
            </a:r>
            <a:r>
              <a:rPr lang="en-US" i="1" dirty="0"/>
              <a:t> 10</a:t>
            </a:r>
          </a:p>
          <a:p>
            <a:pPr>
              <a:spcBef>
                <a:spcPts val="200"/>
              </a:spcBef>
            </a:pPr>
            <a:r>
              <a:rPr lang="en-US" dirty="0"/>
              <a:t>Result: </a:t>
            </a:r>
            <a:r>
              <a:rPr lang="en-US" i="1" dirty="0"/>
              <a:t>S1 = Root Bridge</a:t>
            </a:r>
          </a:p>
          <a:p>
            <a:pPr>
              <a:spcBef>
                <a:spcPts val="200"/>
              </a:spcBef>
            </a:pPr>
            <a:r>
              <a:rPr lang="en-US" i="1" dirty="0"/>
              <a:t>         Po1 FWD, Po2 FWD</a:t>
            </a:r>
          </a:p>
          <a:p>
            <a:pPr>
              <a:spcBef>
                <a:spcPts val="200"/>
              </a:spcBef>
            </a:pPr>
            <a:r>
              <a:rPr lang="en-US" i="1" dirty="0"/>
              <a:t>         S2: Po1 Root FWD, Po2 </a:t>
            </a:r>
            <a:r>
              <a:rPr lang="en-US" i="1" dirty="0" err="1"/>
              <a:t>Desg</a:t>
            </a:r>
            <a:r>
              <a:rPr lang="en-US" i="1" dirty="0"/>
              <a:t> FWD</a:t>
            </a:r>
          </a:p>
          <a:p>
            <a:pPr>
              <a:spcBef>
                <a:spcPts val="200"/>
              </a:spcBef>
            </a:pPr>
            <a:r>
              <a:rPr lang="en-US" i="1" dirty="0"/>
              <a:t>         S3: Po1 Root FWD, Po2 Altn BLK</a:t>
            </a:r>
          </a:p>
        </p:txBody>
      </p:sp>
    </p:spTree>
    <p:extLst>
      <p:ext uri="{BB962C8B-B14F-4D97-AF65-F5344CB8AC3E}">
        <p14:creationId xmlns:p14="http://schemas.microsoft.com/office/powerpoint/2010/main" val="25414089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98895E-A81B-860C-ADD2-BD42F415AD4F}"/>
              </a:ext>
            </a:extLst>
          </p:cNvPr>
          <p:cNvSpPr txBox="1"/>
          <p:nvPr/>
        </p:nvSpPr>
        <p:spPr>
          <a:xfrm>
            <a:off x="1333500" y="413505"/>
            <a:ext cx="369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+mj-lt"/>
              </a:rPr>
              <a:t>EtherChannel </a:t>
            </a:r>
            <a:r>
              <a:rPr lang="en-US" sz="1800" b="1" dirty="0" err="1">
                <a:latin typeface="+mj-lt"/>
              </a:rPr>
              <a:t>và</a:t>
            </a:r>
            <a:r>
              <a:rPr lang="en-US" sz="1800" b="1" dirty="0">
                <a:latin typeface="+mj-lt"/>
              </a:rPr>
              <a:t> OSPF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857513-5C91-FAB7-3270-314460FD4BAF}"/>
              </a:ext>
            </a:extLst>
          </p:cNvPr>
          <p:cNvSpPr txBox="1"/>
          <p:nvPr/>
        </p:nvSpPr>
        <p:spPr>
          <a:xfrm>
            <a:off x="1905000" y="782837"/>
            <a:ext cx="17145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EtherChannel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41EBEE-4E33-4AAA-B7D0-1ADDE1CEC733}"/>
              </a:ext>
            </a:extLst>
          </p:cNvPr>
          <p:cNvSpPr txBox="1"/>
          <p:nvPr/>
        </p:nvSpPr>
        <p:spPr>
          <a:xfrm>
            <a:off x="2141220" y="1097906"/>
            <a:ext cx="4991100" cy="1107996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</a:pPr>
            <a:r>
              <a:rPr lang="en-US" dirty="0"/>
              <a:t>Command: </a:t>
            </a:r>
            <a:r>
              <a:rPr lang="en-US" i="1" dirty="0"/>
              <a:t>show </a:t>
            </a:r>
            <a:r>
              <a:rPr lang="en-US" i="1" dirty="0" err="1"/>
              <a:t>etherchannel</a:t>
            </a:r>
            <a:r>
              <a:rPr lang="en-US" i="1" dirty="0"/>
              <a:t> summary</a:t>
            </a:r>
          </a:p>
          <a:p>
            <a:pPr>
              <a:spcBef>
                <a:spcPts val="400"/>
              </a:spcBef>
            </a:pPr>
            <a:r>
              <a:rPr lang="en-US" dirty="0"/>
              <a:t>Result: </a:t>
            </a:r>
          </a:p>
          <a:p>
            <a:pPr>
              <a:spcBef>
                <a:spcPts val="400"/>
              </a:spcBef>
            </a:pPr>
            <a:r>
              <a:rPr lang="it-IT" i="1" dirty="0"/>
              <a:t>1      Po1(SU)           LACP   Fa0/2(P) Fa0/3(P) </a:t>
            </a:r>
          </a:p>
          <a:p>
            <a:pPr>
              <a:spcBef>
                <a:spcPts val="400"/>
              </a:spcBef>
            </a:pPr>
            <a:r>
              <a:rPr lang="it-IT" i="1" dirty="0"/>
              <a:t>2      Po2(SU)           LACP   Fa0/4(P) Fa0/5(P) </a:t>
            </a:r>
            <a:endParaRPr lang="en-US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AB7217-D9F2-E2E1-658F-AF6C1AB69593}"/>
              </a:ext>
            </a:extLst>
          </p:cNvPr>
          <p:cNvSpPr txBox="1"/>
          <p:nvPr/>
        </p:nvSpPr>
        <p:spPr>
          <a:xfrm>
            <a:off x="1905000" y="2297102"/>
            <a:ext cx="2095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OSPF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7F23D4-B00E-B509-33B5-027055EAA1C2}"/>
              </a:ext>
            </a:extLst>
          </p:cNvPr>
          <p:cNvSpPr txBox="1"/>
          <p:nvPr/>
        </p:nvSpPr>
        <p:spPr>
          <a:xfrm>
            <a:off x="2141220" y="2604879"/>
            <a:ext cx="4991100" cy="2441694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</a:pPr>
            <a:r>
              <a:rPr lang="en-US" dirty="0"/>
              <a:t>Command: </a:t>
            </a:r>
            <a:r>
              <a:rPr lang="en-US" i="1" dirty="0"/>
              <a:t>show </a:t>
            </a:r>
            <a:r>
              <a:rPr lang="en-US" i="1" dirty="0" err="1"/>
              <a:t>ip</a:t>
            </a:r>
            <a:r>
              <a:rPr lang="en-US" i="1" dirty="0"/>
              <a:t> </a:t>
            </a:r>
            <a:r>
              <a:rPr lang="en-US" i="1" dirty="0" err="1"/>
              <a:t>ospf</a:t>
            </a:r>
            <a:r>
              <a:rPr lang="en-US" i="1" dirty="0"/>
              <a:t> neighbor</a:t>
            </a:r>
          </a:p>
          <a:p>
            <a:pPr>
              <a:spcBef>
                <a:spcPts val="400"/>
              </a:spcBef>
            </a:pPr>
            <a:r>
              <a:rPr lang="en-US" dirty="0"/>
              <a:t>Result: </a:t>
            </a:r>
            <a:r>
              <a:rPr lang="en-US" i="1" dirty="0"/>
              <a:t>R1: 5 neighbors FULL</a:t>
            </a:r>
          </a:p>
          <a:p>
            <a:pPr>
              <a:spcBef>
                <a:spcPts val="400"/>
              </a:spcBef>
            </a:pPr>
            <a:r>
              <a:rPr lang="en-US" i="1" dirty="0"/>
              <a:t>         R2: 4 neighbors FULL</a:t>
            </a:r>
          </a:p>
          <a:p>
            <a:pPr>
              <a:spcBef>
                <a:spcPts val="400"/>
              </a:spcBef>
            </a:pPr>
            <a:r>
              <a:rPr lang="en-US" i="1" dirty="0"/>
              <a:t>         R3: 4 neighbors FULL</a:t>
            </a:r>
          </a:p>
          <a:p>
            <a:pPr>
              <a:spcBef>
                <a:spcPts val="400"/>
              </a:spcBef>
            </a:pPr>
            <a:endParaRPr lang="en-US" i="1" dirty="0"/>
          </a:p>
          <a:p>
            <a:r>
              <a:rPr lang="en-US" dirty="0"/>
              <a:t>Command: </a:t>
            </a:r>
            <a:r>
              <a:rPr lang="en-US" i="1" dirty="0"/>
              <a:t>show </a:t>
            </a:r>
            <a:r>
              <a:rPr lang="en-US" i="1" dirty="0" err="1"/>
              <a:t>ip</a:t>
            </a:r>
            <a:r>
              <a:rPr lang="en-US" i="1" dirty="0"/>
              <a:t> route </a:t>
            </a:r>
            <a:r>
              <a:rPr lang="en-US" i="1" dirty="0" err="1"/>
              <a:t>ospf</a:t>
            </a:r>
            <a:endParaRPr lang="en-US" i="1" dirty="0"/>
          </a:p>
          <a:p>
            <a:pPr>
              <a:spcBef>
                <a:spcPts val="400"/>
              </a:spcBef>
            </a:pPr>
            <a:r>
              <a:rPr lang="en-US" dirty="0"/>
              <a:t>Result: </a:t>
            </a:r>
            <a:r>
              <a:rPr lang="en-US" i="1" dirty="0"/>
              <a:t>R1: O 10.0.23.0 via Tu1, Tu2</a:t>
            </a:r>
          </a:p>
          <a:p>
            <a:pPr>
              <a:spcBef>
                <a:spcPts val="400"/>
              </a:spcBef>
            </a:pPr>
            <a:r>
              <a:rPr lang="en-US" i="1" dirty="0"/>
              <a:t>         R2: O IA 10.0.13.0 via Tu0</a:t>
            </a:r>
          </a:p>
          <a:p>
            <a:pPr>
              <a:spcBef>
                <a:spcPts val="400"/>
              </a:spcBef>
            </a:pPr>
            <a:r>
              <a:rPr lang="en-US" i="1" dirty="0"/>
              <a:t>         R3: O IA 10.0.12.0 via Tu0</a:t>
            </a:r>
          </a:p>
        </p:txBody>
      </p:sp>
    </p:spTree>
    <p:extLst>
      <p:ext uri="{BB962C8B-B14F-4D97-AF65-F5344CB8AC3E}">
        <p14:creationId xmlns:p14="http://schemas.microsoft.com/office/powerpoint/2010/main" val="22688965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3BCE955-0BB8-40B7-3FC2-38F565C8950A}"/>
              </a:ext>
            </a:extLst>
          </p:cNvPr>
          <p:cNvSpPr txBox="1"/>
          <p:nvPr/>
        </p:nvSpPr>
        <p:spPr>
          <a:xfrm>
            <a:off x="773430" y="448106"/>
            <a:ext cx="4248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GRE Tunnel </a:t>
            </a:r>
            <a:r>
              <a:rPr lang="en-US" sz="2000" b="1" dirty="0" err="1"/>
              <a:t>và</a:t>
            </a:r>
            <a:r>
              <a:rPr lang="en-US" sz="2000" b="1" dirty="0"/>
              <a:t> Load Balancing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877B39-BD92-64BA-BB82-6496038DFD49}"/>
              </a:ext>
            </a:extLst>
          </p:cNvPr>
          <p:cNvSpPr txBox="1"/>
          <p:nvPr/>
        </p:nvSpPr>
        <p:spPr>
          <a:xfrm>
            <a:off x="1303020" y="2417861"/>
            <a:ext cx="2095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Load Balancing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4D2D56-B9D8-DE5E-53DE-D622DB22B5A3}"/>
              </a:ext>
            </a:extLst>
          </p:cNvPr>
          <p:cNvSpPr txBox="1"/>
          <p:nvPr/>
        </p:nvSpPr>
        <p:spPr>
          <a:xfrm>
            <a:off x="1303020" y="851193"/>
            <a:ext cx="17145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GRE Tunnel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DAEA68-721B-D8B3-3E2A-9D6A65C381A8}"/>
              </a:ext>
            </a:extLst>
          </p:cNvPr>
          <p:cNvSpPr txBox="1"/>
          <p:nvPr/>
        </p:nvSpPr>
        <p:spPr>
          <a:xfrm>
            <a:off x="1678304" y="1190608"/>
            <a:ext cx="5838825" cy="1107996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</a:pPr>
            <a:r>
              <a:rPr lang="en-US" dirty="0"/>
              <a:t>Command: </a:t>
            </a:r>
            <a:r>
              <a:rPr lang="en-US" i="1" dirty="0"/>
              <a:t>show </a:t>
            </a:r>
            <a:r>
              <a:rPr lang="en-US" i="1" dirty="0" err="1"/>
              <a:t>ip</a:t>
            </a:r>
            <a:r>
              <a:rPr lang="en-US" i="1" dirty="0"/>
              <a:t> int brief | include Tunnel</a:t>
            </a:r>
          </a:p>
          <a:p>
            <a:pPr>
              <a:spcBef>
                <a:spcPts val="400"/>
              </a:spcBef>
            </a:pPr>
            <a:r>
              <a:rPr lang="en-US" dirty="0"/>
              <a:t>Result: </a:t>
            </a:r>
            <a:r>
              <a:rPr lang="en-US" i="1" dirty="0"/>
              <a:t>R1: Tu1 172.16.100.1 up, Tu2 172.16.200.1 up</a:t>
            </a:r>
          </a:p>
          <a:p>
            <a:pPr>
              <a:spcBef>
                <a:spcPts val="400"/>
              </a:spcBef>
            </a:pPr>
            <a:r>
              <a:rPr lang="en-US" i="1" dirty="0"/>
              <a:t>         R2: Tu0 172.16.23.1 up, Tu1 172.16.100.2 up</a:t>
            </a:r>
          </a:p>
          <a:p>
            <a:pPr>
              <a:spcBef>
                <a:spcPts val="400"/>
              </a:spcBef>
            </a:pPr>
            <a:r>
              <a:rPr lang="en-US" i="1" dirty="0"/>
              <a:t>         R3: Tu0 172.16.23.2 up, Tu2 172.16.200.2 up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0A9F53-654C-83D6-0C82-BF4BA2037293}"/>
              </a:ext>
            </a:extLst>
          </p:cNvPr>
          <p:cNvSpPr txBox="1"/>
          <p:nvPr/>
        </p:nvSpPr>
        <p:spPr>
          <a:xfrm>
            <a:off x="1678304" y="2844895"/>
            <a:ext cx="5855970" cy="2174954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</a:pPr>
            <a:r>
              <a:rPr lang="en-US" dirty="0"/>
              <a:t>Command:</a:t>
            </a:r>
            <a:r>
              <a:rPr lang="en-US" i="1" dirty="0"/>
              <a:t> show </a:t>
            </a:r>
            <a:r>
              <a:rPr lang="en-US" i="1" dirty="0" err="1"/>
              <a:t>ip</a:t>
            </a:r>
            <a:r>
              <a:rPr lang="en-US" i="1" dirty="0"/>
              <a:t> route</a:t>
            </a:r>
          </a:p>
          <a:p>
            <a:pPr>
              <a:spcBef>
                <a:spcPts val="400"/>
              </a:spcBef>
            </a:pPr>
            <a:r>
              <a:rPr lang="en-US" dirty="0"/>
              <a:t>Result: </a:t>
            </a:r>
            <a:r>
              <a:rPr lang="it-IT" i="1" dirty="0"/>
              <a:t>10.0.23.0 [110/2000] via 172.16.100.2, 00:46:23, Tunnel1</a:t>
            </a:r>
          </a:p>
          <a:p>
            <a:pPr>
              <a:spcBef>
                <a:spcPts val="400"/>
              </a:spcBef>
            </a:pPr>
            <a:r>
              <a:rPr lang="it-IT" i="1" dirty="0"/>
              <a:t>            	           [110/2000] via 172.16.200.2, 00:46:23, Tunnel2</a:t>
            </a:r>
          </a:p>
          <a:p>
            <a:pPr>
              <a:spcBef>
                <a:spcPts val="400"/>
              </a:spcBef>
            </a:pPr>
            <a:endParaRPr lang="it-IT" i="1" dirty="0"/>
          </a:p>
          <a:p>
            <a:pPr>
              <a:spcBef>
                <a:spcPts val="400"/>
              </a:spcBef>
            </a:pPr>
            <a:r>
              <a:rPr lang="it-IT" dirty="0"/>
              <a:t>Command: </a:t>
            </a:r>
            <a:r>
              <a:rPr lang="en-US" i="1" dirty="0"/>
              <a:t>traceroute 192.168.40.1 (192.168.40.2)</a:t>
            </a:r>
            <a:endParaRPr lang="it-IT" i="1" dirty="0"/>
          </a:p>
          <a:p>
            <a:pPr>
              <a:spcBef>
                <a:spcPts val="400"/>
              </a:spcBef>
            </a:pPr>
            <a:r>
              <a:rPr lang="it-IT" dirty="0"/>
              <a:t>Result:</a:t>
            </a:r>
            <a:endParaRPr lang="en-US" dirty="0"/>
          </a:p>
          <a:p>
            <a:pPr>
              <a:spcBef>
                <a:spcPts val="400"/>
              </a:spcBef>
            </a:pPr>
            <a:r>
              <a:rPr lang="en-US" i="1" dirty="0"/>
              <a:t> 1   172.16.100.2    12 msec   1 msec    11 msec   </a:t>
            </a:r>
          </a:p>
          <a:p>
            <a:pPr>
              <a:spcBef>
                <a:spcPts val="400"/>
              </a:spcBef>
            </a:pPr>
            <a:r>
              <a:rPr lang="en-US" i="1" dirty="0"/>
              <a:t> 1   172.16.200.2    8 msec    10 msec   17 msec 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21623676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EABEDAD-F4D0-9551-35D6-8692747F596B}"/>
              </a:ext>
            </a:extLst>
          </p:cNvPr>
          <p:cNvSpPr txBox="1"/>
          <p:nvPr/>
        </p:nvSpPr>
        <p:spPr>
          <a:xfrm>
            <a:off x="647700" y="449580"/>
            <a:ext cx="3101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IV. </a:t>
            </a:r>
            <a:r>
              <a:rPr lang="en-US" sz="2800" b="1" dirty="0" err="1">
                <a:latin typeface="+mj-lt"/>
              </a:rPr>
              <a:t>Kết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luận</a:t>
            </a:r>
            <a:endParaRPr lang="en-US" sz="2800" b="1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510160-EC1B-25C9-5705-660EC98AE3E6}"/>
              </a:ext>
            </a:extLst>
          </p:cNvPr>
          <p:cNvSpPr txBox="1"/>
          <p:nvPr/>
        </p:nvSpPr>
        <p:spPr>
          <a:xfrm>
            <a:off x="1188720" y="1045875"/>
            <a:ext cx="2613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+mj-lt"/>
              </a:rPr>
              <a:t>Kết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quả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đạt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được</a:t>
            </a:r>
            <a:endParaRPr lang="en-US" sz="2000" b="1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D996FD-9E9A-CE73-FF6E-36858C739959}"/>
              </a:ext>
            </a:extLst>
          </p:cNvPr>
          <p:cNvSpPr txBox="1"/>
          <p:nvPr/>
        </p:nvSpPr>
        <p:spPr>
          <a:xfrm>
            <a:off x="1383030" y="1639908"/>
            <a:ext cx="686943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vi-VN" sz="1600" dirty="0">
                <a:latin typeface="+mn-lt"/>
              </a:rPr>
              <a:t>Xây dựng thành công mô hình mạng WAN trên </a:t>
            </a:r>
            <a:r>
              <a:rPr lang="vi-VN" sz="1600" dirty="0" err="1">
                <a:latin typeface="+mn-lt"/>
              </a:rPr>
              <a:t>Cisco</a:t>
            </a:r>
            <a:r>
              <a:rPr lang="vi-VN" sz="1600" dirty="0">
                <a:latin typeface="+mn-lt"/>
              </a:rPr>
              <a:t> </a:t>
            </a:r>
            <a:r>
              <a:rPr lang="vi-VN" sz="1600" dirty="0" err="1">
                <a:latin typeface="+mn-lt"/>
              </a:rPr>
              <a:t>Packet</a:t>
            </a:r>
            <a:r>
              <a:rPr lang="vi-VN" sz="1600" dirty="0">
                <a:latin typeface="+mn-lt"/>
              </a:rPr>
              <a:t> </a:t>
            </a:r>
            <a:r>
              <a:rPr lang="vi-VN" sz="1600" dirty="0" err="1">
                <a:latin typeface="+mn-lt"/>
              </a:rPr>
              <a:t>Tracer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vi-VN" sz="1600" dirty="0">
                <a:latin typeface="+mn-lt"/>
              </a:rPr>
              <a:t>Cấu hình VLAN, </a:t>
            </a:r>
            <a:r>
              <a:rPr lang="vi-VN" sz="1600" dirty="0" err="1">
                <a:latin typeface="+mn-lt"/>
              </a:rPr>
              <a:t>Trunking</a:t>
            </a:r>
            <a:r>
              <a:rPr lang="vi-VN" sz="1600" dirty="0">
                <a:latin typeface="+mn-lt"/>
              </a:rPr>
              <a:t> giúp phân chia và quản lý mạng hiệu quả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vi-VN" sz="1600" dirty="0">
                <a:latin typeface="+mn-lt"/>
              </a:rPr>
              <a:t>STP hoạt động ổn định, loại bỏ vòng lặp, chọn được </a:t>
            </a:r>
            <a:r>
              <a:rPr lang="vi-VN" sz="1600" dirty="0" err="1">
                <a:latin typeface="+mn-lt"/>
              </a:rPr>
              <a:t>Switch</a:t>
            </a:r>
            <a:r>
              <a:rPr lang="vi-VN" sz="1600" dirty="0">
                <a:latin typeface="+mn-lt"/>
              </a:rPr>
              <a:t> </a:t>
            </a:r>
            <a:r>
              <a:rPr lang="vi-VN" sz="1600" dirty="0" err="1">
                <a:latin typeface="+mn-lt"/>
              </a:rPr>
              <a:t>Root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vi-VN" sz="1600" dirty="0" err="1">
                <a:latin typeface="+mn-lt"/>
              </a:rPr>
              <a:t>EtherChannel</a:t>
            </a:r>
            <a:r>
              <a:rPr lang="vi-VN" sz="1600" dirty="0">
                <a:latin typeface="+mn-lt"/>
              </a:rPr>
              <a:t> tăng băng thông và kết nối</a:t>
            </a:r>
            <a:r>
              <a:rPr lang="en-US" sz="1600" dirty="0">
                <a:latin typeface="+mn-lt"/>
              </a:rPr>
              <a:t> </a:t>
            </a:r>
            <a:r>
              <a:rPr lang="vi-VN" sz="1600" dirty="0">
                <a:latin typeface="+mn-lt"/>
              </a:rPr>
              <a:t>dự phòng 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vi-VN" sz="1600" dirty="0">
                <a:latin typeface="+mn-lt"/>
              </a:rPr>
              <a:t>OSPF đa </a:t>
            </a:r>
            <a:r>
              <a:rPr lang="vi-VN" sz="1600" dirty="0" err="1">
                <a:latin typeface="+mn-lt"/>
              </a:rPr>
              <a:t>Area</a:t>
            </a:r>
            <a:r>
              <a:rPr lang="vi-VN" sz="1600" dirty="0">
                <a:latin typeface="+mn-lt"/>
              </a:rPr>
              <a:t> hoạt động ổn định, </a:t>
            </a:r>
            <a:r>
              <a:rPr lang="vi-VN" sz="1600" dirty="0" err="1">
                <a:latin typeface="+mn-lt"/>
              </a:rPr>
              <a:t>router</a:t>
            </a:r>
            <a:r>
              <a:rPr lang="vi-VN" sz="1600" dirty="0">
                <a:latin typeface="+mn-lt"/>
              </a:rPr>
              <a:t> học được đầy đủ tuyến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vi-VN" sz="1600" dirty="0">
                <a:latin typeface="+mn-lt"/>
              </a:rPr>
              <a:t>GRE </a:t>
            </a:r>
            <a:r>
              <a:rPr lang="vi-VN" sz="1600" dirty="0" err="1">
                <a:latin typeface="+mn-lt"/>
              </a:rPr>
              <a:t>Tunnel</a:t>
            </a:r>
            <a:r>
              <a:rPr lang="vi-VN" sz="1600" dirty="0">
                <a:latin typeface="+mn-lt"/>
              </a:rPr>
              <a:t> thiết lập thành công, đảm bảo kết nối giữa các </a:t>
            </a:r>
            <a:r>
              <a:rPr lang="vi-VN" sz="1600" dirty="0" err="1">
                <a:latin typeface="+mn-lt"/>
              </a:rPr>
              <a:t>site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vi-VN" sz="1600" dirty="0" err="1">
                <a:latin typeface="+mn-lt"/>
              </a:rPr>
              <a:t>Load</a:t>
            </a:r>
            <a:r>
              <a:rPr lang="vi-VN" sz="1600" dirty="0">
                <a:latin typeface="+mn-lt"/>
              </a:rPr>
              <a:t> </a:t>
            </a:r>
            <a:r>
              <a:rPr lang="vi-VN" sz="1600" dirty="0" err="1">
                <a:latin typeface="+mn-lt"/>
              </a:rPr>
              <a:t>Balancing</a:t>
            </a:r>
            <a:r>
              <a:rPr lang="vi-VN" sz="1600" dirty="0">
                <a:latin typeface="+mn-lt"/>
              </a:rPr>
              <a:t> chia tải qua nhiều đường đi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vi-VN" sz="1600" dirty="0" err="1">
                <a:latin typeface="+mn-lt"/>
              </a:rPr>
              <a:t>Ping</a:t>
            </a:r>
            <a:r>
              <a:rPr lang="vi-VN" sz="1600" dirty="0">
                <a:latin typeface="+mn-lt"/>
              </a:rPr>
              <a:t> kiểm chứng thành công, liên lạc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được</a:t>
            </a:r>
            <a:r>
              <a:rPr lang="vi-VN" sz="1600" dirty="0">
                <a:latin typeface="+mn-lt"/>
              </a:rPr>
              <a:t> toàn mạng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6767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92A36-02F5-491E-ADA7-E83CB558C615}"/>
              </a:ext>
            </a:extLst>
          </p:cNvPr>
          <p:cNvSpPr txBox="1"/>
          <p:nvPr/>
        </p:nvSpPr>
        <p:spPr>
          <a:xfrm>
            <a:off x="883920" y="686036"/>
            <a:ext cx="2255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>
                <a:latin typeface="+mj-lt"/>
              </a:rPr>
              <a:t>Ư</a:t>
            </a:r>
            <a:r>
              <a:rPr lang="en-US" sz="2000" b="1" dirty="0">
                <a:latin typeface="+mj-lt"/>
              </a:rPr>
              <a:t>u </a:t>
            </a:r>
            <a:r>
              <a:rPr lang="en-US" sz="2000" b="1" dirty="0" err="1">
                <a:latin typeface="+mj-lt"/>
              </a:rPr>
              <a:t>điểm</a:t>
            </a:r>
            <a:endParaRPr lang="en-US" sz="2000" b="1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D60C6E-CCF6-17E3-0C62-E2AA1B961F02}"/>
              </a:ext>
            </a:extLst>
          </p:cNvPr>
          <p:cNvSpPr txBox="1"/>
          <p:nvPr/>
        </p:nvSpPr>
        <p:spPr>
          <a:xfrm>
            <a:off x="1247774" y="1328170"/>
            <a:ext cx="6486525" cy="2144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vi-VN" sz="1600" dirty="0">
                <a:latin typeface="+mn-lt"/>
              </a:rPr>
              <a:t>Mạng hoạt động ổn định, đảm bảo tính khả dụng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vi-VN" sz="1600" dirty="0">
                <a:latin typeface="+mn-lt"/>
              </a:rPr>
              <a:t>Tối ưu băng thông nhờ </a:t>
            </a:r>
            <a:r>
              <a:rPr lang="vi-VN" sz="1600" dirty="0" err="1">
                <a:latin typeface="+mn-lt"/>
              </a:rPr>
              <a:t>EtherChannel</a:t>
            </a:r>
            <a:r>
              <a:rPr lang="vi-VN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và</a:t>
            </a:r>
            <a:r>
              <a:rPr lang="vi-VN" sz="1600" dirty="0">
                <a:latin typeface="+mn-lt"/>
              </a:rPr>
              <a:t> </a:t>
            </a:r>
            <a:r>
              <a:rPr lang="vi-VN" sz="1600" dirty="0" err="1">
                <a:latin typeface="+mn-lt"/>
              </a:rPr>
              <a:t>Load</a:t>
            </a:r>
            <a:r>
              <a:rPr lang="vi-VN" sz="1600" dirty="0">
                <a:latin typeface="+mn-lt"/>
              </a:rPr>
              <a:t> </a:t>
            </a:r>
            <a:r>
              <a:rPr lang="vi-VN" sz="1600" dirty="0" err="1">
                <a:latin typeface="+mn-lt"/>
              </a:rPr>
              <a:t>Balancing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vi-VN" sz="1600" dirty="0">
                <a:latin typeface="+mn-lt"/>
              </a:rPr>
              <a:t>Hạn chế vòng lặp, tăng dự phòng nhờ STP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vi-VN" sz="1600" dirty="0">
                <a:latin typeface="+mn-lt"/>
              </a:rPr>
              <a:t>Dễ dàng mở rộng và quản lý nhờ VLAN </a:t>
            </a:r>
            <a:r>
              <a:rPr lang="en-US" sz="1600" dirty="0" err="1">
                <a:latin typeface="+mn-lt"/>
              </a:rPr>
              <a:t>và</a:t>
            </a:r>
            <a:r>
              <a:rPr lang="vi-VN" sz="1600" dirty="0">
                <a:latin typeface="+mn-lt"/>
              </a:rPr>
              <a:t> OSPF đa </a:t>
            </a:r>
            <a:r>
              <a:rPr lang="vi-VN" sz="1600" dirty="0" err="1">
                <a:latin typeface="+mn-lt"/>
              </a:rPr>
              <a:t>Area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vi-VN" sz="1600" dirty="0">
                <a:latin typeface="+mn-lt"/>
              </a:rPr>
              <a:t>Có thể áp dụng thực tế, linh hoạt trong triển khai</a:t>
            </a:r>
            <a:endParaRPr lang="en-US" sz="1600" dirty="0">
              <a:latin typeface="+mn-lt"/>
            </a:endParaRPr>
          </a:p>
        </p:txBody>
      </p:sp>
      <p:grpSp>
        <p:nvGrpSpPr>
          <p:cNvPr id="7" name="Google Shape;544;p51">
            <a:extLst>
              <a:ext uri="{FF2B5EF4-FFF2-40B4-BE49-F238E27FC236}">
                <a16:creationId xmlns:a16="http://schemas.microsoft.com/office/drawing/2014/main" id="{57F81AFC-8D48-C607-5C87-ED3566E7F722}"/>
              </a:ext>
            </a:extLst>
          </p:cNvPr>
          <p:cNvGrpSpPr/>
          <p:nvPr/>
        </p:nvGrpSpPr>
        <p:grpSpPr>
          <a:xfrm rot="5400000">
            <a:off x="7134810" y="1890006"/>
            <a:ext cx="2108597" cy="5139928"/>
            <a:chOff x="7958360" y="1794"/>
            <a:chExt cx="2108597" cy="5139928"/>
          </a:xfrm>
        </p:grpSpPr>
        <p:sp>
          <p:nvSpPr>
            <p:cNvPr id="8" name="Google Shape;545;p51">
              <a:extLst>
                <a:ext uri="{FF2B5EF4-FFF2-40B4-BE49-F238E27FC236}">
                  <a16:creationId xmlns:a16="http://schemas.microsoft.com/office/drawing/2014/main" id="{3CB7E01C-2C36-CDF7-7765-A411BF085AB1}"/>
                </a:ext>
              </a:extLst>
            </p:cNvPr>
            <p:cNvSpPr/>
            <p:nvPr/>
          </p:nvSpPr>
          <p:spPr>
            <a:xfrm>
              <a:off x="8660829" y="3240294"/>
              <a:ext cx="1406128" cy="810816"/>
            </a:xfrm>
            <a:custGeom>
              <a:avLst/>
              <a:gdLst/>
              <a:ahLst/>
              <a:cxnLst/>
              <a:rect l="l" t="t" r="r" b="b"/>
              <a:pathLst>
                <a:path w="1181" h="681" extrusionOk="0">
                  <a:moveTo>
                    <a:pt x="591" y="681"/>
                  </a:moveTo>
                  <a:lnTo>
                    <a:pt x="1181" y="340"/>
                  </a:lnTo>
                  <a:lnTo>
                    <a:pt x="591" y="0"/>
                  </a:lnTo>
                  <a:lnTo>
                    <a:pt x="591" y="0"/>
                  </a:lnTo>
                  <a:lnTo>
                    <a:pt x="0" y="340"/>
                  </a:lnTo>
                  <a:lnTo>
                    <a:pt x="591" y="681"/>
                  </a:lnTo>
                  <a:lnTo>
                    <a:pt x="591" y="6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546;p51">
              <a:extLst>
                <a:ext uri="{FF2B5EF4-FFF2-40B4-BE49-F238E27FC236}">
                  <a16:creationId xmlns:a16="http://schemas.microsoft.com/office/drawing/2014/main" id="{FBF08ED3-CF5B-99F9-A41F-3499016E4F32}"/>
                </a:ext>
              </a:extLst>
            </p:cNvPr>
            <p:cNvSpPr/>
            <p:nvPr/>
          </p:nvSpPr>
          <p:spPr>
            <a:xfrm>
              <a:off x="8660829" y="2834291"/>
              <a:ext cx="703659" cy="810816"/>
            </a:xfrm>
            <a:custGeom>
              <a:avLst/>
              <a:gdLst/>
              <a:ahLst/>
              <a:cxnLst/>
              <a:rect l="l" t="t" r="r" b="b"/>
              <a:pathLst>
                <a:path w="591" h="681" extrusionOk="0">
                  <a:moveTo>
                    <a:pt x="591" y="341"/>
                  </a:moveTo>
                  <a:lnTo>
                    <a:pt x="0" y="681"/>
                  </a:lnTo>
                  <a:lnTo>
                    <a:pt x="0" y="0"/>
                  </a:lnTo>
                  <a:lnTo>
                    <a:pt x="591" y="3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547;p51">
              <a:extLst>
                <a:ext uri="{FF2B5EF4-FFF2-40B4-BE49-F238E27FC236}">
                  <a16:creationId xmlns:a16="http://schemas.microsoft.com/office/drawing/2014/main" id="{B121C78F-97A0-A6E7-139E-03D3C42AA5DD}"/>
                </a:ext>
              </a:extLst>
            </p:cNvPr>
            <p:cNvSpPr/>
            <p:nvPr/>
          </p:nvSpPr>
          <p:spPr>
            <a:xfrm>
              <a:off x="7958360" y="1794"/>
              <a:ext cx="702469" cy="3651647"/>
            </a:xfrm>
            <a:custGeom>
              <a:avLst/>
              <a:gdLst/>
              <a:ahLst/>
              <a:cxnLst/>
              <a:rect l="l" t="t" r="r" b="b"/>
              <a:pathLst>
                <a:path w="590" h="3067" extrusionOk="0">
                  <a:moveTo>
                    <a:pt x="0" y="0"/>
                  </a:moveTo>
                  <a:lnTo>
                    <a:pt x="0" y="681"/>
                  </a:lnTo>
                  <a:lnTo>
                    <a:pt x="0" y="1363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725"/>
                  </a:lnTo>
                  <a:lnTo>
                    <a:pt x="590" y="3067"/>
                  </a:lnTo>
                  <a:lnTo>
                    <a:pt x="590" y="2385"/>
                  </a:lnTo>
                  <a:lnTo>
                    <a:pt x="590" y="1703"/>
                  </a:lnTo>
                  <a:lnTo>
                    <a:pt x="590" y="1023"/>
                  </a:lnTo>
                  <a:lnTo>
                    <a:pt x="590" y="341"/>
                  </a:lnTo>
                  <a:lnTo>
                    <a:pt x="0" y="0"/>
                  </a:lnTo>
                  <a:close/>
                  <a:moveTo>
                    <a:pt x="0" y="2046"/>
                  </a:moveTo>
                  <a:lnTo>
                    <a:pt x="0" y="2045"/>
                  </a:lnTo>
                  <a:lnTo>
                    <a:pt x="0" y="2045"/>
                  </a:lnTo>
                  <a:lnTo>
                    <a:pt x="0" y="20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548;p51">
              <a:extLst>
                <a:ext uri="{FF2B5EF4-FFF2-40B4-BE49-F238E27FC236}">
                  <a16:creationId xmlns:a16="http://schemas.microsoft.com/office/drawing/2014/main" id="{1B12288C-14F7-6BC4-7F96-1965882B5D6F}"/>
                </a:ext>
              </a:extLst>
            </p:cNvPr>
            <p:cNvSpPr/>
            <p:nvPr/>
          </p:nvSpPr>
          <p:spPr>
            <a:xfrm>
              <a:off x="7958360" y="3518900"/>
              <a:ext cx="1406128" cy="1622822"/>
            </a:xfrm>
            <a:custGeom>
              <a:avLst/>
              <a:gdLst/>
              <a:ahLst/>
              <a:cxnLst/>
              <a:rect l="l" t="t" r="r" b="b"/>
              <a:pathLst>
                <a:path w="1181" h="1363" extrusionOk="0">
                  <a:moveTo>
                    <a:pt x="0" y="682"/>
                  </a:moveTo>
                  <a:lnTo>
                    <a:pt x="0" y="682"/>
                  </a:lnTo>
                  <a:lnTo>
                    <a:pt x="0" y="0"/>
                  </a:lnTo>
                  <a:lnTo>
                    <a:pt x="1181" y="682"/>
                  </a:lnTo>
                  <a:lnTo>
                    <a:pt x="1181" y="1363"/>
                  </a:lnTo>
                  <a:lnTo>
                    <a:pt x="1181" y="1360"/>
                  </a:lnTo>
                  <a:lnTo>
                    <a:pt x="1181" y="1363"/>
                  </a:lnTo>
                  <a:lnTo>
                    <a:pt x="0" y="682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549;p51">
              <a:extLst>
                <a:ext uri="{FF2B5EF4-FFF2-40B4-BE49-F238E27FC236}">
                  <a16:creationId xmlns:a16="http://schemas.microsoft.com/office/drawing/2014/main" id="{6B33E4CE-0AD9-4365-BD69-D38BE71F380F}"/>
                </a:ext>
              </a:extLst>
            </p:cNvPr>
            <p:cNvSpPr/>
            <p:nvPr/>
          </p:nvSpPr>
          <p:spPr>
            <a:xfrm>
              <a:off x="8310785" y="1794"/>
              <a:ext cx="1470422" cy="4968478"/>
            </a:xfrm>
            <a:custGeom>
              <a:avLst/>
              <a:gdLst/>
              <a:ahLst/>
              <a:cxnLst/>
              <a:rect l="l" t="t" r="r" b="b"/>
              <a:pathLst>
                <a:path w="1235" h="4173" extrusionOk="0">
                  <a:moveTo>
                    <a:pt x="0" y="0"/>
                  </a:moveTo>
                  <a:lnTo>
                    <a:pt x="0" y="3468"/>
                  </a:lnTo>
                  <a:lnTo>
                    <a:pt x="1235" y="417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18985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0D4562-38AF-2FEF-32F1-7A6BC0905B2E}"/>
              </a:ext>
            </a:extLst>
          </p:cNvPr>
          <p:cNvSpPr txBox="1"/>
          <p:nvPr/>
        </p:nvSpPr>
        <p:spPr>
          <a:xfrm>
            <a:off x="1432560" y="586740"/>
            <a:ext cx="2880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+mj-lt"/>
              </a:rPr>
              <a:t>Hướng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phát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triển</a:t>
            </a:r>
            <a:endParaRPr lang="en-US" sz="2000" b="1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54241A-8432-D89C-1C02-A2344E3A8766}"/>
              </a:ext>
            </a:extLst>
          </p:cNvPr>
          <p:cNvSpPr txBox="1"/>
          <p:nvPr/>
        </p:nvSpPr>
        <p:spPr>
          <a:xfrm>
            <a:off x="1988820" y="1273959"/>
            <a:ext cx="5715000" cy="2595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vi-VN" sz="1600" dirty="0">
                <a:latin typeface="+mn-lt"/>
              </a:rPr>
              <a:t>Nâng cấp mô hình từ mô phỏng </a:t>
            </a:r>
            <a:r>
              <a:rPr lang="en-US" sz="1600" dirty="0">
                <a:latin typeface="+mn-lt"/>
              </a:rPr>
              <a:t>sang </a:t>
            </a:r>
            <a:r>
              <a:rPr lang="en-US" sz="1600" dirty="0" err="1">
                <a:latin typeface="+mn-lt"/>
              </a:rPr>
              <a:t>trên</a:t>
            </a:r>
            <a:r>
              <a:rPr lang="vi-VN" sz="1600" dirty="0">
                <a:latin typeface="+mn-lt"/>
              </a:rPr>
              <a:t> thiết bị thật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vi-VN" sz="1600" dirty="0">
                <a:latin typeface="+mn-lt"/>
              </a:rPr>
              <a:t>Tích hợp </a:t>
            </a:r>
            <a:r>
              <a:rPr lang="vi-VN" sz="1600" dirty="0" err="1">
                <a:latin typeface="+mn-lt"/>
              </a:rPr>
              <a:t>QoS</a:t>
            </a:r>
            <a:r>
              <a:rPr lang="vi-VN" sz="1600" dirty="0">
                <a:latin typeface="+mn-lt"/>
              </a:rPr>
              <a:t> để tối ưu dịch vụ ưu tiên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vi-VN" sz="1600" dirty="0">
                <a:latin typeface="+mn-lt"/>
              </a:rPr>
              <a:t>Áp dụng ACL/</a:t>
            </a:r>
            <a:r>
              <a:rPr lang="vi-VN" sz="1600" dirty="0" err="1">
                <a:latin typeface="+mn-lt"/>
              </a:rPr>
              <a:t>Firewall</a:t>
            </a:r>
            <a:r>
              <a:rPr lang="vi-VN" sz="1600" dirty="0">
                <a:latin typeface="+mn-lt"/>
              </a:rPr>
              <a:t> tăng cường bảo mật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vi-VN" sz="1600" dirty="0">
                <a:latin typeface="+mn-lt"/>
              </a:rPr>
              <a:t>Sử dụng VPN cho kết nối an toàn giữa các </a:t>
            </a:r>
            <a:r>
              <a:rPr lang="vi-VN" sz="1600" dirty="0" err="1">
                <a:latin typeface="+mn-lt"/>
              </a:rPr>
              <a:t>site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vi-VN" sz="1600" dirty="0">
                <a:latin typeface="+mn-lt"/>
              </a:rPr>
              <a:t>Giám sát hệ thống bằng SNMP, </a:t>
            </a:r>
            <a:r>
              <a:rPr lang="vi-VN" sz="1600" dirty="0" err="1">
                <a:latin typeface="+mn-lt"/>
              </a:rPr>
              <a:t>Syslog</a:t>
            </a:r>
            <a:r>
              <a:rPr lang="vi-VN" sz="1600" dirty="0">
                <a:latin typeface="+mn-lt"/>
              </a:rPr>
              <a:t>, </a:t>
            </a:r>
            <a:r>
              <a:rPr lang="vi-VN" sz="1600" dirty="0" err="1">
                <a:latin typeface="+mn-lt"/>
              </a:rPr>
              <a:t>NetFlow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vi-VN" sz="1600" dirty="0">
                <a:latin typeface="+mn-lt"/>
              </a:rPr>
              <a:t>Mở rộng thêm </a:t>
            </a:r>
            <a:r>
              <a:rPr lang="vi-VN" sz="1600" dirty="0" err="1">
                <a:latin typeface="+mn-lt"/>
              </a:rPr>
              <a:t>site</a:t>
            </a:r>
            <a:r>
              <a:rPr lang="vi-VN" sz="1600" dirty="0">
                <a:latin typeface="+mn-lt"/>
              </a:rPr>
              <a:t>, định hướng công nghệ SD-WAN</a:t>
            </a:r>
            <a:endParaRPr lang="en-US" sz="1600" dirty="0">
              <a:latin typeface="+mn-lt"/>
            </a:endParaRPr>
          </a:p>
        </p:txBody>
      </p:sp>
      <p:grpSp>
        <p:nvGrpSpPr>
          <p:cNvPr id="33" name="Google Shape;947;p70">
            <a:extLst>
              <a:ext uri="{FF2B5EF4-FFF2-40B4-BE49-F238E27FC236}">
                <a16:creationId xmlns:a16="http://schemas.microsoft.com/office/drawing/2014/main" id="{58A197F0-7283-7F88-ACF8-930FB7A9A1F9}"/>
              </a:ext>
            </a:extLst>
          </p:cNvPr>
          <p:cNvGrpSpPr/>
          <p:nvPr/>
        </p:nvGrpSpPr>
        <p:grpSpPr>
          <a:xfrm>
            <a:off x="7770420" y="810810"/>
            <a:ext cx="3508772" cy="4332684"/>
            <a:chOff x="-5" y="813197"/>
            <a:chExt cx="3508772" cy="4332684"/>
          </a:xfrm>
        </p:grpSpPr>
        <p:sp>
          <p:nvSpPr>
            <p:cNvPr id="34" name="Google Shape;948;p70">
              <a:extLst>
                <a:ext uri="{FF2B5EF4-FFF2-40B4-BE49-F238E27FC236}">
                  <a16:creationId xmlns:a16="http://schemas.microsoft.com/office/drawing/2014/main" id="{54FAB341-7A1A-1BF8-4BB1-FB0519C4340B}"/>
                </a:ext>
              </a:extLst>
            </p:cNvPr>
            <p:cNvSpPr/>
            <p:nvPr/>
          </p:nvSpPr>
          <p:spPr>
            <a:xfrm>
              <a:off x="703654" y="3040856"/>
              <a:ext cx="1402556" cy="809625"/>
            </a:xfrm>
            <a:custGeom>
              <a:avLst/>
              <a:gdLst/>
              <a:ahLst/>
              <a:cxnLst/>
              <a:rect l="l" t="t" r="r" b="b"/>
              <a:pathLst>
                <a:path w="1178" h="680" extrusionOk="0">
                  <a:moveTo>
                    <a:pt x="590" y="680"/>
                  </a:moveTo>
                  <a:lnTo>
                    <a:pt x="1178" y="34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0" y="340"/>
                  </a:lnTo>
                  <a:lnTo>
                    <a:pt x="590" y="680"/>
                  </a:lnTo>
                  <a:lnTo>
                    <a:pt x="590" y="6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949;p70">
              <a:extLst>
                <a:ext uri="{FF2B5EF4-FFF2-40B4-BE49-F238E27FC236}">
                  <a16:creationId xmlns:a16="http://schemas.microsoft.com/office/drawing/2014/main" id="{B3EA3CE4-0DC4-F879-E552-E790AB2DA171}"/>
                </a:ext>
              </a:extLst>
            </p:cNvPr>
            <p:cNvSpPr/>
            <p:nvPr/>
          </p:nvSpPr>
          <p:spPr>
            <a:xfrm>
              <a:off x="1400170" y="813197"/>
              <a:ext cx="2108597" cy="1216819"/>
            </a:xfrm>
            <a:custGeom>
              <a:avLst/>
              <a:gdLst/>
              <a:ahLst/>
              <a:cxnLst/>
              <a:rect l="l" t="t" r="r" b="b"/>
              <a:pathLst>
                <a:path w="1771" h="1022" extrusionOk="0">
                  <a:moveTo>
                    <a:pt x="1771" y="341"/>
                  </a:moveTo>
                  <a:lnTo>
                    <a:pt x="1180" y="0"/>
                  </a:lnTo>
                  <a:lnTo>
                    <a:pt x="1180" y="0"/>
                  </a:lnTo>
                  <a:lnTo>
                    <a:pt x="590" y="341"/>
                  </a:lnTo>
                  <a:lnTo>
                    <a:pt x="0" y="681"/>
                  </a:lnTo>
                  <a:lnTo>
                    <a:pt x="590" y="1022"/>
                  </a:lnTo>
                  <a:lnTo>
                    <a:pt x="590" y="1022"/>
                  </a:lnTo>
                  <a:lnTo>
                    <a:pt x="1180" y="681"/>
                  </a:lnTo>
                  <a:lnTo>
                    <a:pt x="590" y="341"/>
                  </a:lnTo>
                  <a:lnTo>
                    <a:pt x="1180" y="681"/>
                  </a:lnTo>
                  <a:lnTo>
                    <a:pt x="1180" y="681"/>
                  </a:lnTo>
                  <a:lnTo>
                    <a:pt x="1771" y="34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950;p70">
              <a:extLst>
                <a:ext uri="{FF2B5EF4-FFF2-40B4-BE49-F238E27FC236}">
                  <a16:creationId xmlns:a16="http://schemas.microsoft.com/office/drawing/2014/main" id="{3537E0C7-CF3C-0A47-2413-D87359201DDF}"/>
                </a:ext>
              </a:extLst>
            </p:cNvPr>
            <p:cNvSpPr/>
            <p:nvPr/>
          </p:nvSpPr>
          <p:spPr>
            <a:xfrm>
              <a:off x="703654" y="3519488"/>
              <a:ext cx="702469" cy="812006"/>
            </a:xfrm>
            <a:custGeom>
              <a:avLst/>
              <a:gdLst/>
              <a:ahLst/>
              <a:cxnLst/>
              <a:rect l="l" t="t" r="r" b="b"/>
              <a:pathLst>
                <a:path w="590" h="682" extrusionOk="0">
                  <a:moveTo>
                    <a:pt x="0" y="342"/>
                  </a:moveTo>
                  <a:lnTo>
                    <a:pt x="590" y="0"/>
                  </a:lnTo>
                  <a:lnTo>
                    <a:pt x="590" y="682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951;p70">
              <a:extLst>
                <a:ext uri="{FF2B5EF4-FFF2-40B4-BE49-F238E27FC236}">
                  <a16:creationId xmlns:a16="http://schemas.microsoft.com/office/drawing/2014/main" id="{1AF209B9-3261-4106-ABEE-A83317C753E9}"/>
                </a:ext>
              </a:extLst>
            </p:cNvPr>
            <p:cNvSpPr/>
            <p:nvPr/>
          </p:nvSpPr>
          <p:spPr>
            <a:xfrm>
              <a:off x="-5" y="1620441"/>
              <a:ext cx="703659" cy="1825228"/>
            </a:xfrm>
            <a:custGeom>
              <a:avLst/>
              <a:gdLst/>
              <a:ahLst/>
              <a:cxnLst/>
              <a:rect l="l" t="t" r="r" b="b"/>
              <a:pathLst>
                <a:path w="591" h="1533" extrusionOk="0">
                  <a:moveTo>
                    <a:pt x="591" y="340"/>
                  </a:moveTo>
                  <a:lnTo>
                    <a:pt x="0" y="0"/>
                  </a:lnTo>
                  <a:lnTo>
                    <a:pt x="0" y="1193"/>
                  </a:lnTo>
                  <a:lnTo>
                    <a:pt x="591" y="1533"/>
                  </a:lnTo>
                  <a:lnTo>
                    <a:pt x="591" y="34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952;p70">
              <a:extLst>
                <a:ext uri="{FF2B5EF4-FFF2-40B4-BE49-F238E27FC236}">
                  <a16:creationId xmlns:a16="http://schemas.microsoft.com/office/drawing/2014/main" id="{10EEDF07-9477-34A7-33EC-FB5EEBE8CC46}"/>
                </a:ext>
              </a:extLst>
            </p:cNvPr>
            <p:cNvSpPr/>
            <p:nvPr/>
          </p:nvSpPr>
          <p:spPr>
            <a:xfrm>
              <a:off x="703654" y="3927872"/>
              <a:ext cx="702469" cy="1218009"/>
            </a:xfrm>
            <a:custGeom>
              <a:avLst/>
              <a:gdLst/>
              <a:ahLst/>
              <a:cxnLst/>
              <a:rect l="l" t="t" r="r" b="b"/>
              <a:pathLst>
                <a:path w="590" h="1023" extrusionOk="0">
                  <a:moveTo>
                    <a:pt x="590" y="341"/>
                  </a:moveTo>
                  <a:lnTo>
                    <a:pt x="0" y="0"/>
                  </a:lnTo>
                  <a:lnTo>
                    <a:pt x="0" y="682"/>
                  </a:lnTo>
                  <a:lnTo>
                    <a:pt x="590" y="1023"/>
                  </a:lnTo>
                  <a:lnTo>
                    <a:pt x="590" y="3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9" name="Google Shape;953;p70">
              <a:extLst>
                <a:ext uri="{FF2B5EF4-FFF2-40B4-BE49-F238E27FC236}">
                  <a16:creationId xmlns:a16="http://schemas.microsoft.com/office/drawing/2014/main" id="{F7F26F82-3055-DC88-63AA-4A8FDD786715}"/>
                </a:ext>
              </a:extLst>
            </p:cNvPr>
            <p:cNvCxnSpPr/>
            <p:nvPr/>
          </p:nvCxnSpPr>
          <p:spPr>
            <a:xfrm flipH="1">
              <a:off x="1725154" y="1562100"/>
              <a:ext cx="426300" cy="24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" name="Google Shape;954;p70">
              <a:extLst>
                <a:ext uri="{FF2B5EF4-FFF2-40B4-BE49-F238E27FC236}">
                  <a16:creationId xmlns:a16="http://schemas.microsoft.com/office/drawing/2014/main" id="{2D7AFDC2-49A0-18D3-9A43-D30876BBE691}"/>
                </a:ext>
              </a:extLst>
            </p:cNvPr>
            <p:cNvCxnSpPr/>
            <p:nvPr/>
          </p:nvCxnSpPr>
          <p:spPr>
            <a:xfrm>
              <a:off x="1053697" y="4131469"/>
              <a:ext cx="0" cy="503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1" name="Google Shape;955;p70">
              <a:extLst>
                <a:ext uri="{FF2B5EF4-FFF2-40B4-BE49-F238E27FC236}">
                  <a16:creationId xmlns:a16="http://schemas.microsoft.com/office/drawing/2014/main" id="{209540AD-6C90-EA7B-A120-175278DF5BB3}"/>
                </a:ext>
              </a:extLst>
            </p:cNvPr>
            <p:cNvCxnSpPr/>
            <p:nvPr/>
          </p:nvCxnSpPr>
          <p:spPr>
            <a:xfrm rot="10800000">
              <a:off x="385757" y="2253713"/>
              <a:ext cx="0" cy="1008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42" name="Google Shape;956;p70">
              <a:extLst>
                <a:ext uri="{FF2B5EF4-FFF2-40B4-BE49-F238E27FC236}">
                  <a16:creationId xmlns:a16="http://schemas.microsoft.com/office/drawing/2014/main" id="{84F7239E-B044-66FB-5A5F-A757BCDE8227}"/>
                </a:ext>
              </a:extLst>
            </p:cNvPr>
            <p:cNvSpPr/>
            <p:nvPr/>
          </p:nvSpPr>
          <p:spPr>
            <a:xfrm>
              <a:off x="1408214" y="1870367"/>
              <a:ext cx="727643" cy="2866225"/>
            </a:xfrm>
            <a:custGeom>
              <a:avLst/>
              <a:gdLst/>
              <a:ahLst/>
              <a:cxnLst/>
              <a:rect l="l" t="t" r="r" b="b"/>
              <a:pathLst>
                <a:path w="921067" h="3722370" extrusionOk="0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957;p70">
              <a:extLst>
                <a:ext uri="{FF2B5EF4-FFF2-40B4-BE49-F238E27FC236}">
                  <a16:creationId xmlns:a16="http://schemas.microsoft.com/office/drawing/2014/main" id="{14BDA50E-47D6-C096-32BB-611C7D72B09E}"/>
                </a:ext>
              </a:extLst>
            </p:cNvPr>
            <p:cNvSpPr/>
            <p:nvPr/>
          </p:nvSpPr>
          <p:spPr>
            <a:xfrm>
              <a:off x="679995" y="1176907"/>
              <a:ext cx="1456039" cy="1637738"/>
            </a:xfrm>
            <a:custGeom>
              <a:avLst/>
              <a:gdLst/>
              <a:ahLst/>
              <a:cxnLst/>
              <a:rect l="l" t="t" r="r" b="b"/>
              <a:pathLst>
                <a:path w="1843087" h="2126932" extrusionOk="0">
                  <a:moveTo>
                    <a:pt x="0" y="1063943"/>
                  </a:moveTo>
                  <a:lnTo>
                    <a:pt x="0" y="1063943"/>
                  </a:lnTo>
                  <a:lnTo>
                    <a:pt x="0" y="0"/>
                  </a:lnTo>
                  <a:lnTo>
                    <a:pt x="1843088" y="1063943"/>
                  </a:lnTo>
                  <a:lnTo>
                    <a:pt x="1843088" y="2126933"/>
                  </a:lnTo>
                  <a:lnTo>
                    <a:pt x="1842135" y="2124075"/>
                  </a:lnTo>
                  <a:lnTo>
                    <a:pt x="1842135" y="2126933"/>
                  </a:lnTo>
                  <a:lnTo>
                    <a:pt x="0" y="10639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958;p70">
              <a:extLst>
                <a:ext uri="{FF2B5EF4-FFF2-40B4-BE49-F238E27FC236}">
                  <a16:creationId xmlns:a16="http://schemas.microsoft.com/office/drawing/2014/main" id="{14E2012D-51AD-F62D-E344-5FE9DA0586BC}"/>
                </a:ext>
              </a:extLst>
            </p:cNvPr>
            <p:cNvSpPr/>
            <p:nvPr/>
          </p:nvSpPr>
          <p:spPr>
            <a:xfrm>
              <a:off x="1408214" y="3921366"/>
              <a:ext cx="1455286" cy="818502"/>
            </a:xfrm>
            <a:custGeom>
              <a:avLst/>
              <a:gdLst/>
              <a:ahLst/>
              <a:cxnLst/>
              <a:rect l="l" t="t" r="r" b="b"/>
              <a:pathLst>
                <a:path w="1842134" h="1062990" extrusionOk="0">
                  <a:moveTo>
                    <a:pt x="921068" y="1062990"/>
                  </a:moveTo>
                  <a:lnTo>
                    <a:pt x="1842135" y="531495"/>
                  </a:lnTo>
                  <a:lnTo>
                    <a:pt x="921068" y="0"/>
                  </a:lnTo>
                  <a:lnTo>
                    <a:pt x="921068" y="0"/>
                  </a:lnTo>
                  <a:lnTo>
                    <a:pt x="0" y="531495"/>
                  </a:lnTo>
                  <a:lnTo>
                    <a:pt x="921068" y="10629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959;p70">
              <a:extLst>
                <a:ext uri="{FF2B5EF4-FFF2-40B4-BE49-F238E27FC236}">
                  <a16:creationId xmlns:a16="http://schemas.microsoft.com/office/drawing/2014/main" id="{E1DE4250-3A31-75C4-865D-8148649A23F2}"/>
                </a:ext>
              </a:extLst>
            </p:cNvPr>
            <p:cNvSpPr/>
            <p:nvPr/>
          </p:nvSpPr>
          <p:spPr>
            <a:xfrm>
              <a:off x="942600" y="1756413"/>
              <a:ext cx="1351100" cy="2673100"/>
            </a:xfrm>
            <a:custGeom>
              <a:avLst/>
              <a:gdLst/>
              <a:ahLst/>
              <a:cxnLst/>
              <a:rect l="l" t="t" r="r" b="b"/>
              <a:pathLst>
                <a:path w="54044" h="106924" extrusionOk="0">
                  <a:moveTo>
                    <a:pt x="54044" y="106924"/>
                  </a:moveTo>
                  <a:lnTo>
                    <a:pt x="34209" y="94192"/>
                  </a:lnTo>
                  <a:lnTo>
                    <a:pt x="34209" y="18561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9065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0"/>
          <p:cNvSpPr txBox="1">
            <a:spLocks noGrp="1"/>
          </p:cNvSpPr>
          <p:nvPr>
            <p:ph type="title"/>
          </p:nvPr>
        </p:nvSpPr>
        <p:spPr>
          <a:xfrm>
            <a:off x="391388" y="507025"/>
            <a:ext cx="4309200" cy="51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+mj-lt"/>
              </a:rPr>
              <a:t>I. Lý do chọn đề tài</a:t>
            </a:r>
            <a:endParaRPr sz="2800" b="1" dirty="0">
              <a:latin typeface="+mj-lt"/>
            </a:endParaRPr>
          </a:p>
        </p:txBody>
      </p:sp>
      <p:grpSp>
        <p:nvGrpSpPr>
          <p:cNvPr id="525" name="Google Shape;525;p50"/>
          <p:cNvGrpSpPr/>
          <p:nvPr/>
        </p:nvGrpSpPr>
        <p:grpSpPr>
          <a:xfrm>
            <a:off x="7376485" y="1781"/>
            <a:ext cx="2108597" cy="5139928"/>
            <a:chOff x="7958360" y="1794"/>
            <a:chExt cx="2108597" cy="5139928"/>
          </a:xfrm>
        </p:grpSpPr>
        <p:sp>
          <p:nvSpPr>
            <p:cNvPr id="526" name="Google Shape;526;p50"/>
            <p:cNvSpPr/>
            <p:nvPr/>
          </p:nvSpPr>
          <p:spPr>
            <a:xfrm>
              <a:off x="8660829" y="3240294"/>
              <a:ext cx="1406128" cy="810816"/>
            </a:xfrm>
            <a:custGeom>
              <a:avLst/>
              <a:gdLst/>
              <a:ahLst/>
              <a:cxnLst/>
              <a:rect l="l" t="t" r="r" b="b"/>
              <a:pathLst>
                <a:path w="1181" h="681" extrusionOk="0">
                  <a:moveTo>
                    <a:pt x="591" y="681"/>
                  </a:moveTo>
                  <a:lnTo>
                    <a:pt x="1181" y="340"/>
                  </a:lnTo>
                  <a:lnTo>
                    <a:pt x="591" y="0"/>
                  </a:lnTo>
                  <a:lnTo>
                    <a:pt x="591" y="0"/>
                  </a:lnTo>
                  <a:lnTo>
                    <a:pt x="0" y="340"/>
                  </a:lnTo>
                  <a:lnTo>
                    <a:pt x="591" y="681"/>
                  </a:lnTo>
                  <a:lnTo>
                    <a:pt x="591" y="6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50"/>
            <p:cNvSpPr/>
            <p:nvPr/>
          </p:nvSpPr>
          <p:spPr>
            <a:xfrm>
              <a:off x="8660829" y="2834291"/>
              <a:ext cx="703659" cy="810816"/>
            </a:xfrm>
            <a:custGeom>
              <a:avLst/>
              <a:gdLst/>
              <a:ahLst/>
              <a:cxnLst/>
              <a:rect l="l" t="t" r="r" b="b"/>
              <a:pathLst>
                <a:path w="591" h="681" extrusionOk="0">
                  <a:moveTo>
                    <a:pt x="591" y="341"/>
                  </a:moveTo>
                  <a:lnTo>
                    <a:pt x="0" y="681"/>
                  </a:lnTo>
                  <a:lnTo>
                    <a:pt x="0" y="0"/>
                  </a:lnTo>
                  <a:lnTo>
                    <a:pt x="591" y="3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50"/>
            <p:cNvSpPr/>
            <p:nvPr/>
          </p:nvSpPr>
          <p:spPr>
            <a:xfrm>
              <a:off x="7958360" y="1794"/>
              <a:ext cx="702469" cy="3651647"/>
            </a:xfrm>
            <a:custGeom>
              <a:avLst/>
              <a:gdLst/>
              <a:ahLst/>
              <a:cxnLst/>
              <a:rect l="l" t="t" r="r" b="b"/>
              <a:pathLst>
                <a:path w="590" h="3067" extrusionOk="0">
                  <a:moveTo>
                    <a:pt x="0" y="0"/>
                  </a:moveTo>
                  <a:lnTo>
                    <a:pt x="0" y="681"/>
                  </a:lnTo>
                  <a:lnTo>
                    <a:pt x="0" y="1363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725"/>
                  </a:lnTo>
                  <a:lnTo>
                    <a:pt x="590" y="3067"/>
                  </a:lnTo>
                  <a:lnTo>
                    <a:pt x="590" y="2385"/>
                  </a:lnTo>
                  <a:lnTo>
                    <a:pt x="590" y="1703"/>
                  </a:lnTo>
                  <a:lnTo>
                    <a:pt x="590" y="1023"/>
                  </a:lnTo>
                  <a:lnTo>
                    <a:pt x="590" y="341"/>
                  </a:lnTo>
                  <a:lnTo>
                    <a:pt x="0" y="0"/>
                  </a:lnTo>
                  <a:close/>
                  <a:moveTo>
                    <a:pt x="0" y="2046"/>
                  </a:moveTo>
                  <a:lnTo>
                    <a:pt x="0" y="2045"/>
                  </a:lnTo>
                  <a:lnTo>
                    <a:pt x="0" y="2045"/>
                  </a:lnTo>
                  <a:lnTo>
                    <a:pt x="0" y="20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50"/>
            <p:cNvSpPr/>
            <p:nvPr/>
          </p:nvSpPr>
          <p:spPr>
            <a:xfrm>
              <a:off x="7958360" y="3518900"/>
              <a:ext cx="1406128" cy="1622822"/>
            </a:xfrm>
            <a:custGeom>
              <a:avLst/>
              <a:gdLst/>
              <a:ahLst/>
              <a:cxnLst/>
              <a:rect l="l" t="t" r="r" b="b"/>
              <a:pathLst>
                <a:path w="1181" h="1363" extrusionOk="0">
                  <a:moveTo>
                    <a:pt x="0" y="682"/>
                  </a:moveTo>
                  <a:lnTo>
                    <a:pt x="0" y="682"/>
                  </a:lnTo>
                  <a:lnTo>
                    <a:pt x="0" y="0"/>
                  </a:lnTo>
                  <a:lnTo>
                    <a:pt x="1181" y="682"/>
                  </a:lnTo>
                  <a:lnTo>
                    <a:pt x="1181" y="1363"/>
                  </a:lnTo>
                  <a:lnTo>
                    <a:pt x="1181" y="1360"/>
                  </a:lnTo>
                  <a:lnTo>
                    <a:pt x="1181" y="1363"/>
                  </a:lnTo>
                  <a:lnTo>
                    <a:pt x="0" y="682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50"/>
            <p:cNvSpPr/>
            <p:nvPr/>
          </p:nvSpPr>
          <p:spPr>
            <a:xfrm>
              <a:off x="8310785" y="1794"/>
              <a:ext cx="1470422" cy="4968478"/>
            </a:xfrm>
            <a:custGeom>
              <a:avLst/>
              <a:gdLst/>
              <a:ahLst/>
              <a:cxnLst/>
              <a:rect l="l" t="t" r="r" b="b"/>
              <a:pathLst>
                <a:path w="1235" h="4173" extrusionOk="0">
                  <a:moveTo>
                    <a:pt x="0" y="0"/>
                  </a:moveTo>
                  <a:lnTo>
                    <a:pt x="0" y="3468"/>
                  </a:lnTo>
                  <a:lnTo>
                    <a:pt x="1235" y="417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" name="Rectangle 4">
            <a:extLst>
              <a:ext uri="{FF2B5EF4-FFF2-40B4-BE49-F238E27FC236}">
                <a16:creationId xmlns:a16="http://schemas.microsoft.com/office/drawing/2014/main" id="{68250DBB-DFCD-4E74-5B58-B3FC7F442D9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60797" y="1245807"/>
            <a:ext cx="6715688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spcBef>
                <a:spcPts val="1200"/>
              </a:spcBef>
              <a:spcAft>
                <a:spcPts val="1200"/>
              </a:spcAft>
              <a:buClr>
                <a:srgbClr val="0070C0"/>
              </a:buClr>
              <a:buSzPct val="120000"/>
              <a:buFont typeface="Wingdings" panose="05000000000000000000" pitchFamily="2" charset="2"/>
              <a:buChar char="þ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Xu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hướng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tất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yếu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d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oanh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nghiệp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nhiều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chi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nhánh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cần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WAN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để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kết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nối</a:t>
            </a:r>
            <a:endParaRPr lang="en-US" altLang="en-US" sz="1600" dirty="0">
              <a:solidFill>
                <a:schemeClr val="tx1"/>
              </a:solidFill>
              <a:latin typeface="+mn-lt"/>
            </a:endParaRPr>
          </a:p>
          <a:p>
            <a:pPr marL="285750" indent="-285750" eaLnBrk="0" fontAlgn="base" hangingPunct="0">
              <a:spcBef>
                <a:spcPts val="1200"/>
              </a:spcBef>
              <a:spcAft>
                <a:spcPts val="1200"/>
              </a:spcAft>
              <a:buClr>
                <a:srgbClr val="0070C0"/>
              </a:buClr>
              <a:buSzPct val="120000"/>
              <a:buFont typeface="Wingdings" panose="05000000000000000000" pitchFamily="2" charset="2"/>
              <a:buChar char="þ"/>
            </a:pP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Bảo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mật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dữ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liệu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WAN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dễ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bị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tấn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công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cần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giải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pháp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an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toàn</a:t>
            </a:r>
            <a:endParaRPr lang="en-US" altLang="en-US" sz="1600" dirty="0">
              <a:solidFill>
                <a:schemeClr val="tx1"/>
              </a:solidFill>
              <a:latin typeface="+mn-lt"/>
            </a:endParaRPr>
          </a:p>
          <a:p>
            <a:pPr marL="285750" indent="-285750" eaLnBrk="0" fontAlgn="base" hangingPunct="0">
              <a:spcBef>
                <a:spcPts val="1200"/>
              </a:spcBef>
              <a:spcAft>
                <a:spcPts val="1200"/>
              </a:spcAft>
              <a:buClr>
                <a:srgbClr val="0070C0"/>
              </a:buClr>
              <a:buSzPct val="120000"/>
              <a:buFont typeface="Wingdings" panose="05000000000000000000" pitchFamily="2" charset="2"/>
              <a:buChar char="þ"/>
            </a:pP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Hiệu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suất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ứng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dụng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hiện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đại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yêu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cầu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tốc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độ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cao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độ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trễ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thấp</a:t>
            </a:r>
            <a:endParaRPr lang="en-US" altLang="en-US" sz="1600" dirty="0">
              <a:solidFill>
                <a:schemeClr val="tx1"/>
              </a:solidFill>
              <a:latin typeface="+mn-lt"/>
            </a:endParaRPr>
          </a:p>
          <a:p>
            <a:pPr marL="285750" indent="-285750" eaLnBrk="0" fontAlgn="base" hangingPunct="0">
              <a:spcBef>
                <a:spcPts val="1200"/>
              </a:spcBef>
              <a:spcAft>
                <a:spcPts val="1200"/>
              </a:spcAft>
              <a:buClr>
                <a:srgbClr val="0070C0"/>
              </a:buClr>
              <a:buSzPct val="120000"/>
              <a:buFont typeface="Wingdings" panose="05000000000000000000" pitchFamily="2" charset="2"/>
              <a:buChar char="þ"/>
            </a:pP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Độ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tin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cậy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WAN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cần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dự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phòng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khi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đường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truyền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sự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cố</a:t>
            </a:r>
            <a:endParaRPr lang="en-US" altLang="en-US" sz="1600" dirty="0">
              <a:solidFill>
                <a:schemeClr val="tx1"/>
              </a:solidFill>
              <a:latin typeface="+mn-lt"/>
            </a:endParaRPr>
          </a:p>
          <a:p>
            <a:pPr marL="285750" indent="-285750" eaLnBrk="0" fontAlgn="base" hangingPunct="0">
              <a:spcBef>
                <a:spcPts val="1200"/>
              </a:spcBef>
              <a:spcAft>
                <a:spcPts val="1200"/>
              </a:spcAft>
              <a:buClr>
                <a:srgbClr val="0070C0"/>
              </a:buClr>
              <a:buSzPct val="120000"/>
              <a:buFont typeface="Wingdings" panose="05000000000000000000" pitchFamily="2" charset="2"/>
              <a:buChar char="þ"/>
            </a:pP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Mở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rộng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dễ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phát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triển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khi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doanh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nghiệp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tăng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chi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nhánh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dịch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v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ụ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285750" indent="-285750" eaLnBrk="0" fontAlgn="base" hangingPunct="0">
              <a:spcBef>
                <a:spcPts val="1200"/>
              </a:spcBef>
              <a:spcAft>
                <a:spcPts val="1200"/>
              </a:spcAft>
              <a:buClr>
                <a:srgbClr val="0070C0"/>
              </a:buClr>
              <a:buSzPct val="120000"/>
              <a:buFont typeface="Wingdings" panose="05000000000000000000" pitchFamily="2" charset="2"/>
              <a:buChar char="þ"/>
            </a:pP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Thực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tiễn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ứng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dụng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trong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doanh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nghiệp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giáo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dục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chính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phủ</a:t>
            </a:r>
            <a:endParaRPr lang="en-US" altLang="en-US" sz="1600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4" name="Google Shape;744;p63"/>
          <p:cNvGrpSpPr/>
          <p:nvPr/>
        </p:nvGrpSpPr>
        <p:grpSpPr>
          <a:xfrm>
            <a:off x="6443995" y="405408"/>
            <a:ext cx="3508772" cy="4332684"/>
            <a:chOff x="-5" y="813197"/>
            <a:chExt cx="3508772" cy="4332684"/>
          </a:xfrm>
        </p:grpSpPr>
        <p:sp>
          <p:nvSpPr>
            <p:cNvPr id="745" name="Google Shape;745;p63"/>
            <p:cNvSpPr/>
            <p:nvPr/>
          </p:nvSpPr>
          <p:spPr>
            <a:xfrm>
              <a:off x="703654" y="3040856"/>
              <a:ext cx="1402556" cy="809625"/>
            </a:xfrm>
            <a:custGeom>
              <a:avLst/>
              <a:gdLst/>
              <a:ahLst/>
              <a:cxnLst/>
              <a:rect l="l" t="t" r="r" b="b"/>
              <a:pathLst>
                <a:path w="1178" h="680" extrusionOk="0">
                  <a:moveTo>
                    <a:pt x="590" y="680"/>
                  </a:moveTo>
                  <a:lnTo>
                    <a:pt x="1178" y="34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0" y="340"/>
                  </a:lnTo>
                  <a:lnTo>
                    <a:pt x="590" y="680"/>
                  </a:lnTo>
                  <a:lnTo>
                    <a:pt x="590" y="6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63"/>
            <p:cNvSpPr/>
            <p:nvPr/>
          </p:nvSpPr>
          <p:spPr>
            <a:xfrm>
              <a:off x="1400170" y="813197"/>
              <a:ext cx="2108597" cy="1216819"/>
            </a:xfrm>
            <a:custGeom>
              <a:avLst/>
              <a:gdLst/>
              <a:ahLst/>
              <a:cxnLst/>
              <a:rect l="l" t="t" r="r" b="b"/>
              <a:pathLst>
                <a:path w="1771" h="1022" extrusionOk="0">
                  <a:moveTo>
                    <a:pt x="1771" y="341"/>
                  </a:moveTo>
                  <a:lnTo>
                    <a:pt x="1180" y="0"/>
                  </a:lnTo>
                  <a:lnTo>
                    <a:pt x="1180" y="0"/>
                  </a:lnTo>
                  <a:lnTo>
                    <a:pt x="590" y="341"/>
                  </a:lnTo>
                  <a:lnTo>
                    <a:pt x="0" y="681"/>
                  </a:lnTo>
                  <a:lnTo>
                    <a:pt x="590" y="1022"/>
                  </a:lnTo>
                  <a:lnTo>
                    <a:pt x="590" y="1022"/>
                  </a:lnTo>
                  <a:lnTo>
                    <a:pt x="1180" y="681"/>
                  </a:lnTo>
                  <a:lnTo>
                    <a:pt x="590" y="341"/>
                  </a:lnTo>
                  <a:lnTo>
                    <a:pt x="1180" y="681"/>
                  </a:lnTo>
                  <a:lnTo>
                    <a:pt x="1180" y="681"/>
                  </a:lnTo>
                  <a:lnTo>
                    <a:pt x="1771" y="34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63"/>
            <p:cNvSpPr/>
            <p:nvPr/>
          </p:nvSpPr>
          <p:spPr>
            <a:xfrm>
              <a:off x="703654" y="3519488"/>
              <a:ext cx="702469" cy="812006"/>
            </a:xfrm>
            <a:custGeom>
              <a:avLst/>
              <a:gdLst/>
              <a:ahLst/>
              <a:cxnLst/>
              <a:rect l="l" t="t" r="r" b="b"/>
              <a:pathLst>
                <a:path w="590" h="682" extrusionOk="0">
                  <a:moveTo>
                    <a:pt x="0" y="342"/>
                  </a:moveTo>
                  <a:lnTo>
                    <a:pt x="590" y="0"/>
                  </a:lnTo>
                  <a:lnTo>
                    <a:pt x="590" y="682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63"/>
            <p:cNvSpPr/>
            <p:nvPr/>
          </p:nvSpPr>
          <p:spPr>
            <a:xfrm>
              <a:off x="-5" y="1620441"/>
              <a:ext cx="703659" cy="1825228"/>
            </a:xfrm>
            <a:custGeom>
              <a:avLst/>
              <a:gdLst/>
              <a:ahLst/>
              <a:cxnLst/>
              <a:rect l="l" t="t" r="r" b="b"/>
              <a:pathLst>
                <a:path w="591" h="1533" extrusionOk="0">
                  <a:moveTo>
                    <a:pt x="591" y="340"/>
                  </a:moveTo>
                  <a:lnTo>
                    <a:pt x="0" y="0"/>
                  </a:lnTo>
                  <a:lnTo>
                    <a:pt x="0" y="1193"/>
                  </a:lnTo>
                  <a:lnTo>
                    <a:pt x="591" y="1533"/>
                  </a:lnTo>
                  <a:lnTo>
                    <a:pt x="591" y="34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63"/>
            <p:cNvSpPr/>
            <p:nvPr/>
          </p:nvSpPr>
          <p:spPr>
            <a:xfrm>
              <a:off x="703654" y="3927872"/>
              <a:ext cx="702469" cy="1218009"/>
            </a:xfrm>
            <a:custGeom>
              <a:avLst/>
              <a:gdLst/>
              <a:ahLst/>
              <a:cxnLst/>
              <a:rect l="l" t="t" r="r" b="b"/>
              <a:pathLst>
                <a:path w="590" h="1023" extrusionOk="0">
                  <a:moveTo>
                    <a:pt x="590" y="341"/>
                  </a:moveTo>
                  <a:lnTo>
                    <a:pt x="0" y="0"/>
                  </a:lnTo>
                  <a:lnTo>
                    <a:pt x="0" y="682"/>
                  </a:lnTo>
                  <a:lnTo>
                    <a:pt x="590" y="1023"/>
                  </a:lnTo>
                  <a:lnTo>
                    <a:pt x="590" y="3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50" name="Google Shape;750;p63"/>
            <p:cNvCxnSpPr/>
            <p:nvPr/>
          </p:nvCxnSpPr>
          <p:spPr>
            <a:xfrm flipH="1">
              <a:off x="1725154" y="1562100"/>
              <a:ext cx="426300" cy="24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51" name="Google Shape;751;p63"/>
            <p:cNvCxnSpPr/>
            <p:nvPr/>
          </p:nvCxnSpPr>
          <p:spPr>
            <a:xfrm>
              <a:off x="1053697" y="4131469"/>
              <a:ext cx="0" cy="503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52" name="Google Shape;752;p63"/>
            <p:cNvCxnSpPr/>
            <p:nvPr/>
          </p:nvCxnSpPr>
          <p:spPr>
            <a:xfrm rot="10800000">
              <a:off x="385757" y="2253713"/>
              <a:ext cx="0" cy="1008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753" name="Google Shape;753;p63"/>
            <p:cNvSpPr/>
            <p:nvPr/>
          </p:nvSpPr>
          <p:spPr>
            <a:xfrm>
              <a:off x="1408214" y="1870367"/>
              <a:ext cx="727643" cy="2866225"/>
            </a:xfrm>
            <a:custGeom>
              <a:avLst/>
              <a:gdLst/>
              <a:ahLst/>
              <a:cxnLst/>
              <a:rect l="l" t="t" r="r" b="b"/>
              <a:pathLst>
                <a:path w="921067" h="3722370" extrusionOk="0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63"/>
            <p:cNvSpPr/>
            <p:nvPr/>
          </p:nvSpPr>
          <p:spPr>
            <a:xfrm>
              <a:off x="679995" y="1176907"/>
              <a:ext cx="1456039" cy="1637738"/>
            </a:xfrm>
            <a:custGeom>
              <a:avLst/>
              <a:gdLst/>
              <a:ahLst/>
              <a:cxnLst/>
              <a:rect l="l" t="t" r="r" b="b"/>
              <a:pathLst>
                <a:path w="1843087" h="2126932" extrusionOk="0">
                  <a:moveTo>
                    <a:pt x="0" y="1063943"/>
                  </a:moveTo>
                  <a:lnTo>
                    <a:pt x="0" y="1063943"/>
                  </a:lnTo>
                  <a:lnTo>
                    <a:pt x="0" y="0"/>
                  </a:lnTo>
                  <a:lnTo>
                    <a:pt x="1843088" y="1063943"/>
                  </a:lnTo>
                  <a:lnTo>
                    <a:pt x="1843088" y="2126933"/>
                  </a:lnTo>
                  <a:lnTo>
                    <a:pt x="1842135" y="2124075"/>
                  </a:lnTo>
                  <a:lnTo>
                    <a:pt x="1842135" y="2126933"/>
                  </a:lnTo>
                  <a:lnTo>
                    <a:pt x="0" y="10639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63"/>
            <p:cNvSpPr/>
            <p:nvPr/>
          </p:nvSpPr>
          <p:spPr>
            <a:xfrm>
              <a:off x="1408214" y="3921366"/>
              <a:ext cx="1455286" cy="818502"/>
            </a:xfrm>
            <a:custGeom>
              <a:avLst/>
              <a:gdLst/>
              <a:ahLst/>
              <a:cxnLst/>
              <a:rect l="l" t="t" r="r" b="b"/>
              <a:pathLst>
                <a:path w="1842134" h="1062990" extrusionOk="0">
                  <a:moveTo>
                    <a:pt x="921068" y="1062990"/>
                  </a:moveTo>
                  <a:lnTo>
                    <a:pt x="1842135" y="531495"/>
                  </a:lnTo>
                  <a:lnTo>
                    <a:pt x="921068" y="0"/>
                  </a:lnTo>
                  <a:lnTo>
                    <a:pt x="921068" y="0"/>
                  </a:lnTo>
                  <a:lnTo>
                    <a:pt x="0" y="531495"/>
                  </a:lnTo>
                  <a:lnTo>
                    <a:pt x="921068" y="10629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63"/>
            <p:cNvSpPr/>
            <p:nvPr/>
          </p:nvSpPr>
          <p:spPr>
            <a:xfrm>
              <a:off x="942600" y="1756413"/>
              <a:ext cx="1351100" cy="2673100"/>
            </a:xfrm>
            <a:custGeom>
              <a:avLst/>
              <a:gdLst/>
              <a:ahLst/>
              <a:cxnLst/>
              <a:rect l="l" t="t" r="r" b="b"/>
              <a:pathLst>
                <a:path w="54044" h="106924" extrusionOk="0">
                  <a:moveTo>
                    <a:pt x="54044" y="106924"/>
                  </a:moveTo>
                  <a:lnTo>
                    <a:pt x="34209" y="94192"/>
                  </a:lnTo>
                  <a:lnTo>
                    <a:pt x="34209" y="18561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7" name="Google Shape;757;p63"/>
          <p:cNvGrpSpPr/>
          <p:nvPr/>
        </p:nvGrpSpPr>
        <p:grpSpPr>
          <a:xfrm>
            <a:off x="-1228840" y="3041300"/>
            <a:ext cx="3525788" cy="2810944"/>
            <a:chOff x="-1228840" y="3041300"/>
            <a:chExt cx="3525788" cy="2810944"/>
          </a:xfrm>
        </p:grpSpPr>
        <p:sp>
          <p:nvSpPr>
            <p:cNvPr id="758" name="Google Shape;758;p63"/>
            <p:cNvSpPr/>
            <p:nvPr/>
          </p:nvSpPr>
          <p:spPr>
            <a:xfrm rot="-1799999">
              <a:off x="-917328" y="3284124"/>
              <a:ext cx="1406129" cy="1622823"/>
            </a:xfrm>
            <a:custGeom>
              <a:avLst/>
              <a:gdLst/>
              <a:ahLst/>
              <a:cxnLst/>
              <a:rect l="l" t="t" r="r" b="b"/>
              <a:pathLst>
                <a:path w="1181" h="1363" extrusionOk="0">
                  <a:moveTo>
                    <a:pt x="0" y="682"/>
                  </a:moveTo>
                  <a:lnTo>
                    <a:pt x="0" y="682"/>
                  </a:lnTo>
                  <a:lnTo>
                    <a:pt x="0" y="0"/>
                  </a:lnTo>
                  <a:lnTo>
                    <a:pt x="1181" y="682"/>
                  </a:lnTo>
                  <a:lnTo>
                    <a:pt x="1181" y="1363"/>
                  </a:lnTo>
                  <a:lnTo>
                    <a:pt x="1181" y="1360"/>
                  </a:lnTo>
                  <a:lnTo>
                    <a:pt x="1181" y="1363"/>
                  </a:lnTo>
                  <a:lnTo>
                    <a:pt x="0" y="682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63"/>
            <p:cNvSpPr/>
            <p:nvPr/>
          </p:nvSpPr>
          <p:spPr>
            <a:xfrm rot="-5400000" flipH="1">
              <a:off x="97863" y="4743772"/>
              <a:ext cx="1406128" cy="810816"/>
            </a:xfrm>
            <a:custGeom>
              <a:avLst/>
              <a:gdLst/>
              <a:ahLst/>
              <a:cxnLst/>
              <a:rect l="l" t="t" r="r" b="b"/>
              <a:pathLst>
                <a:path w="1181" h="681" extrusionOk="0">
                  <a:moveTo>
                    <a:pt x="591" y="681"/>
                  </a:moveTo>
                  <a:lnTo>
                    <a:pt x="1181" y="340"/>
                  </a:lnTo>
                  <a:lnTo>
                    <a:pt x="591" y="0"/>
                  </a:lnTo>
                  <a:lnTo>
                    <a:pt x="591" y="0"/>
                  </a:lnTo>
                  <a:lnTo>
                    <a:pt x="0" y="340"/>
                  </a:lnTo>
                  <a:lnTo>
                    <a:pt x="591" y="681"/>
                  </a:lnTo>
                  <a:lnTo>
                    <a:pt x="591" y="6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63"/>
            <p:cNvSpPr/>
            <p:nvPr/>
          </p:nvSpPr>
          <p:spPr>
            <a:xfrm rot="-5400000" flipH="1">
              <a:off x="43094" y="4392538"/>
              <a:ext cx="703659" cy="810816"/>
            </a:xfrm>
            <a:custGeom>
              <a:avLst/>
              <a:gdLst/>
              <a:ahLst/>
              <a:cxnLst/>
              <a:rect l="l" t="t" r="r" b="b"/>
              <a:pathLst>
                <a:path w="591" h="681" extrusionOk="0">
                  <a:moveTo>
                    <a:pt x="591" y="341"/>
                  </a:moveTo>
                  <a:lnTo>
                    <a:pt x="0" y="681"/>
                  </a:lnTo>
                  <a:lnTo>
                    <a:pt x="0" y="0"/>
                  </a:lnTo>
                  <a:lnTo>
                    <a:pt x="591" y="3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63"/>
            <p:cNvSpPr/>
            <p:nvPr/>
          </p:nvSpPr>
          <p:spPr>
            <a:xfrm rot="-5400000" flipH="1">
              <a:off x="782472" y="3635300"/>
              <a:ext cx="1406128" cy="1622822"/>
            </a:xfrm>
            <a:custGeom>
              <a:avLst/>
              <a:gdLst/>
              <a:ahLst/>
              <a:cxnLst/>
              <a:rect l="l" t="t" r="r" b="b"/>
              <a:pathLst>
                <a:path w="1181" h="1363" extrusionOk="0">
                  <a:moveTo>
                    <a:pt x="0" y="682"/>
                  </a:moveTo>
                  <a:lnTo>
                    <a:pt x="0" y="682"/>
                  </a:lnTo>
                  <a:lnTo>
                    <a:pt x="0" y="0"/>
                  </a:lnTo>
                  <a:lnTo>
                    <a:pt x="1181" y="682"/>
                  </a:lnTo>
                  <a:lnTo>
                    <a:pt x="1181" y="1363"/>
                  </a:lnTo>
                  <a:lnTo>
                    <a:pt x="1181" y="1360"/>
                  </a:lnTo>
                  <a:lnTo>
                    <a:pt x="1181" y="1363"/>
                  </a:lnTo>
                  <a:lnTo>
                    <a:pt x="0" y="682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63"/>
            <p:cNvSpPr/>
            <p:nvPr/>
          </p:nvSpPr>
          <p:spPr>
            <a:xfrm>
              <a:off x="-698800" y="4096075"/>
              <a:ext cx="2824300" cy="1470425"/>
            </a:xfrm>
            <a:custGeom>
              <a:avLst/>
              <a:gdLst/>
              <a:ahLst/>
              <a:cxnLst/>
              <a:rect l="l" t="t" r="r" b="b"/>
              <a:pathLst>
                <a:path w="112972" h="58817" extrusionOk="0">
                  <a:moveTo>
                    <a:pt x="0" y="312"/>
                  </a:moveTo>
                  <a:lnTo>
                    <a:pt x="79396" y="0"/>
                  </a:lnTo>
                  <a:lnTo>
                    <a:pt x="112972" y="58817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" name="Google Shape;757;p63">
            <a:extLst>
              <a:ext uri="{FF2B5EF4-FFF2-40B4-BE49-F238E27FC236}">
                <a16:creationId xmlns:a16="http://schemas.microsoft.com/office/drawing/2014/main" id="{88569B24-CF0F-03B1-B400-AED0D9849199}"/>
              </a:ext>
            </a:extLst>
          </p:cNvPr>
          <p:cNvGrpSpPr/>
          <p:nvPr/>
        </p:nvGrpSpPr>
        <p:grpSpPr>
          <a:xfrm>
            <a:off x="-1198360" y="3079029"/>
            <a:ext cx="3525788" cy="2810944"/>
            <a:chOff x="-1228840" y="3041300"/>
            <a:chExt cx="3525788" cy="2810944"/>
          </a:xfrm>
        </p:grpSpPr>
        <p:sp>
          <p:nvSpPr>
            <p:cNvPr id="7" name="Google Shape;758;p63">
              <a:extLst>
                <a:ext uri="{FF2B5EF4-FFF2-40B4-BE49-F238E27FC236}">
                  <a16:creationId xmlns:a16="http://schemas.microsoft.com/office/drawing/2014/main" id="{9C2BA9DE-400F-7E57-FA71-34CA29ED703A}"/>
                </a:ext>
              </a:extLst>
            </p:cNvPr>
            <p:cNvSpPr/>
            <p:nvPr/>
          </p:nvSpPr>
          <p:spPr>
            <a:xfrm rot="-1799999">
              <a:off x="-917328" y="3284124"/>
              <a:ext cx="1406129" cy="1622823"/>
            </a:xfrm>
            <a:custGeom>
              <a:avLst/>
              <a:gdLst/>
              <a:ahLst/>
              <a:cxnLst/>
              <a:rect l="l" t="t" r="r" b="b"/>
              <a:pathLst>
                <a:path w="1181" h="1363" extrusionOk="0">
                  <a:moveTo>
                    <a:pt x="0" y="682"/>
                  </a:moveTo>
                  <a:lnTo>
                    <a:pt x="0" y="682"/>
                  </a:lnTo>
                  <a:lnTo>
                    <a:pt x="0" y="0"/>
                  </a:lnTo>
                  <a:lnTo>
                    <a:pt x="1181" y="682"/>
                  </a:lnTo>
                  <a:lnTo>
                    <a:pt x="1181" y="1363"/>
                  </a:lnTo>
                  <a:lnTo>
                    <a:pt x="1181" y="1360"/>
                  </a:lnTo>
                  <a:lnTo>
                    <a:pt x="1181" y="1363"/>
                  </a:lnTo>
                  <a:lnTo>
                    <a:pt x="0" y="682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59;p63">
              <a:extLst>
                <a:ext uri="{FF2B5EF4-FFF2-40B4-BE49-F238E27FC236}">
                  <a16:creationId xmlns:a16="http://schemas.microsoft.com/office/drawing/2014/main" id="{90E17DAF-D444-1316-DDD4-7017F069E10F}"/>
                </a:ext>
              </a:extLst>
            </p:cNvPr>
            <p:cNvSpPr/>
            <p:nvPr/>
          </p:nvSpPr>
          <p:spPr>
            <a:xfrm rot="-5400000" flipH="1">
              <a:off x="97863" y="4743772"/>
              <a:ext cx="1406128" cy="810816"/>
            </a:xfrm>
            <a:custGeom>
              <a:avLst/>
              <a:gdLst/>
              <a:ahLst/>
              <a:cxnLst/>
              <a:rect l="l" t="t" r="r" b="b"/>
              <a:pathLst>
                <a:path w="1181" h="681" extrusionOk="0">
                  <a:moveTo>
                    <a:pt x="591" y="681"/>
                  </a:moveTo>
                  <a:lnTo>
                    <a:pt x="1181" y="340"/>
                  </a:lnTo>
                  <a:lnTo>
                    <a:pt x="591" y="0"/>
                  </a:lnTo>
                  <a:lnTo>
                    <a:pt x="591" y="0"/>
                  </a:lnTo>
                  <a:lnTo>
                    <a:pt x="0" y="340"/>
                  </a:lnTo>
                  <a:lnTo>
                    <a:pt x="591" y="681"/>
                  </a:lnTo>
                  <a:lnTo>
                    <a:pt x="591" y="6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60;p63">
              <a:extLst>
                <a:ext uri="{FF2B5EF4-FFF2-40B4-BE49-F238E27FC236}">
                  <a16:creationId xmlns:a16="http://schemas.microsoft.com/office/drawing/2014/main" id="{7E03693B-8F90-9FF3-8976-2975B1888880}"/>
                </a:ext>
              </a:extLst>
            </p:cNvPr>
            <p:cNvSpPr/>
            <p:nvPr/>
          </p:nvSpPr>
          <p:spPr>
            <a:xfrm rot="-5400000" flipH="1">
              <a:off x="43094" y="4392538"/>
              <a:ext cx="703659" cy="810816"/>
            </a:xfrm>
            <a:custGeom>
              <a:avLst/>
              <a:gdLst/>
              <a:ahLst/>
              <a:cxnLst/>
              <a:rect l="l" t="t" r="r" b="b"/>
              <a:pathLst>
                <a:path w="591" h="681" extrusionOk="0">
                  <a:moveTo>
                    <a:pt x="591" y="341"/>
                  </a:moveTo>
                  <a:lnTo>
                    <a:pt x="0" y="681"/>
                  </a:lnTo>
                  <a:lnTo>
                    <a:pt x="0" y="0"/>
                  </a:lnTo>
                  <a:lnTo>
                    <a:pt x="591" y="3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61;p63">
              <a:extLst>
                <a:ext uri="{FF2B5EF4-FFF2-40B4-BE49-F238E27FC236}">
                  <a16:creationId xmlns:a16="http://schemas.microsoft.com/office/drawing/2014/main" id="{9E6313A6-B03F-B8E4-51EC-D21E5FAFE8A7}"/>
                </a:ext>
              </a:extLst>
            </p:cNvPr>
            <p:cNvSpPr/>
            <p:nvPr/>
          </p:nvSpPr>
          <p:spPr>
            <a:xfrm rot="-5400000" flipH="1">
              <a:off x="782472" y="3635300"/>
              <a:ext cx="1406128" cy="1622822"/>
            </a:xfrm>
            <a:custGeom>
              <a:avLst/>
              <a:gdLst/>
              <a:ahLst/>
              <a:cxnLst/>
              <a:rect l="l" t="t" r="r" b="b"/>
              <a:pathLst>
                <a:path w="1181" h="1363" extrusionOk="0">
                  <a:moveTo>
                    <a:pt x="0" y="682"/>
                  </a:moveTo>
                  <a:lnTo>
                    <a:pt x="0" y="682"/>
                  </a:lnTo>
                  <a:lnTo>
                    <a:pt x="0" y="0"/>
                  </a:lnTo>
                  <a:lnTo>
                    <a:pt x="1181" y="682"/>
                  </a:lnTo>
                  <a:lnTo>
                    <a:pt x="1181" y="1363"/>
                  </a:lnTo>
                  <a:lnTo>
                    <a:pt x="1181" y="1360"/>
                  </a:lnTo>
                  <a:lnTo>
                    <a:pt x="1181" y="1363"/>
                  </a:lnTo>
                  <a:lnTo>
                    <a:pt x="0" y="682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62;p63">
              <a:extLst>
                <a:ext uri="{FF2B5EF4-FFF2-40B4-BE49-F238E27FC236}">
                  <a16:creationId xmlns:a16="http://schemas.microsoft.com/office/drawing/2014/main" id="{1108B796-CC44-E594-77A5-54B07ADF951E}"/>
                </a:ext>
              </a:extLst>
            </p:cNvPr>
            <p:cNvSpPr/>
            <p:nvPr/>
          </p:nvSpPr>
          <p:spPr>
            <a:xfrm>
              <a:off x="-698800" y="4096075"/>
              <a:ext cx="2824300" cy="1470425"/>
            </a:xfrm>
            <a:custGeom>
              <a:avLst/>
              <a:gdLst/>
              <a:ahLst/>
              <a:cxnLst/>
              <a:rect l="l" t="t" r="r" b="b"/>
              <a:pathLst>
                <a:path w="112972" h="58817" extrusionOk="0">
                  <a:moveTo>
                    <a:pt x="0" y="312"/>
                  </a:moveTo>
                  <a:lnTo>
                    <a:pt x="79396" y="0"/>
                  </a:lnTo>
                  <a:lnTo>
                    <a:pt x="112972" y="58817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" name="Google Shape;1561;p116">
            <a:extLst>
              <a:ext uri="{FF2B5EF4-FFF2-40B4-BE49-F238E27FC236}">
                <a16:creationId xmlns:a16="http://schemas.microsoft.com/office/drawing/2014/main" id="{8A76DF11-47F6-5B5D-6157-1CE4AEC7C8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6335" y="1691084"/>
            <a:ext cx="4601741" cy="12552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000" b="1" dirty="0">
                <a:latin typeface="+mj-lt"/>
              </a:rPr>
              <a:t>Thank You</a:t>
            </a:r>
            <a:br>
              <a:rPr lang="en-US" sz="4000" b="1" dirty="0">
                <a:latin typeface="+mj-lt"/>
              </a:rPr>
            </a:br>
            <a:r>
              <a:rPr lang="en-US" sz="4000" b="1" dirty="0">
                <a:latin typeface="+mj-lt"/>
              </a:rPr>
              <a:t> 	for Listening!</a:t>
            </a:r>
            <a:endParaRPr sz="4000" b="1" dirty="0"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73"/>
          <p:cNvSpPr/>
          <p:nvPr/>
        </p:nvSpPr>
        <p:spPr>
          <a:xfrm>
            <a:off x="4809726" y="2611168"/>
            <a:ext cx="665400" cy="665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Anek Kannada"/>
              <a:ea typeface="Anek Kannada"/>
              <a:cs typeface="Anek Kannada"/>
              <a:sym typeface="Anek Kannada"/>
            </a:endParaRPr>
          </a:p>
        </p:txBody>
      </p:sp>
      <p:sp>
        <p:nvSpPr>
          <p:cNvPr id="1074" name="Google Shape;1074;p73"/>
          <p:cNvSpPr/>
          <p:nvPr/>
        </p:nvSpPr>
        <p:spPr>
          <a:xfrm>
            <a:off x="4806891" y="677691"/>
            <a:ext cx="665400" cy="665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Anek Kannada"/>
              <a:ea typeface="Anek Kannada"/>
              <a:cs typeface="Anek Kannada"/>
              <a:sym typeface="Anek Kannada"/>
            </a:endParaRPr>
          </a:p>
        </p:txBody>
      </p:sp>
      <p:sp>
        <p:nvSpPr>
          <p:cNvPr id="1075" name="Google Shape;1075;p73"/>
          <p:cNvSpPr/>
          <p:nvPr/>
        </p:nvSpPr>
        <p:spPr>
          <a:xfrm>
            <a:off x="3176451" y="2611180"/>
            <a:ext cx="665400" cy="66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Anek Kannada"/>
              <a:ea typeface="Anek Kannada"/>
              <a:cs typeface="Anek Kannada"/>
              <a:sym typeface="Anek Kannada"/>
            </a:endParaRPr>
          </a:p>
        </p:txBody>
      </p:sp>
      <p:sp>
        <p:nvSpPr>
          <p:cNvPr id="1076" name="Google Shape;1076;p73"/>
          <p:cNvSpPr/>
          <p:nvPr/>
        </p:nvSpPr>
        <p:spPr>
          <a:xfrm>
            <a:off x="3173616" y="677678"/>
            <a:ext cx="665400" cy="665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Anek Kannada"/>
              <a:ea typeface="Anek Kannada"/>
              <a:cs typeface="Anek Kannada"/>
              <a:sym typeface="Anek Kannada"/>
            </a:endParaRPr>
          </a:p>
        </p:txBody>
      </p:sp>
      <p:sp>
        <p:nvSpPr>
          <p:cNvPr id="1078" name="Google Shape;1078;p73"/>
          <p:cNvSpPr txBox="1"/>
          <p:nvPr/>
        </p:nvSpPr>
        <p:spPr>
          <a:xfrm>
            <a:off x="1146959" y="676434"/>
            <a:ext cx="1762389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+mj-lt"/>
                <a:ea typeface="Anek Kannada"/>
                <a:cs typeface="Anek Kannada"/>
                <a:sym typeface="Anek Kannada"/>
              </a:rPr>
              <a:t>M</a:t>
            </a:r>
            <a:r>
              <a:rPr lang="en" sz="2000" b="1" dirty="0">
                <a:solidFill>
                  <a:schemeClr val="dk1"/>
                </a:solidFill>
                <a:latin typeface="+mj-lt"/>
                <a:ea typeface="Anek Kannada"/>
                <a:cs typeface="Anek Kannada"/>
                <a:sym typeface="Anek Kannada"/>
              </a:rPr>
              <a:t>ục tiêu</a:t>
            </a:r>
            <a:endParaRPr sz="2000" b="1" dirty="0">
              <a:solidFill>
                <a:schemeClr val="dk1"/>
              </a:solidFill>
              <a:latin typeface="+mj-lt"/>
              <a:ea typeface="Anek Kannada"/>
              <a:cs typeface="Anek Kannada"/>
              <a:sym typeface="Anek Kannada"/>
            </a:endParaRPr>
          </a:p>
        </p:txBody>
      </p:sp>
      <p:sp>
        <p:nvSpPr>
          <p:cNvPr id="1080" name="Google Shape;1080;p73"/>
          <p:cNvSpPr txBox="1"/>
          <p:nvPr/>
        </p:nvSpPr>
        <p:spPr>
          <a:xfrm>
            <a:off x="1090391" y="2648987"/>
            <a:ext cx="1986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+mj-lt"/>
                <a:ea typeface="Anek Kannada"/>
                <a:cs typeface="Anek Kannada"/>
                <a:sym typeface="Anek Kannada"/>
              </a:rPr>
              <a:t>P</a:t>
            </a:r>
            <a:r>
              <a:rPr lang="en" sz="2000" b="1" dirty="0">
                <a:solidFill>
                  <a:schemeClr val="dk1"/>
                </a:solidFill>
                <a:latin typeface="+mj-lt"/>
                <a:ea typeface="Anek Kannada"/>
                <a:cs typeface="Anek Kannada"/>
                <a:sym typeface="Anek Kannada"/>
              </a:rPr>
              <a:t>hạm vi</a:t>
            </a:r>
            <a:endParaRPr sz="2000" b="1" dirty="0">
              <a:solidFill>
                <a:schemeClr val="dk1"/>
              </a:solidFill>
              <a:latin typeface="+mj-lt"/>
              <a:ea typeface="Anek Kannada"/>
              <a:cs typeface="Anek Kannada"/>
              <a:sym typeface="Anek Kannada"/>
            </a:endParaRPr>
          </a:p>
        </p:txBody>
      </p:sp>
      <p:sp>
        <p:nvSpPr>
          <p:cNvPr id="1082" name="Google Shape;1082;p73"/>
          <p:cNvSpPr txBox="1"/>
          <p:nvPr/>
        </p:nvSpPr>
        <p:spPr>
          <a:xfrm>
            <a:off x="5742841" y="676434"/>
            <a:ext cx="1986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+mj-lt"/>
                <a:ea typeface="Anek Kannada"/>
                <a:cs typeface="Anek Kannada"/>
                <a:sym typeface="Anek Kannada"/>
              </a:rPr>
              <a:t>Đ</a:t>
            </a:r>
            <a:r>
              <a:rPr lang="en" sz="2000" b="1" dirty="0">
                <a:solidFill>
                  <a:schemeClr val="tx1"/>
                </a:solidFill>
                <a:latin typeface="+mj-lt"/>
                <a:ea typeface="Anek Kannada"/>
                <a:cs typeface="Anek Kannada"/>
                <a:sym typeface="Anek Kannada"/>
              </a:rPr>
              <a:t>ối tượng</a:t>
            </a:r>
            <a:endParaRPr sz="2000" b="1" dirty="0">
              <a:solidFill>
                <a:schemeClr val="tx1"/>
              </a:solidFill>
              <a:latin typeface="+mj-lt"/>
              <a:ea typeface="Anek Kannada"/>
              <a:cs typeface="Anek Kannada"/>
              <a:sym typeface="Anek Kannada"/>
            </a:endParaRPr>
          </a:p>
        </p:txBody>
      </p:sp>
      <p:sp>
        <p:nvSpPr>
          <p:cNvPr id="1084" name="Google Shape;1084;p73"/>
          <p:cNvSpPr txBox="1"/>
          <p:nvPr/>
        </p:nvSpPr>
        <p:spPr>
          <a:xfrm>
            <a:off x="5777525" y="2612148"/>
            <a:ext cx="2214589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+mj-lt"/>
                <a:ea typeface="Anek Kannada"/>
                <a:cs typeface="Anek Kannada"/>
                <a:sym typeface="Anek Kannada"/>
              </a:rPr>
              <a:t>P</a:t>
            </a:r>
            <a:r>
              <a:rPr lang="en" sz="2000" b="1" dirty="0">
                <a:solidFill>
                  <a:schemeClr val="dk1"/>
                </a:solidFill>
                <a:latin typeface="+mj-lt"/>
                <a:ea typeface="Anek Kannada"/>
                <a:cs typeface="Anek Kannada"/>
                <a:sym typeface="Anek Kannada"/>
              </a:rPr>
              <a:t>hương pháp</a:t>
            </a:r>
            <a:endParaRPr sz="2000" b="1" dirty="0">
              <a:solidFill>
                <a:schemeClr val="dk1"/>
              </a:solidFill>
              <a:latin typeface="+mj-lt"/>
              <a:ea typeface="Anek Kannada"/>
              <a:cs typeface="Anek Kannada"/>
              <a:sym typeface="Anek Kannada"/>
            </a:endParaRPr>
          </a:p>
        </p:txBody>
      </p:sp>
      <p:cxnSp>
        <p:nvCxnSpPr>
          <p:cNvPr id="1085" name="Google Shape;1085;p73"/>
          <p:cNvCxnSpPr>
            <a:stCxn id="1076" idx="6"/>
            <a:endCxn id="1074" idx="2"/>
          </p:cNvCxnSpPr>
          <p:nvPr/>
        </p:nvCxnSpPr>
        <p:spPr>
          <a:xfrm>
            <a:off x="3839016" y="1010378"/>
            <a:ext cx="967800" cy="600"/>
          </a:xfrm>
          <a:prstGeom prst="bentConnector3">
            <a:avLst>
              <a:gd name="adj1" fmla="val 5000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86" name="Google Shape;1086;p73"/>
          <p:cNvCxnSpPr>
            <a:stCxn id="1074" idx="4"/>
            <a:endCxn id="1073" idx="0"/>
          </p:cNvCxnSpPr>
          <p:nvPr/>
        </p:nvCxnSpPr>
        <p:spPr>
          <a:xfrm>
            <a:off x="5139591" y="1343091"/>
            <a:ext cx="2835" cy="126807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87" name="Google Shape;1087;p73"/>
          <p:cNvCxnSpPr>
            <a:stCxn id="1073" idx="2"/>
            <a:endCxn id="1075" idx="6"/>
          </p:cNvCxnSpPr>
          <p:nvPr/>
        </p:nvCxnSpPr>
        <p:spPr>
          <a:xfrm rot="10800000">
            <a:off x="3841926" y="2943868"/>
            <a:ext cx="967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88" name="Google Shape;1088;p73"/>
          <p:cNvCxnSpPr>
            <a:stCxn id="1075" idx="0"/>
            <a:endCxn id="1076" idx="4"/>
          </p:cNvCxnSpPr>
          <p:nvPr/>
        </p:nvCxnSpPr>
        <p:spPr>
          <a:xfrm flipH="1" flipV="1">
            <a:off x="3506316" y="1343078"/>
            <a:ext cx="2835" cy="126810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" name="Google Shape;11484;p95">
            <a:extLst>
              <a:ext uri="{FF2B5EF4-FFF2-40B4-BE49-F238E27FC236}">
                <a16:creationId xmlns:a16="http://schemas.microsoft.com/office/drawing/2014/main" id="{2E54C8AE-D780-BCE7-31E2-A937AA32BC4A}"/>
              </a:ext>
            </a:extLst>
          </p:cNvPr>
          <p:cNvSpPr/>
          <p:nvPr/>
        </p:nvSpPr>
        <p:spPr>
          <a:xfrm>
            <a:off x="3308955" y="761831"/>
            <a:ext cx="440106" cy="421373"/>
          </a:xfrm>
          <a:custGeom>
            <a:avLst/>
            <a:gdLst/>
            <a:ahLst/>
            <a:cxnLst/>
            <a:rect l="l" t="t" r="r" b="b"/>
            <a:pathLst>
              <a:path w="12193" h="11674" extrusionOk="0">
                <a:moveTo>
                  <a:pt x="9483" y="1174"/>
                </a:moveTo>
                <a:lnTo>
                  <a:pt x="9483" y="2308"/>
                </a:lnTo>
                <a:cubicBezTo>
                  <a:pt x="9483" y="2497"/>
                  <a:pt x="9641" y="2655"/>
                  <a:pt x="9830" y="2655"/>
                </a:cubicBezTo>
                <a:lnTo>
                  <a:pt x="10901" y="2655"/>
                </a:lnTo>
                <a:lnTo>
                  <a:pt x="9515" y="4041"/>
                </a:lnTo>
                <a:lnTo>
                  <a:pt x="8097" y="4041"/>
                </a:lnTo>
                <a:lnTo>
                  <a:pt x="8097" y="2560"/>
                </a:lnTo>
                <a:lnTo>
                  <a:pt x="9483" y="1174"/>
                </a:lnTo>
                <a:close/>
                <a:moveTo>
                  <a:pt x="4885" y="6181"/>
                </a:moveTo>
                <a:cubicBezTo>
                  <a:pt x="5033" y="6181"/>
                  <a:pt x="5183" y="6212"/>
                  <a:pt x="5325" y="6278"/>
                </a:cubicBezTo>
                <a:lnTo>
                  <a:pt x="4600" y="7003"/>
                </a:lnTo>
                <a:cubicBezTo>
                  <a:pt x="4474" y="7129"/>
                  <a:pt x="4474" y="7349"/>
                  <a:pt x="4600" y="7475"/>
                </a:cubicBezTo>
                <a:cubicBezTo>
                  <a:pt x="4663" y="7538"/>
                  <a:pt x="4750" y="7570"/>
                  <a:pt x="4836" y="7570"/>
                </a:cubicBezTo>
                <a:cubicBezTo>
                  <a:pt x="4923" y="7570"/>
                  <a:pt x="5010" y="7538"/>
                  <a:pt x="5073" y="7475"/>
                </a:cubicBezTo>
                <a:lnTo>
                  <a:pt x="5797" y="6751"/>
                </a:lnTo>
                <a:lnTo>
                  <a:pt x="5797" y="6751"/>
                </a:lnTo>
                <a:cubicBezTo>
                  <a:pt x="5986" y="7160"/>
                  <a:pt x="5892" y="7633"/>
                  <a:pt x="5577" y="7948"/>
                </a:cubicBezTo>
                <a:cubicBezTo>
                  <a:pt x="5388" y="8137"/>
                  <a:pt x="5128" y="8231"/>
                  <a:pt x="4864" y="8231"/>
                </a:cubicBezTo>
                <a:cubicBezTo>
                  <a:pt x="4600" y="8231"/>
                  <a:pt x="4332" y="8137"/>
                  <a:pt x="4127" y="7948"/>
                </a:cubicBezTo>
                <a:cubicBezTo>
                  <a:pt x="3749" y="7538"/>
                  <a:pt x="3749" y="6877"/>
                  <a:pt x="4127" y="6499"/>
                </a:cubicBezTo>
                <a:cubicBezTo>
                  <a:pt x="4333" y="6293"/>
                  <a:pt x="4606" y="6181"/>
                  <a:pt x="4885" y="6181"/>
                </a:cubicBezTo>
                <a:close/>
                <a:moveTo>
                  <a:pt x="4897" y="4831"/>
                </a:moveTo>
                <a:cubicBezTo>
                  <a:pt x="5396" y="4831"/>
                  <a:pt x="5890" y="4990"/>
                  <a:pt x="6301" y="5301"/>
                </a:cubicBezTo>
                <a:lnTo>
                  <a:pt x="5829" y="5774"/>
                </a:lnTo>
                <a:cubicBezTo>
                  <a:pt x="5553" y="5590"/>
                  <a:pt x="5233" y="5499"/>
                  <a:pt x="4911" y="5499"/>
                </a:cubicBezTo>
                <a:cubicBezTo>
                  <a:pt x="4460" y="5499"/>
                  <a:pt x="4004" y="5677"/>
                  <a:pt x="3655" y="6026"/>
                </a:cubicBezTo>
                <a:cubicBezTo>
                  <a:pt x="2993" y="6688"/>
                  <a:pt x="2993" y="7790"/>
                  <a:pt x="3655" y="8420"/>
                </a:cubicBezTo>
                <a:cubicBezTo>
                  <a:pt x="3986" y="8751"/>
                  <a:pt x="4427" y="8917"/>
                  <a:pt x="4864" y="8917"/>
                </a:cubicBezTo>
                <a:cubicBezTo>
                  <a:pt x="5301" y="8917"/>
                  <a:pt x="5734" y="8751"/>
                  <a:pt x="6049" y="8420"/>
                </a:cubicBezTo>
                <a:cubicBezTo>
                  <a:pt x="6648" y="7822"/>
                  <a:pt x="6742" y="6908"/>
                  <a:pt x="6301" y="6246"/>
                </a:cubicBezTo>
                <a:lnTo>
                  <a:pt x="6774" y="5774"/>
                </a:lnTo>
                <a:lnTo>
                  <a:pt x="6774" y="5774"/>
                </a:lnTo>
                <a:cubicBezTo>
                  <a:pt x="7467" y="6719"/>
                  <a:pt x="7404" y="8074"/>
                  <a:pt x="6585" y="8924"/>
                </a:cubicBezTo>
                <a:cubicBezTo>
                  <a:pt x="6112" y="9397"/>
                  <a:pt x="5498" y="9633"/>
                  <a:pt x="4883" y="9633"/>
                </a:cubicBezTo>
                <a:cubicBezTo>
                  <a:pt x="4269" y="9633"/>
                  <a:pt x="3655" y="9397"/>
                  <a:pt x="3182" y="8924"/>
                </a:cubicBezTo>
                <a:cubicBezTo>
                  <a:pt x="2237" y="7979"/>
                  <a:pt x="2237" y="6499"/>
                  <a:pt x="3182" y="5553"/>
                </a:cubicBezTo>
                <a:cubicBezTo>
                  <a:pt x="3667" y="5068"/>
                  <a:pt x="4286" y="4831"/>
                  <a:pt x="4897" y="4831"/>
                </a:cubicBezTo>
                <a:close/>
                <a:moveTo>
                  <a:pt x="4873" y="3463"/>
                </a:moveTo>
                <a:cubicBezTo>
                  <a:pt x="5728" y="3463"/>
                  <a:pt x="6583" y="3748"/>
                  <a:pt x="7278" y="4325"/>
                </a:cubicBezTo>
                <a:lnTo>
                  <a:pt x="6805" y="4797"/>
                </a:lnTo>
                <a:cubicBezTo>
                  <a:pt x="6228" y="4353"/>
                  <a:pt x="5533" y="4125"/>
                  <a:pt x="4844" y="4125"/>
                </a:cubicBezTo>
                <a:cubicBezTo>
                  <a:pt x="4065" y="4125"/>
                  <a:pt x="3294" y="4416"/>
                  <a:pt x="2710" y="5018"/>
                </a:cubicBezTo>
                <a:cubicBezTo>
                  <a:pt x="1481" y="6246"/>
                  <a:pt x="1481" y="8168"/>
                  <a:pt x="2710" y="9397"/>
                </a:cubicBezTo>
                <a:cubicBezTo>
                  <a:pt x="3324" y="10011"/>
                  <a:pt x="4112" y="10318"/>
                  <a:pt x="4899" y="10318"/>
                </a:cubicBezTo>
                <a:cubicBezTo>
                  <a:pt x="5687" y="10318"/>
                  <a:pt x="6474" y="10011"/>
                  <a:pt x="7089" y="9397"/>
                </a:cubicBezTo>
                <a:cubicBezTo>
                  <a:pt x="8223" y="8263"/>
                  <a:pt x="8255" y="6467"/>
                  <a:pt x="7309" y="5301"/>
                </a:cubicBezTo>
                <a:lnTo>
                  <a:pt x="7782" y="4829"/>
                </a:lnTo>
                <a:lnTo>
                  <a:pt x="7782" y="4829"/>
                </a:lnTo>
                <a:cubicBezTo>
                  <a:pt x="8979" y="6278"/>
                  <a:pt x="8885" y="8483"/>
                  <a:pt x="7530" y="9870"/>
                </a:cubicBezTo>
                <a:cubicBezTo>
                  <a:pt x="6790" y="10594"/>
                  <a:pt x="5821" y="10956"/>
                  <a:pt x="4856" y="10956"/>
                </a:cubicBezTo>
                <a:cubicBezTo>
                  <a:pt x="3891" y="10956"/>
                  <a:pt x="2930" y="10594"/>
                  <a:pt x="2206" y="9870"/>
                </a:cubicBezTo>
                <a:cubicBezTo>
                  <a:pt x="756" y="8420"/>
                  <a:pt x="756" y="6026"/>
                  <a:pt x="2206" y="4545"/>
                </a:cubicBezTo>
                <a:cubicBezTo>
                  <a:pt x="2941" y="3827"/>
                  <a:pt x="3907" y="3463"/>
                  <a:pt x="4873" y="3463"/>
                </a:cubicBezTo>
                <a:close/>
                <a:moveTo>
                  <a:pt x="9899" y="0"/>
                </a:moveTo>
                <a:cubicBezTo>
                  <a:pt x="9813" y="0"/>
                  <a:pt x="9722" y="32"/>
                  <a:pt x="9641" y="103"/>
                </a:cubicBezTo>
                <a:lnTo>
                  <a:pt x="7561" y="2182"/>
                </a:lnTo>
                <a:cubicBezTo>
                  <a:pt x="7467" y="2277"/>
                  <a:pt x="7435" y="2340"/>
                  <a:pt x="7435" y="2434"/>
                </a:cubicBezTo>
                <a:lnTo>
                  <a:pt x="7435" y="3600"/>
                </a:lnTo>
                <a:cubicBezTo>
                  <a:pt x="6670" y="3071"/>
                  <a:pt x="5769" y="2807"/>
                  <a:pt x="4868" y="2807"/>
                </a:cubicBezTo>
                <a:cubicBezTo>
                  <a:pt x="3731" y="2807"/>
                  <a:pt x="2595" y="3229"/>
                  <a:pt x="1733" y="4073"/>
                </a:cubicBezTo>
                <a:cubicBezTo>
                  <a:pt x="0" y="5805"/>
                  <a:pt x="0" y="8641"/>
                  <a:pt x="1733" y="10374"/>
                </a:cubicBezTo>
                <a:cubicBezTo>
                  <a:pt x="2599" y="11240"/>
                  <a:pt x="3741" y="11673"/>
                  <a:pt x="4883" y="11673"/>
                </a:cubicBezTo>
                <a:cubicBezTo>
                  <a:pt x="6026" y="11673"/>
                  <a:pt x="7168" y="11240"/>
                  <a:pt x="8034" y="10374"/>
                </a:cubicBezTo>
                <a:cubicBezTo>
                  <a:pt x="9578" y="8861"/>
                  <a:pt x="9735" y="6436"/>
                  <a:pt x="8538" y="4703"/>
                </a:cubicBezTo>
                <a:lnTo>
                  <a:pt x="9672" y="4703"/>
                </a:lnTo>
                <a:cubicBezTo>
                  <a:pt x="9767" y="4703"/>
                  <a:pt x="9893" y="4671"/>
                  <a:pt x="9924" y="4608"/>
                </a:cubicBezTo>
                <a:lnTo>
                  <a:pt x="12004" y="2497"/>
                </a:lnTo>
                <a:cubicBezTo>
                  <a:pt x="12193" y="2308"/>
                  <a:pt x="12035" y="1962"/>
                  <a:pt x="11783" y="1962"/>
                </a:cubicBezTo>
                <a:lnTo>
                  <a:pt x="10239" y="1962"/>
                </a:lnTo>
                <a:lnTo>
                  <a:pt x="10239" y="355"/>
                </a:lnTo>
                <a:cubicBezTo>
                  <a:pt x="10239" y="141"/>
                  <a:pt x="10080" y="0"/>
                  <a:pt x="989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63" name="Google Shape;10863;p93"/>
          <p:cNvGrpSpPr/>
          <p:nvPr/>
        </p:nvGrpSpPr>
        <p:grpSpPr>
          <a:xfrm>
            <a:off x="4962849" y="2781455"/>
            <a:ext cx="359154" cy="357424"/>
            <a:chOff x="-49786250" y="2316650"/>
            <a:chExt cx="300900" cy="299450"/>
          </a:xfrm>
          <a:solidFill>
            <a:schemeClr val="tx1"/>
          </a:solidFill>
        </p:grpSpPr>
        <p:sp>
          <p:nvSpPr>
            <p:cNvPr id="10864" name="Google Shape;10864;p93"/>
            <p:cNvSpPr/>
            <p:nvPr/>
          </p:nvSpPr>
          <p:spPr>
            <a:xfrm>
              <a:off x="-49746875" y="2316650"/>
              <a:ext cx="217400" cy="299450"/>
            </a:xfrm>
            <a:custGeom>
              <a:avLst/>
              <a:gdLst/>
              <a:ahLst/>
              <a:cxnLst/>
              <a:rect l="l" t="t" r="r" b="b"/>
              <a:pathLst>
                <a:path w="8696" h="11978" extrusionOk="0">
                  <a:moveTo>
                    <a:pt x="4411" y="3944"/>
                  </a:moveTo>
                  <a:lnTo>
                    <a:pt x="5010" y="5110"/>
                  </a:lnTo>
                  <a:cubicBezTo>
                    <a:pt x="4837" y="5188"/>
                    <a:pt x="4640" y="5228"/>
                    <a:pt x="4439" y="5228"/>
                  </a:cubicBezTo>
                  <a:cubicBezTo>
                    <a:pt x="4238" y="5228"/>
                    <a:pt x="4033" y="5188"/>
                    <a:pt x="3844" y="5110"/>
                  </a:cubicBezTo>
                  <a:lnTo>
                    <a:pt x="4411" y="3944"/>
                  </a:lnTo>
                  <a:close/>
                  <a:moveTo>
                    <a:pt x="5136" y="5834"/>
                  </a:moveTo>
                  <a:lnTo>
                    <a:pt x="5136" y="8418"/>
                  </a:lnTo>
                  <a:lnTo>
                    <a:pt x="3718" y="8418"/>
                  </a:lnTo>
                  <a:lnTo>
                    <a:pt x="3718" y="5834"/>
                  </a:lnTo>
                  <a:cubicBezTo>
                    <a:pt x="3939" y="5897"/>
                    <a:pt x="4191" y="5960"/>
                    <a:pt x="4411" y="5960"/>
                  </a:cubicBezTo>
                  <a:cubicBezTo>
                    <a:pt x="4663" y="5960"/>
                    <a:pt x="4884" y="5897"/>
                    <a:pt x="5136" y="5834"/>
                  </a:cubicBezTo>
                  <a:close/>
                  <a:moveTo>
                    <a:pt x="4390" y="657"/>
                  </a:moveTo>
                  <a:cubicBezTo>
                    <a:pt x="5196" y="657"/>
                    <a:pt x="5982" y="942"/>
                    <a:pt x="6617" y="1455"/>
                  </a:cubicBezTo>
                  <a:cubicBezTo>
                    <a:pt x="7467" y="2117"/>
                    <a:pt x="7940" y="3156"/>
                    <a:pt x="7940" y="4196"/>
                  </a:cubicBezTo>
                  <a:cubicBezTo>
                    <a:pt x="7940" y="5078"/>
                    <a:pt x="7625" y="5897"/>
                    <a:pt x="7058" y="6527"/>
                  </a:cubicBezTo>
                  <a:cubicBezTo>
                    <a:pt x="6585" y="7095"/>
                    <a:pt x="6270" y="7756"/>
                    <a:pt x="6207" y="8418"/>
                  </a:cubicBezTo>
                  <a:lnTo>
                    <a:pt x="5829" y="8418"/>
                  </a:lnTo>
                  <a:lnTo>
                    <a:pt x="5829" y="5267"/>
                  </a:lnTo>
                  <a:cubicBezTo>
                    <a:pt x="5829" y="5236"/>
                    <a:pt x="5829" y="5141"/>
                    <a:pt x="5798" y="5110"/>
                  </a:cubicBezTo>
                  <a:lnTo>
                    <a:pt x="4726" y="2999"/>
                  </a:lnTo>
                  <a:cubicBezTo>
                    <a:pt x="4663" y="2873"/>
                    <a:pt x="4537" y="2778"/>
                    <a:pt x="4411" y="2778"/>
                  </a:cubicBezTo>
                  <a:cubicBezTo>
                    <a:pt x="4317" y="2778"/>
                    <a:pt x="4191" y="2873"/>
                    <a:pt x="4096" y="2999"/>
                  </a:cubicBezTo>
                  <a:lnTo>
                    <a:pt x="3057" y="5110"/>
                  </a:lnTo>
                  <a:cubicBezTo>
                    <a:pt x="2994" y="5141"/>
                    <a:pt x="2994" y="5236"/>
                    <a:pt x="2994" y="5267"/>
                  </a:cubicBezTo>
                  <a:lnTo>
                    <a:pt x="2994" y="8418"/>
                  </a:lnTo>
                  <a:lnTo>
                    <a:pt x="2647" y="8418"/>
                  </a:lnTo>
                  <a:cubicBezTo>
                    <a:pt x="2584" y="7756"/>
                    <a:pt x="2301" y="7095"/>
                    <a:pt x="1796" y="6527"/>
                  </a:cubicBezTo>
                  <a:cubicBezTo>
                    <a:pt x="1040" y="5708"/>
                    <a:pt x="757" y="4574"/>
                    <a:pt x="1009" y="3408"/>
                  </a:cubicBezTo>
                  <a:cubicBezTo>
                    <a:pt x="1261" y="2085"/>
                    <a:pt x="2332" y="1014"/>
                    <a:pt x="3687" y="731"/>
                  </a:cubicBezTo>
                  <a:cubicBezTo>
                    <a:pt x="3921" y="681"/>
                    <a:pt x="4156" y="657"/>
                    <a:pt x="4390" y="657"/>
                  </a:cubicBezTo>
                  <a:close/>
                  <a:moveTo>
                    <a:pt x="6207" y="9142"/>
                  </a:moveTo>
                  <a:lnTo>
                    <a:pt x="6207" y="9489"/>
                  </a:lnTo>
                  <a:cubicBezTo>
                    <a:pt x="6207" y="9678"/>
                    <a:pt x="6050" y="9835"/>
                    <a:pt x="5829" y="9835"/>
                  </a:cubicBezTo>
                  <a:lnTo>
                    <a:pt x="3057" y="9835"/>
                  </a:lnTo>
                  <a:cubicBezTo>
                    <a:pt x="2836" y="9835"/>
                    <a:pt x="2679" y="9678"/>
                    <a:pt x="2679" y="9489"/>
                  </a:cubicBezTo>
                  <a:lnTo>
                    <a:pt x="2679" y="9142"/>
                  </a:lnTo>
                  <a:close/>
                  <a:moveTo>
                    <a:pt x="5483" y="10529"/>
                  </a:moveTo>
                  <a:lnTo>
                    <a:pt x="5483" y="10907"/>
                  </a:lnTo>
                  <a:cubicBezTo>
                    <a:pt x="5483" y="11096"/>
                    <a:pt x="5325" y="11253"/>
                    <a:pt x="5136" y="11253"/>
                  </a:cubicBezTo>
                  <a:lnTo>
                    <a:pt x="3718" y="11253"/>
                  </a:lnTo>
                  <a:cubicBezTo>
                    <a:pt x="3529" y="11253"/>
                    <a:pt x="3372" y="11096"/>
                    <a:pt x="3372" y="10907"/>
                  </a:cubicBezTo>
                  <a:lnTo>
                    <a:pt x="3372" y="10529"/>
                  </a:lnTo>
                  <a:close/>
                  <a:moveTo>
                    <a:pt x="4318" y="0"/>
                  </a:moveTo>
                  <a:cubicBezTo>
                    <a:pt x="4056" y="0"/>
                    <a:pt x="3792" y="23"/>
                    <a:pt x="3529" y="69"/>
                  </a:cubicBezTo>
                  <a:cubicBezTo>
                    <a:pt x="1954" y="384"/>
                    <a:pt x="631" y="1707"/>
                    <a:pt x="284" y="3314"/>
                  </a:cubicBezTo>
                  <a:cubicBezTo>
                    <a:pt x="1" y="4637"/>
                    <a:pt x="379" y="6023"/>
                    <a:pt x="1261" y="7000"/>
                  </a:cubicBezTo>
                  <a:cubicBezTo>
                    <a:pt x="1702" y="7536"/>
                    <a:pt x="1986" y="8166"/>
                    <a:pt x="1986" y="8796"/>
                  </a:cubicBezTo>
                  <a:lnTo>
                    <a:pt x="1986" y="9489"/>
                  </a:lnTo>
                  <a:cubicBezTo>
                    <a:pt x="1986" y="9961"/>
                    <a:pt x="2269" y="10371"/>
                    <a:pt x="2679" y="10466"/>
                  </a:cubicBezTo>
                  <a:lnTo>
                    <a:pt x="2679" y="10907"/>
                  </a:lnTo>
                  <a:cubicBezTo>
                    <a:pt x="2679" y="11505"/>
                    <a:pt x="3151" y="11978"/>
                    <a:pt x="3750" y="11978"/>
                  </a:cubicBezTo>
                  <a:lnTo>
                    <a:pt x="5168" y="11978"/>
                  </a:lnTo>
                  <a:cubicBezTo>
                    <a:pt x="5766" y="11978"/>
                    <a:pt x="6239" y="11505"/>
                    <a:pt x="6239" y="10907"/>
                  </a:cubicBezTo>
                  <a:lnTo>
                    <a:pt x="6239" y="10466"/>
                  </a:lnTo>
                  <a:cubicBezTo>
                    <a:pt x="6617" y="10308"/>
                    <a:pt x="6963" y="9930"/>
                    <a:pt x="6963" y="9489"/>
                  </a:cubicBezTo>
                  <a:lnTo>
                    <a:pt x="6963" y="8796"/>
                  </a:lnTo>
                  <a:cubicBezTo>
                    <a:pt x="6963" y="8166"/>
                    <a:pt x="7184" y="7536"/>
                    <a:pt x="7656" y="6969"/>
                  </a:cubicBezTo>
                  <a:cubicBezTo>
                    <a:pt x="8318" y="6212"/>
                    <a:pt x="8696" y="5236"/>
                    <a:pt x="8696" y="4228"/>
                  </a:cubicBezTo>
                  <a:cubicBezTo>
                    <a:pt x="8633" y="2967"/>
                    <a:pt x="8097" y="1739"/>
                    <a:pt x="7058" y="951"/>
                  </a:cubicBezTo>
                  <a:cubicBezTo>
                    <a:pt x="6285" y="328"/>
                    <a:pt x="5314" y="0"/>
                    <a:pt x="43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5" name="Google Shape;10865;p93"/>
            <p:cNvSpPr/>
            <p:nvPr/>
          </p:nvSpPr>
          <p:spPr>
            <a:xfrm>
              <a:off x="-49786250" y="2422325"/>
              <a:ext cx="36250" cy="17350"/>
            </a:xfrm>
            <a:custGeom>
              <a:avLst/>
              <a:gdLst/>
              <a:ahLst/>
              <a:cxnLst/>
              <a:rect l="l" t="t" r="r" b="b"/>
              <a:pathLst>
                <a:path w="1450" h="694" extrusionOk="0">
                  <a:moveTo>
                    <a:pt x="379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79" y="694"/>
                  </a:cubicBezTo>
                  <a:lnTo>
                    <a:pt x="1072" y="694"/>
                  </a:lnTo>
                  <a:cubicBezTo>
                    <a:pt x="1261" y="694"/>
                    <a:pt x="1418" y="536"/>
                    <a:pt x="1418" y="347"/>
                  </a:cubicBezTo>
                  <a:cubicBezTo>
                    <a:pt x="1450" y="127"/>
                    <a:pt x="1261" y="1"/>
                    <a:pt x="10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6" name="Google Shape;10866;p93"/>
            <p:cNvSpPr/>
            <p:nvPr/>
          </p:nvSpPr>
          <p:spPr>
            <a:xfrm>
              <a:off x="-49783900" y="2362475"/>
              <a:ext cx="31550" cy="30150"/>
            </a:xfrm>
            <a:custGeom>
              <a:avLst/>
              <a:gdLst/>
              <a:ahLst/>
              <a:cxnLst/>
              <a:rect l="l" t="t" r="r" b="b"/>
              <a:pathLst>
                <a:path w="1262" h="1206" extrusionOk="0">
                  <a:moveTo>
                    <a:pt x="391" y="0"/>
                  </a:moveTo>
                  <a:cubicBezTo>
                    <a:pt x="300" y="0"/>
                    <a:pt x="206" y="32"/>
                    <a:pt x="127" y="95"/>
                  </a:cubicBezTo>
                  <a:cubicBezTo>
                    <a:pt x="1" y="221"/>
                    <a:pt x="1" y="441"/>
                    <a:pt x="127" y="599"/>
                  </a:cubicBezTo>
                  <a:lnTo>
                    <a:pt x="631" y="1134"/>
                  </a:lnTo>
                  <a:cubicBezTo>
                    <a:pt x="694" y="1182"/>
                    <a:pt x="781" y="1205"/>
                    <a:pt x="871" y="1205"/>
                  </a:cubicBezTo>
                  <a:cubicBezTo>
                    <a:pt x="962" y="1205"/>
                    <a:pt x="1056" y="1182"/>
                    <a:pt x="1135" y="1134"/>
                  </a:cubicBezTo>
                  <a:cubicBezTo>
                    <a:pt x="1261" y="1008"/>
                    <a:pt x="1261" y="756"/>
                    <a:pt x="1135" y="599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7" name="Google Shape;10867;p93"/>
            <p:cNvSpPr/>
            <p:nvPr/>
          </p:nvSpPr>
          <p:spPr>
            <a:xfrm>
              <a:off x="-49783900" y="2468800"/>
              <a:ext cx="31550" cy="30150"/>
            </a:xfrm>
            <a:custGeom>
              <a:avLst/>
              <a:gdLst/>
              <a:ahLst/>
              <a:cxnLst/>
              <a:rect l="l" t="t" r="r" b="b"/>
              <a:pathLst>
                <a:path w="1262" h="1206" extrusionOk="0">
                  <a:moveTo>
                    <a:pt x="871" y="0"/>
                  </a:moveTo>
                  <a:cubicBezTo>
                    <a:pt x="781" y="0"/>
                    <a:pt x="694" y="32"/>
                    <a:pt x="631" y="95"/>
                  </a:cubicBezTo>
                  <a:lnTo>
                    <a:pt x="127" y="599"/>
                  </a:lnTo>
                  <a:cubicBezTo>
                    <a:pt x="1" y="725"/>
                    <a:pt x="1" y="977"/>
                    <a:pt x="127" y="1135"/>
                  </a:cubicBezTo>
                  <a:cubicBezTo>
                    <a:pt x="174" y="1182"/>
                    <a:pt x="261" y="1205"/>
                    <a:pt x="355" y="1205"/>
                  </a:cubicBezTo>
                  <a:cubicBezTo>
                    <a:pt x="450" y="1205"/>
                    <a:pt x="552" y="1182"/>
                    <a:pt x="631" y="1135"/>
                  </a:cubicBezTo>
                  <a:lnTo>
                    <a:pt x="1135" y="599"/>
                  </a:lnTo>
                  <a:cubicBezTo>
                    <a:pt x="1261" y="504"/>
                    <a:pt x="1261" y="252"/>
                    <a:pt x="1135" y="95"/>
                  </a:cubicBezTo>
                  <a:cubicBezTo>
                    <a:pt x="1056" y="32"/>
                    <a:pt x="962" y="0"/>
                    <a:pt x="8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8" name="Google Shape;10868;p93"/>
            <p:cNvSpPr/>
            <p:nvPr/>
          </p:nvSpPr>
          <p:spPr>
            <a:xfrm>
              <a:off x="-49520825" y="242155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9" name="Google Shape;10869;p93"/>
            <p:cNvSpPr/>
            <p:nvPr/>
          </p:nvSpPr>
          <p:spPr>
            <a:xfrm>
              <a:off x="-49519250" y="2362475"/>
              <a:ext cx="31525" cy="31325"/>
            </a:xfrm>
            <a:custGeom>
              <a:avLst/>
              <a:gdLst/>
              <a:ahLst/>
              <a:cxnLst/>
              <a:rect l="l" t="t" r="r" b="b"/>
              <a:pathLst>
                <a:path w="1261" h="1253" extrusionOk="0">
                  <a:moveTo>
                    <a:pt x="906" y="0"/>
                  </a:moveTo>
                  <a:cubicBezTo>
                    <a:pt x="812" y="0"/>
                    <a:pt x="709" y="32"/>
                    <a:pt x="631" y="95"/>
                  </a:cubicBezTo>
                  <a:lnTo>
                    <a:pt x="127" y="599"/>
                  </a:lnTo>
                  <a:cubicBezTo>
                    <a:pt x="1" y="725"/>
                    <a:pt x="1" y="945"/>
                    <a:pt x="127" y="1134"/>
                  </a:cubicBezTo>
                  <a:cubicBezTo>
                    <a:pt x="190" y="1213"/>
                    <a:pt x="276" y="1253"/>
                    <a:pt x="367" y="1253"/>
                  </a:cubicBezTo>
                  <a:cubicBezTo>
                    <a:pt x="457" y="1253"/>
                    <a:pt x="552" y="1213"/>
                    <a:pt x="631" y="1134"/>
                  </a:cubicBezTo>
                  <a:lnTo>
                    <a:pt x="1135" y="599"/>
                  </a:lnTo>
                  <a:cubicBezTo>
                    <a:pt x="1261" y="473"/>
                    <a:pt x="1261" y="252"/>
                    <a:pt x="1135" y="95"/>
                  </a:cubicBezTo>
                  <a:cubicBezTo>
                    <a:pt x="1088" y="32"/>
                    <a:pt x="1001" y="0"/>
                    <a:pt x="9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0" name="Google Shape;10870;p93"/>
            <p:cNvSpPr/>
            <p:nvPr/>
          </p:nvSpPr>
          <p:spPr>
            <a:xfrm>
              <a:off x="-49519250" y="2468800"/>
              <a:ext cx="31525" cy="30150"/>
            </a:xfrm>
            <a:custGeom>
              <a:avLst/>
              <a:gdLst/>
              <a:ahLst/>
              <a:cxnLst/>
              <a:rect l="l" t="t" r="r" b="b"/>
              <a:pathLst>
                <a:path w="1261" h="1206" extrusionOk="0">
                  <a:moveTo>
                    <a:pt x="391" y="0"/>
                  </a:moveTo>
                  <a:cubicBezTo>
                    <a:pt x="300" y="0"/>
                    <a:pt x="205" y="32"/>
                    <a:pt x="127" y="95"/>
                  </a:cubicBezTo>
                  <a:cubicBezTo>
                    <a:pt x="1" y="221"/>
                    <a:pt x="1" y="441"/>
                    <a:pt x="127" y="599"/>
                  </a:cubicBezTo>
                  <a:lnTo>
                    <a:pt x="631" y="1135"/>
                  </a:lnTo>
                  <a:cubicBezTo>
                    <a:pt x="694" y="1182"/>
                    <a:pt x="780" y="1205"/>
                    <a:pt x="871" y="1205"/>
                  </a:cubicBezTo>
                  <a:cubicBezTo>
                    <a:pt x="962" y="1205"/>
                    <a:pt x="1056" y="1182"/>
                    <a:pt x="1135" y="1135"/>
                  </a:cubicBezTo>
                  <a:cubicBezTo>
                    <a:pt x="1261" y="1009"/>
                    <a:pt x="1261" y="756"/>
                    <a:pt x="1135" y="599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37" name="Google Shape;11437;p95"/>
          <p:cNvGrpSpPr/>
          <p:nvPr/>
        </p:nvGrpSpPr>
        <p:grpSpPr>
          <a:xfrm>
            <a:off x="4908752" y="799993"/>
            <a:ext cx="407581" cy="405391"/>
            <a:chOff x="-3854375" y="2046625"/>
            <a:chExt cx="293025" cy="291450"/>
          </a:xfrm>
          <a:solidFill>
            <a:schemeClr val="tx1"/>
          </a:solidFill>
        </p:grpSpPr>
        <p:sp>
          <p:nvSpPr>
            <p:cNvPr id="11438" name="Google Shape;11438;p95"/>
            <p:cNvSpPr/>
            <p:nvPr/>
          </p:nvSpPr>
          <p:spPr>
            <a:xfrm>
              <a:off x="-3854375" y="2046625"/>
              <a:ext cx="293025" cy="291450"/>
            </a:xfrm>
            <a:custGeom>
              <a:avLst/>
              <a:gdLst/>
              <a:ahLst/>
              <a:cxnLst/>
              <a:rect l="l" t="t" r="r" b="b"/>
              <a:pathLst>
                <a:path w="11721" h="11658" extrusionOk="0">
                  <a:moveTo>
                    <a:pt x="7624" y="694"/>
                  </a:moveTo>
                  <a:cubicBezTo>
                    <a:pt x="9515" y="694"/>
                    <a:pt x="11058" y="2206"/>
                    <a:pt x="11058" y="4096"/>
                  </a:cubicBezTo>
                  <a:cubicBezTo>
                    <a:pt x="11058" y="5987"/>
                    <a:pt x="9515" y="7530"/>
                    <a:pt x="7624" y="7530"/>
                  </a:cubicBezTo>
                  <a:cubicBezTo>
                    <a:pt x="5734" y="7530"/>
                    <a:pt x="4190" y="5987"/>
                    <a:pt x="4190" y="4096"/>
                  </a:cubicBezTo>
                  <a:cubicBezTo>
                    <a:pt x="4190" y="2206"/>
                    <a:pt x="5734" y="694"/>
                    <a:pt x="7624" y="694"/>
                  </a:cubicBezTo>
                  <a:close/>
                  <a:moveTo>
                    <a:pt x="3336" y="8066"/>
                  </a:moveTo>
                  <a:cubicBezTo>
                    <a:pt x="3426" y="8066"/>
                    <a:pt x="3513" y="8098"/>
                    <a:pt x="3560" y="8161"/>
                  </a:cubicBezTo>
                  <a:cubicBezTo>
                    <a:pt x="3686" y="8287"/>
                    <a:pt x="3686" y="8507"/>
                    <a:pt x="3560" y="8633"/>
                  </a:cubicBezTo>
                  <a:lnTo>
                    <a:pt x="1323" y="10870"/>
                  </a:lnTo>
                  <a:cubicBezTo>
                    <a:pt x="1260" y="10933"/>
                    <a:pt x="1174" y="10964"/>
                    <a:pt x="1087" y="10964"/>
                  </a:cubicBezTo>
                  <a:cubicBezTo>
                    <a:pt x="1001" y="10964"/>
                    <a:pt x="914" y="10933"/>
                    <a:pt x="851" y="10870"/>
                  </a:cubicBezTo>
                  <a:cubicBezTo>
                    <a:pt x="725" y="10744"/>
                    <a:pt x="725" y="10523"/>
                    <a:pt x="851" y="10397"/>
                  </a:cubicBezTo>
                  <a:lnTo>
                    <a:pt x="3088" y="8161"/>
                  </a:lnTo>
                  <a:cubicBezTo>
                    <a:pt x="3151" y="8098"/>
                    <a:pt x="3245" y="8066"/>
                    <a:pt x="3336" y="8066"/>
                  </a:cubicBezTo>
                  <a:close/>
                  <a:moveTo>
                    <a:pt x="7624" y="1"/>
                  </a:moveTo>
                  <a:cubicBezTo>
                    <a:pt x="5356" y="1"/>
                    <a:pt x="3529" y="1860"/>
                    <a:pt x="3529" y="4096"/>
                  </a:cubicBezTo>
                  <a:cubicBezTo>
                    <a:pt x="3529" y="5136"/>
                    <a:pt x="3875" y="6050"/>
                    <a:pt x="4505" y="6743"/>
                  </a:cubicBezTo>
                  <a:lnTo>
                    <a:pt x="3812" y="7467"/>
                  </a:lnTo>
                  <a:cubicBezTo>
                    <a:pt x="3661" y="7386"/>
                    <a:pt x="3500" y="7347"/>
                    <a:pt x="3342" y="7347"/>
                  </a:cubicBezTo>
                  <a:cubicBezTo>
                    <a:pt x="3074" y="7347"/>
                    <a:pt x="2813" y="7458"/>
                    <a:pt x="2615" y="7656"/>
                  </a:cubicBezTo>
                  <a:lnTo>
                    <a:pt x="378" y="9893"/>
                  </a:lnTo>
                  <a:cubicBezTo>
                    <a:pt x="0" y="10271"/>
                    <a:pt x="0" y="10964"/>
                    <a:pt x="378" y="11343"/>
                  </a:cubicBezTo>
                  <a:cubicBezTo>
                    <a:pt x="567" y="11532"/>
                    <a:pt x="851" y="11658"/>
                    <a:pt x="1103" y="11658"/>
                  </a:cubicBezTo>
                  <a:cubicBezTo>
                    <a:pt x="1355" y="11658"/>
                    <a:pt x="1607" y="11532"/>
                    <a:pt x="1796" y="11343"/>
                  </a:cubicBezTo>
                  <a:lnTo>
                    <a:pt x="4033" y="9106"/>
                  </a:lnTo>
                  <a:cubicBezTo>
                    <a:pt x="4348" y="8791"/>
                    <a:pt x="4442" y="8318"/>
                    <a:pt x="4253" y="7909"/>
                  </a:cubicBezTo>
                  <a:lnTo>
                    <a:pt x="4947" y="7215"/>
                  </a:lnTo>
                  <a:cubicBezTo>
                    <a:pt x="5671" y="7814"/>
                    <a:pt x="6616" y="8192"/>
                    <a:pt x="7593" y="8192"/>
                  </a:cubicBezTo>
                  <a:cubicBezTo>
                    <a:pt x="9861" y="8192"/>
                    <a:pt x="11689" y="6333"/>
                    <a:pt x="11689" y="4096"/>
                  </a:cubicBezTo>
                  <a:cubicBezTo>
                    <a:pt x="11720" y="1828"/>
                    <a:pt x="9861" y="1"/>
                    <a:pt x="76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9" name="Google Shape;11439;p95"/>
            <p:cNvSpPr/>
            <p:nvPr/>
          </p:nvSpPr>
          <p:spPr>
            <a:xfrm>
              <a:off x="-3714975" y="2080500"/>
              <a:ext cx="103200" cy="119750"/>
            </a:xfrm>
            <a:custGeom>
              <a:avLst/>
              <a:gdLst/>
              <a:ahLst/>
              <a:cxnLst/>
              <a:rect l="l" t="t" r="r" b="b"/>
              <a:pathLst>
                <a:path w="4128" h="4790" extrusionOk="0">
                  <a:moveTo>
                    <a:pt x="2048" y="694"/>
                  </a:moveTo>
                  <a:cubicBezTo>
                    <a:pt x="2458" y="694"/>
                    <a:pt x="2710" y="1009"/>
                    <a:pt x="2710" y="1387"/>
                  </a:cubicBezTo>
                  <a:cubicBezTo>
                    <a:pt x="2710" y="1765"/>
                    <a:pt x="2395" y="2048"/>
                    <a:pt x="2048" y="2048"/>
                  </a:cubicBezTo>
                  <a:cubicBezTo>
                    <a:pt x="1702" y="2048"/>
                    <a:pt x="1387" y="1733"/>
                    <a:pt x="1387" y="1387"/>
                  </a:cubicBezTo>
                  <a:cubicBezTo>
                    <a:pt x="1355" y="1009"/>
                    <a:pt x="1670" y="694"/>
                    <a:pt x="2048" y="694"/>
                  </a:cubicBezTo>
                  <a:close/>
                  <a:moveTo>
                    <a:pt x="2363" y="2741"/>
                  </a:moveTo>
                  <a:cubicBezTo>
                    <a:pt x="2931" y="2741"/>
                    <a:pt x="3403" y="3214"/>
                    <a:pt x="3403" y="3781"/>
                  </a:cubicBezTo>
                  <a:lnTo>
                    <a:pt x="3403" y="4128"/>
                  </a:lnTo>
                  <a:lnTo>
                    <a:pt x="662" y="4128"/>
                  </a:lnTo>
                  <a:lnTo>
                    <a:pt x="662" y="3781"/>
                  </a:lnTo>
                  <a:cubicBezTo>
                    <a:pt x="662" y="3214"/>
                    <a:pt x="1135" y="2741"/>
                    <a:pt x="1702" y="2741"/>
                  </a:cubicBezTo>
                  <a:close/>
                  <a:moveTo>
                    <a:pt x="2048" y="1"/>
                  </a:moveTo>
                  <a:cubicBezTo>
                    <a:pt x="1292" y="1"/>
                    <a:pt x="662" y="631"/>
                    <a:pt x="662" y="1387"/>
                  </a:cubicBezTo>
                  <a:cubicBezTo>
                    <a:pt x="662" y="1702"/>
                    <a:pt x="788" y="2017"/>
                    <a:pt x="977" y="2237"/>
                  </a:cubicBezTo>
                  <a:cubicBezTo>
                    <a:pt x="410" y="2521"/>
                    <a:pt x="1" y="3119"/>
                    <a:pt x="1" y="3781"/>
                  </a:cubicBezTo>
                  <a:lnTo>
                    <a:pt x="1" y="4443"/>
                  </a:lnTo>
                  <a:cubicBezTo>
                    <a:pt x="1" y="4632"/>
                    <a:pt x="158" y="4789"/>
                    <a:pt x="347" y="4789"/>
                  </a:cubicBezTo>
                  <a:lnTo>
                    <a:pt x="3781" y="4789"/>
                  </a:lnTo>
                  <a:cubicBezTo>
                    <a:pt x="3970" y="4789"/>
                    <a:pt x="4128" y="4632"/>
                    <a:pt x="4128" y="4443"/>
                  </a:cubicBezTo>
                  <a:lnTo>
                    <a:pt x="4128" y="3781"/>
                  </a:lnTo>
                  <a:cubicBezTo>
                    <a:pt x="4096" y="3119"/>
                    <a:pt x="3718" y="2521"/>
                    <a:pt x="3120" y="2237"/>
                  </a:cubicBezTo>
                  <a:cubicBezTo>
                    <a:pt x="3309" y="2017"/>
                    <a:pt x="3435" y="1733"/>
                    <a:pt x="3435" y="1387"/>
                  </a:cubicBezTo>
                  <a:cubicBezTo>
                    <a:pt x="3435" y="631"/>
                    <a:pt x="2805" y="1"/>
                    <a:pt x="2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11484;p95">
            <a:extLst>
              <a:ext uri="{FF2B5EF4-FFF2-40B4-BE49-F238E27FC236}">
                <a16:creationId xmlns:a16="http://schemas.microsoft.com/office/drawing/2014/main" id="{2808CAD7-FC30-3124-A682-DB2D08D0BD15}"/>
              </a:ext>
            </a:extLst>
          </p:cNvPr>
          <p:cNvSpPr/>
          <p:nvPr/>
        </p:nvSpPr>
        <p:spPr>
          <a:xfrm>
            <a:off x="3301962" y="761774"/>
            <a:ext cx="440106" cy="421373"/>
          </a:xfrm>
          <a:custGeom>
            <a:avLst/>
            <a:gdLst/>
            <a:ahLst/>
            <a:cxnLst/>
            <a:rect l="l" t="t" r="r" b="b"/>
            <a:pathLst>
              <a:path w="12193" h="11674" extrusionOk="0">
                <a:moveTo>
                  <a:pt x="9483" y="1174"/>
                </a:moveTo>
                <a:lnTo>
                  <a:pt x="9483" y="2308"/>
                </a:lnTo>
                <a:cubicBezTo>
                  <a:pt x="9483" y="2497"/>
                  <a:pt x="9641" y="2655"/>
                  <a:pt x="9830" y="2655"/>
                </a:cubicBezTo>
                <a:lnTo>
                  <a:pt x="10901" y="2655"/>
                </a:lnTo>
                <a:lnTo>
                  <a:pt x="9515" y="4041"/>
                </a:lnTo>
                <a:lnTo>
                  <a:pt x="8097" y="4041"/>
                </a:lnTo>
                <a:lnTo>
                  <a:pt x="8097" y="2560"/>
                </a:lnTo>
                <a:lnTo>
                  <a:pt x="9483" y="1174"/>
                </a:lnTo>
                <a:close/>
                <a:moveTo>
                  <a:pt x="4885" y="6181"/>
                </a:moveTo>
                <a:cubicBezTo>
                  <a:pt x="5033" y="6181"/>
                  <a:pt x="5183" y="6212"/>
                  <a:pt x="5325" y="6278"/>
                </a:cubicBezTo>
                <a:lnTo>
                  <a:pt x="4600" y="7003"/>
                </a:lnTo>
                <a:cubicBezTo>
                  <a:pt x="4474" y="7129"/>
                  <a:pt x="4474" y="7349"/>
                  <a:pt x="4600" y="7475"/>
                </a:cubicBezTo>
                <a:cubicBezTo>
                  <a:pt x="4663" y="7538"/>
                  <a:pt x="4750" y="7570"/>
                  <a:pt x="4836" y="7570"/>
                </a:cubicBezTo>
                <a:cubicBezTo>
                  <a:pt x="4923" y="7570"/>
                  <a:pt x="5010" y="7538"/>
                  <a:pt x="5073" y="7475"/>
                </a:cubicBezTo>
                <a:lnTo>
                  <a:pt x="5797" y="6751"/>
                </a:lnTo>
                <a:lnTo>
                  <a:pt x="5797" y="6751"/>
                </a:lnTo>
                <a:cubicBezTo>
                  <a:pt x="5986" y="7160"/>
                  <a:pt x="5892" y="7633"/>
                  <a:pt x="5577" y="7948"/>
                </a:cubicBezTo>
                <a:cubicBezTo>
                  <a:pt x="5388" y="8137"/>
                  <a:pt x="5128" y="8231"/>
                  <a:pt x="4864" y="8231"/>
                </a:cubicBezTo>
                <a:cubicBezTo>
                  <a:pt x="4600" y="8231"/>
                  <a:pt x="4332" y="8137"/>
                  <a:pt x="4127" y="7948"/>
                </a:cubicBezTo>
                <a:cubicBezTo>
                  <a:pt x="3749" y="7538"/>
                  <a:pt x="3749" y="6877"/>
                  <a:pt x="4127" y="6499"/>
                </a:cubicBezTo>
                <a:cubicBezTo>
                  <a:pt x="4333" y="6293"/>
                  <a:pt x="4606" y="6181"/>
                  <a:pt x="4885" y="6181"/>
                </a:cubicBezTo>
                <a:close/>
                <a:moveTo>
                  <a:pt x="4897" y="4831"/>
                </a:moveTo>
                <a:cubicBezTo>
                  <a:pt x="5396" y="4831"/>
                  <a:pt x="5890" y="4990"/>
                  <a:pt x="6301" y="5301"/>
                </a:cubicBezTo>
                <a:lnTo>
                  <a:pt x="5829" y="5774"/>
                </a:lnTo>
                <a:cubicBezTo>
                  <a:pt x="5553" y="5590"/>
                  <a:pt x="5233" y="5499"/>
                  <a:pt x="4911" y="5499"/>
                </a:cubicBezTo>
                <a:cubicBezTo>
                  <a:pt x="4460" y="5499"/>
                  <a:pt x="4004" y="5677"/>
                  <a:pt x="3655" y="6026"/>
                </a:cubicBezTo>
                <a:cubicBezTo>
                  <a:pt x="2993" y="6688"/>
                  <a:pt x="2993" y="7790"/>
                  <a:pt x="3655" y="8420"/>
                </a:cubicBezTo>
                <a:cubicBezTo>
                  <a:pt x="3986" y="8751"/>
                  <a:pt x="4427" y="8917"/>
                  <a:pt x="4864" y="8917"/>
                </a:cubicBezTo>
                <a:cubicBezTo>
                  <a:pt x="5301" y="8917"/>
                  <a:pt x="5734" y="8751"/>
                  <a:pt x="6049" y="8420"/>
                </a:cubicBezTo>
                <a:cubicBezTo>
                  <a:pt x="6648" y="7822"/>
                  <a:pt x="6742" y="6908"/>
                  <a:pt x="6301" y="6246"/>
                </a:cubicBezTo>
                <a:lnTo>
                  <a:pt x="6774" y="5774"/>
                </a:lnTo>
                <a:lnTo>
                  <a:pt x="6774" y="5774"/>
                </a:lnTo>
                <a:cubicBezTo>
                  <a:pt x="7467" y="6719"/>
                  <a:pt x="7404" y="8074"/>
                  <a:pt x="6585" y="8924"/>
                </a:cubicBezTo>
                <a:cubicBezTo>
                  <a:pt x="6112" y="9397"/>
                  <a:pt x="5498" y="9633"/>
                  <a:pt x="4883" y="9633"/>
                </a:cubicBezTo>
                <a:cubicBezTo>
                  <a:pt x="4269" y="9633"/>
                  <a:pt x="3655" y="9397"/>
                  <a:pt x="3182" y="8924"/>
                </a:cubicBezTo>
                <a:cubicBezTo>
                  <a:pt x="2237" y="7979"/>
                  <a:pt x="2237" y="6499"/>
                  <a:pt x="3182" y="5553"/>
                </a:cubicBezTo>
                <a:cubicBezTo>
                  <a:pt x="3667" y="5068"/>
                  <a:pt x="4286" y="4831"/>
                  <a:pt x="4897" y="4831"/>
                </a:cubicBezTo>
                <a:close/>
                <a:moveTo>
                  <a:pt x="4873" y="3463"/>
                </a:moveTo>
                <a:cubicBezTo>
                  <a:pt x="5728" y="3463"/>
                  <a:pt x="6583" y="3748"/>
                  <a:pt x="7278" y="4325"/>
                </a:cubicBezTo>
                <a:lnTo>
                  <a:pt x="6805" y="4797"/>
                </a:lnTo>
                <a:cubicBezTo>
                  <a:pt x="6228" y="4353"/>
                  <a:pt x="5533" y="4125"/>
                  <a:pt x="4844" y="4125"/>
                </a:cubicBezTo>
                <a:cubicBezTo>
                  <a:pt x="4065" y="4125"/>
                  <a:pt x="3294" y="4416"/>
                  <a:pt x="2710" y="5018"/>
                </a:cubicBezTo>
                <a:cubicBezTo>
                  <a:pt x="1481" y="6246"/>
                  <a:pt x="1481" y="8168"/>
                  <a:pt x="2710" y="9397"/>
                </a:cubicBezTo>
                <a:cubicBezTo>
                  <a:pt x="3324" y="10011"/>
                  <a:pt x="4112" y="10318"/>
                  <a:pt x="4899" y="10318"/>
                </a:cubicBezTo>
                <a:cubicBezTo>
                  <a:pt x="5687" y="10318"/>
                  <a:pt x="6474" y="10011"/>
                  <a:pt x="7089" y="9397"/>
                </a:cubicBezTo>
                <a:cubicBezTo>
                  <a:pt x="8223" y="8263"/>
                  <a:pt x="8255" y="6467"/>
                  <a:pt x="7309" y="5301"/>
                </a:cubicBezTo>
                <a:lnTo>
                  <a:pt x="7782" y="4829"/>
                </a:lnTo>
                <a:lnTo>
                  <a:pt x="7782" y="4829"/>
                </a:lnTo>
                <a:cubicBezTo>
                  <a:pt x="8979" y="6278"/>
                  <a:pt x="8885" y="8483"/>
                  <a:pt x="7530" y="9870"/>
                </a:cubicBezTo>
                <a:cubicBezTo>
                  <a:pt x="6790" y="10594"/>
                  <a:pt x="5821" y="10956"/>
                  <a:pt x="4856" y="10956"/>
                </a:cubicBezTo>
                <a:cubicBezTo>
                  <a:pt x="3891" y="10956"/>
                  <a:pt x="2930" y="10594"/>
                  <a:pt x="2206" y="9870"/>
                </a:cubicBezTo>
                <a:cubicBezTo>
                  <a:pt x="756" y="8420"/>
                  <a:pt x="756" y="6026"/>
                  <a:pt x="2206" y="4545"/>
                </a:cubicBezTo>
                <a:cubicBezTo>
                  <a:pt x="2941" y="3827"/>
                  <a:pt x="3907" y="3463"/>
                  <a:pt x="4873" y="3463"/>
                </a:cubicBezTo>
                <a:close/>
                <a:moveTo>
                  <a:pt x="9899" y="0"/>
                </a:moveTo>
                <a:cubicBezTo>
                  <a:pt x="9813" y="0"/>
                  <a:pt x="9722" y="32"/>
                  <a:pt x="9641" y="103"/>
                </a:cubicBezTo>
                <a:lnTo>
                  <a:pt x="7561" y="2182"/>
                </a:lnTo>
                <a:cubicBezTo>
                  <a:pt x="7467" y="2277"/>
                  <a:pt x="7435" y="2340"/>
                  <a:pt x="7435" y="2434"/>
                </a:cubicBezTo>
                <a:lnTo>
                  <a:pt x="7435" y="3600"/>
                </a:lnTo>
                <a:cubicBezTo>
                  <a:pt x="6670" y="3071"/>
                  <a:pt x="5769" y="2807"/>
                  <a:pt x="4868" y="2807"/>
                </a:cubicBezTo>
                <a:cubicBezTo>
                  <a:pt x="3731" y="2807"/>
                  <a:pt x="2595" y="3229"/>
                  <a:pt x="1733" y="4073"/>
                </a:cubicBezTo>
                <a:cubicBezTo>
                  <a:pt x="0" y="5805"/>
                  <a:pt x="0" y="8641"/>
                  <a:pt x="1733" y="10374"/>
                </a:cubicBezTo>
                <a:cubicBezTo>
                  <a:pt x="2599" y="11240"/>
                  <a:pt x="3741" y="11673"/>
                  <a:pt x="4883" y="11673"/>
                </a:cubicBezTo>
                <a:cubicBezTo>
                  <a:pt x="6026" y="11673"/>
                  <a:pt x="7168" y="11240"/>
                  <a:pt x="8034" y="10374"/>
                </a:cubicBezTo>
                <a:cubicBezTo>
                  <a:pt x="9578" y="8861"/>
                  <a:pt x="9735" y="6436"/>
                  <a:pt x="8538" y="4703"/>
                </a:cubicBezTo>
                <a:lnTo>
                  <a:pt x="9672" y="4703"/>
                </a:lnTo>
                <a:cubicBezTo>
                  <a:pt x="9767" y="4703"/>
                  <a:pt x="9893" y="4671"/>
                  <a:pt x="9924" y="4608"/>
                </a:cubicBezTo>
                <a:lnTo>
                  <a:pt x="12004" y="2497"/>
                </a:lnTo>
                <a:cubicBezTo>
                  <a:pt x="12193" y="2308"/>
                  <a:pt x="12035" y="1962"/>
                  <a:pt x="11783" y="1962"/>
                </a:cubicBezTo>
                <a:lnTo>
                  <a:pt x="10239" y="1962"/>
                </a:lnTo>
                <a:lnTo>
                  <a:pt x="10239" y="355"/>
                </a:lnTo>
                <a:cubicBezTo>
                  <a:pt x="10239" y="141"/>
                  <a:pt x="10080" y="0"/>
                  <a:pt x="989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05" name="Google Shape;11405;p95"/>
          <p:cNvGrpSpPr/>
          <p:nvPr/>
        </p:nvGrpSpPr>
        <p:grpSpPr>
          <a:xfrm>
            <a:off x="3345680" y="2705368"/>
            <a:ext cx="321859" cy="424225"/>
            <a:chOff x="-4178875" y="2405775"/>
            <a:chExt cx="222925" cy="293825"/>
          </a:xfrm>
          <a:solidFill>
            <a:schemeClr val="tx1"/>
          </a:solidFill>
        </p:grpSpPr>
        <p:sp>
          <p:nvSpPr>
            <p:cNvPr id="11406" name="Google Shape;11406;p95"/>
            <p:cNvSpPr/>
            <p:nvPr/>
          </p:nvSpPr>
          <p:spPr>
            <a:xfrm>
              <a:off x="-4178875" y="2405775"/>
              <a:ext cx="222925" cy="293825"/>
            </a:xfrm>
            <a:custGeom>
              <a:avLst/>
              <a:gdLst/>
              <a:ahLst/>
              <a:cxnLst/>
              <a:rect l="l" t="t" r="r" b="b"/>
              <a:pathLst>
                <a:path w="8917" h="11753" extrusionOk="0">
                  <a:moveTo>
                    <a:pt x="4474" y="694"/>
                  </a:moveTo>
                  <a:cubicBezTo>
                    <a:pt x="6553" y="694"/>
                    <a:pt x="8254" y="2395"/>
                    <a:pt x="8254" y="4475"/>
                  </a:cubicBezTo>
                  <a:cubicBezTo>
                    <a:pt x="8191" y="5262"/>
                    <a:pt x="7971" y="6018"/>
                    <a:pt x="7530" y="6649"/>
                  </a:cubicBezTo>
                  <a:lnTo>
                    <a:pt x="4474" y="10776"/>
                  </a:lnTo>
                  <a:lnTo>
                    <a:pt x="1418" y="6712"/>
                  </a:lnTo>
                  <a:cubicBezTo>
                    <a:pt x="945" y="6050"/>
                    <a:pt x="693" y="5294"/>
                    <a:pt x="693" y="4475"/>
                  </a:cubicBezTo>
                  <a:cubicBezTo>
                    <a:pt x="693" y="2395"/>
                    <a:pt x="2363" y="694"/>
                    <a:pt x="4474" y="694"/>
                  </a:cubicBezTo>
                  <a:close/>
                  <a:moveTo>
                    <a:pt x="4474" y="1"/>
                  </a:moveTo>
                  <a:cubicBezTo>
                    <a:pt x="2017" y="1"/>
                    <a:pt x="0" y="2017"/>
                    <a:pt x="0" y="4475"/>
                  </a:cubicBezTo>
                  <a:cubicBezTo>
                    <a:pt x="0" y="5451"/>
                    <a:pt x="315" y="6365"/>
                    <a:pt x="882" y="7153"/>
                  </a:cubicBezTo>
                  <a:lnTo>
                    <a:pt x="4190" y="11595"/>
                  </a:lnTo>
                  <a:cubicBezTo>
                    <a:pt x="4253" y="11689"/>
                    <a:pt x="4348" y="11752"/>
                    <a:pt x="4474" y="11752"/>
                  </a:cubicBezTo>
                  <a:cubicBezTo>
                    <a:pt x="4568" y="11752"/>
                    <a:pt x="4663" y="11721"/>
                    <a:pt x="4726" y="11595"/>
                  </a:cubicBezTo>
                  <a:lnTo>
                    <a:pt x="8097" y="7058"/>
                  </a:lnTo>
                  <a:cubicBezTo>
                    <a:pt x="8633" y="6333"/>
                    <a:pt x="8916" y="5420"/>
                    <a:pt x="8916" y="4506"/>
                  </a:cubicBezTo>
                  <a:cubicBezTo>
                    <a:pt x="8916" y="1986"/>
                    <a:pt x="6900" y="1"/>
                    <a:pt x="44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7" name="Google Shape;11407;p95"/>
            <p:cNvSpPr/>
            <p:nvPr/>
          </p:nvSpPr>
          <p:spPr>
            <a:xfrm>
              <a:off x="-4093025" y="2491650"/>
              <a:ext cx="51225" cy="51200"/>
            </a:xfrm>
            <a:custGeom>
              <a:avLst/>
              <a:gdLst/>
              <a:ahLst/>
              <a:cxnLst/>
              <a:rect l="l" t="t" r="r" b="b"/>
              <a:pathLst>
                <a:path w="2049" h="2048" extrusionOk="0">
                  <a:moveTo>
                    <a:pt x="1040" y="630"/>
                  </a:moveTo>
                  <a:cubicBezTo>
                    <a:pt x="1229" y="630"/>
                    <a:pt x="1386" y="788"/>
                    <a:pt x="1386" y="1008"/>
                  </a:cubicBezTo>
                  <a:cubicBezTo>
                    <a:pt x="1386" y="1197"/>
                    <a:pt x="1197" y="1355"/>
                    <a:pt x="1040" y="1355"/>
                  </a:cubicBezTo>
                  <a:cubicBezTo>
                    <a:pt x="819" y="1355"/>
                    <a:pt x="662" y="1197"/>
                    <a:pt x="662" y="1008"/>
                  </a:cubicBezTo>
                  <a:cubicBezTo>
                    <a:pt x="662" y="788"/>
                    <a:pt x="819" y="630"/>
                    <a:pt x="1040" y="630"/>
                  </a:cubicBezTo>
                  <a:close/>
                  <a:moveTo>
                    <a:pt x="1040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575"/>
                    <a:pt x="473" y="2048"/>
                    <a:pt x="1040" y="2048"/>
                  </a:cubicBezTo>
                  <a:cubicBezTo>
                    <a:pt x="1575" y="2048"/>
                    <a:pt x="2048" y="1575"/>
                    <a:pt x="2048" y="1040"/>
                  </a:cubicBezTo>
                  <a:cubicBezTo>
                    <a:pt x="2048" y="441"/>
                    <a:pt x="1575" y="0"/>
                    <a:pt x="10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8" name="Google Shape;11408;p95"/>
            <p:cNvSpPr/>
            <p:nvPr/>
          </p:nvSpPr>
          <p:spPr>
            <a:xfrm>
              <a:off x="-4145800" y="2439650"/>
              <a:ext cx="155975" cy="155200"/>
            </a:xfrm>
            <a:custGeom>
              <a:avLst/>
              <a:gdLst/>
              <a:ahLst/>
              <a:cxnLst/>
              <a:rect l="l" t="t" r="r" b="b"/>
              <a:pathLst>
                <a:path w="6239" h="6208" extrusionOk="0">
                  <a:moveTo>
                    <a:pt x="3403" y="694"/>
                  </a:moveTo>
                  <a:lnTo>
                    <a:pt x="3403" y="1166"/>
                  </a:lnTo>
                  <a:cubicBezTo>
                    <a:pt x="3403" y="1324"/>
                    <a:pt x="3497" y="1450"/>
                    <a:pt x="3655" y="1481"/>
                  </a:cubicBezTo>
                  <a:cubicBezTo>
                    <a:pt x="3844" y="1576"/>
                    <a:pt x="4033" y="1670"/>
                    <a:pt x="4191" y="1828"/>
                  </a:cubicBezTo>
                  <a:cubicBezTo>
                    <a:pt x="4268" y="1867"/>
                    <a:pt x="4358" y="1894"/>
                    <a:pt x="4445" y="1894"/>
                  </a:cubicBezTo>
                  <a:cubicBezTo>
                    <a:pt x="4499" y="1894"/>
                    <a:pt x="4552" y="1884"/>
                    <a:pt x="4600" y="1859"/>
                  </a:cubicBezTo>
                  <a:lnTo>
                    <a:pt x="4978" y="1607"/>
                  </a:lnTo>
                  <a:lnTo>
                    <a:pt x="5356" y="2206"/>
                  </a:lnTo>
                  <a:lnTo>
                    <a:pt x="4947" y="2458"/>
                  </a:lnTo>
                  <a:cubicBezTo>
                    <a:pt x="4821" y="2521"/>
                    <a:pt x="4789" y="2647"/>
                    <a:pt x="4789" y="2805"/>
                  </a:cubicBezTo>
                  <a:cubicBezTo>
                    <a:pt x="4821" y="3025"/>
                    <a:pt x="4821" y="3183"/>
                    <a:pt x="4789" y="3435"/>
                  </a:cubicBezTo>
                  <a:cubicBezTo>
                    <a:pt x="4758" y="3592"/>
                    <a:pt x="4821" y="3687"/>
                    <a:pt x="4947" y="3781"/>
                  </a:cubicBezTo>
                  <a:lnTo>
                    <a:pt x="5356" y="4033"/>
                  </a:lnTo>
                  <a:lnTo>
                    <a:pt x="4978" y="4600"/>
                  </a:lnTo>
                  <a:lnTo>
                    <a:pt x="4600" y="4380"/>
                  </a:lnTo>
                  <a:cubicBezTo>
                    <a:pt x="4554" y="4345"/>
                    <a:pt x="4503" y="4332"/>
                    <a:pt x="4452" y="4332"/>
                  </a:cubicBezTo>
                  <a:cubicBezTo>
                    <a:pt x="4363" y="4332"/>
                    <a:pt x="4270" y="4372"/>
                    <a:pt x="4191" y="4411"/>
                  </a:cubicBezTo>
                  <a:cubicBezTo>
                    <a:pt x="4033" y="4537"/>
                    <a:pt x="3844" y="4632"/>
                    <a:pt x="3655" y="4726"/>
                  </a:cubicBezTo>
                  <a:cubicBezTo>
                    <a:pt x="3529" y="4758"/>
                    <a:pt x="3403" y="4915"/>
                    <a:pt x="3403" y="5041"/>
                  </a:cubicBezTo>
                  <a:lnTo>
                    <a:pt x="3403" y="5514"/>
                  </a:lnTo>
                  <a:lnTo>
                    <a:pt x="2741" y="5514"/>
                  </a:lnTo>
                  <a:lnTo>
                    <a:pt x="2741" y="5041"/>
                  </a:lnTo>
                  <a:cubicBezTo>
                    <a:pt x="2741" y="4884"/>
                    <a:pt x="2678" y="4758"/>
                    <a:pt x="2521" y="4726"/>
                  </a:cubicBezTo>
                  <a:cubicBezTo>
                    <a:pt x="2300" y="4663"/>
                    <a:pt x="2111" y="4569"/>
                    <a:pt x="1954" y="4411"/>
                  </a:cubicBezTo>
                  <a:cubicBezTo>
                    <a:pt x="1874" y="4372"/>
                    <a:pt x="1782" y="4332"/>
                    <a:pt x="1701" y="4332"/>
                  </a:cubicBezTo>
                  <a:cubicBezTo>
                    <a:pt x="1654" y="4332"/>
                    <a:pt x="1610" y="4345"/>
                    <a:pt x="1576" y="4380"/>
                  </a:cubicBezTo>
                  <a:lnTo>
                    <a:pt x="1166" y="4600"/>
                  </a:lnTo>
                  <a:lnTo>
                    <a:pt x="820" y="4033"/>
                  </a:lnTo>
                  <a:lnTo>
                    <a:pt x="1198" y="3781"/>
                  </a:lnTo>
                  <a:cubicBezTo>
                    <a:pt x="1324" y="3718"/>
                    <a:pt x="1418" y="3592"/>
                    <a:pt x="1355" y="3435"/>
                  </a:cubicBezTo>
                  <a:cubicBezTo>
                    <a:pt x="1324" y="3183"/>
                    <a:pt x="1324" y="3025"/>
                    <a:pt x="1355" y="2805"/>
                  </a:cubicBezTo>
                  <a:cubicBezTo>
                    <a:pt x="1418" y="2647"/>
                    <a:pt x="1324" y="2521"/>
                    <a:pt x="1198" y="2458"/>
                  </a:cubicBezTo>
                  <a:lnTo>
                    <a:pt x="820" y="2206"/>
                  </a:lnTo>
                  <a:lnTo>
                    <a:pt x="1166" y="1607"/>
                  </a:lnTo>
                  <a:lnTo>
                    <a:pt x="1576" y="1859"/>
                  </a:lnTo>
                  <a:cubicBezTo>
                    <a:pt x="1612" y="1884"/>
                    <a:pt x="1657" y="1894"/>
                    <a:pt x="1706" y="1894"/>
                  </a:cubicBezTo>
                  <a:cubicBezTo>
                    <a:pt x="1786" y="1894"/>
                    <a:pt x="1876" y="1867"/>
                    <a:pt x="1954" y="1828"/>
                  </a:cubicBezTo>
                  <a:cubicBezTo>
                    <a:pt x="2111" y="1702"/>
                    <a:pt x="2300" y="1576"/>
                    <a:pt x="2521" y="1481"/>
                  </a:cubicBezTo>
                  <a:cubicBezTo>
                    <a:pt x="2615" y="1450"/>
                    <a:pt x="2741" y="1292"/>
                    <a:pt x="2741" y="1166"/>
                  </a:cubicBezTo>
                  <a:lnTo>
                    <a:pt x="2741" y="694"/>
                  </a:lnTo>
                  <a:close/>
                  <a:moveTo>
                    <a:pt x="2426" y="1"/>
                  </a:moveTo>
                  <a:cubicBezTo>
                    <a:pt x="2237" y="1"/>
                    <a:pt x="2080" y="158"/>
                    <a:pt x="2080" y="347"/>
                  </a:cubicBezTo>
                  <a:lnTo>
                    <a:pt x="2080" y="946"/>
                  </a:lnTo>
                  <a:cubicBezTo>
                    <a:pt x="1954" y="977"/>
                    <a:pt x="1828" y="1072"/>
                    <a:pt x="1765" y="1135"/>
                  </a:cubicBezTo>
                  <a:lnTo>
                    <a:pt x="1261" y="851"/>
                  </a:lnTo>
                  <a:cubicBezTo>
                    <a:pt x="1211" y="831"/>
                    <a:pt x="1158" y="821"/>
                    <a:pt x="1104" y="821"/>
                  </a:cubicBezTo>
                  <a:cubicBezTo>
                    <a:pt x="990" y="821"/>
                    <a:pt x="874" y="870"/>
                    <a:pt x="788" y="977"/>
                  </a:cubicBezTo>
                  <a:lnTo>
                    <a:pt x="126" y="2175"/>
                  </a:lnTo>
                  <a:cubicBezTo>
                    <a:pt x="32" y="2332"/>
                    <a:pt x="63" y="2521"/>
                    <a:pt x="221" y="2647"/>
                  </a:cubicBezTo>
                  <a:lnTo>
                    <a:pt x="757" y="2899"/>
                  </a:lnTo>
                  <a:lnTo>
                    <a:pt x="757" y="3120"/>
                  </a:lnTo>
                  <a:lnTo>
                    <a:pt x="757" y="3309"/>
                  </a:lnTo>
                  <a:lnTo>
                    <a:pt x="221" y="3592"/>
                  </a:lnTo>
                  <a:cubicBezTo>
                    <a:pt x="63" y="3655"/>
                    <a:pt x="0" y="3907"/>
                    <a:pt x="126" y="4065"/>
                  </a:cubicBezTo>
                  <a:lnTo>
                    <a:pt x="788" y="5231"/>
                  </a:lnTo>
                  <a:cubicBezTo>
                    <a:pt x="831" y="5337"/>
                    <a:pt x="960" y="5415"/>
                    <a:pt x="1088" y="5415"/>
                  </a:cubicBezTo>
                  <a:cubicBezTo>
                    <a:pt x="1149" y="5415"/>
                    <a:pt x="1210" y="5397"/>
                    <a:pt x="1261" y="5357"/>
                  </a:cubicBezTo>
                  <a:lnTo>
                    <a:pt x="1765" y="5073"/>
                  </a:lnTo>
                  <a:cubicBezTo>
                    <a:pt x="1891" y="5167"/>
                    <a:pt x="1954" y="5199"/>
                    <a:pt x="2080" y="5262"/>
                  </a:cubicBezTo>
                  <a:lnTo>
                    <a:pt x="2080" y="5861"/>
                  </a:lnTo>
                  <a:cubicBezTo>
                    <a:pt x="2080" y="6050"/>
                    <a:pt x="2237" y="6207"/>
                    <a:pt x="2426" y="6207"/>
                  </a:cubicBezTo>
                  <a:lnTo>
                    <a:pt x="3812" y="6207"/>
                  </a:lnTo>
                  <a:cubicBezTo>
                    <a:pt x="4002" y="6207"/>
                    <a:pt x="4159" y="6050"/>
                    <a:pt x="4159" y="5861"/>
                  </a:cubicBezTo>
                  <a:lnTo>
                    <a:pt x="4159" y="5262"/>
                  </a:lnTo>
                  <a:cubicBezTo>
                    <a:pt x="4285" y="5231"/>
                    <a:pt x="4411" y="5167"/>
                    <a:pt x="4474" y="5073"/>
                  </a:cubicBezTo>
                  <a:lnTo>
                    <a:pt x="4978" y="5357"/>
                  </a:lnTo>
                  <a:cubicBezTo>
                    <a:pt x="5028" y="5376"/>
                    <a:pt x="5084" y="5387"/>
                    <a:pt x="5141" y="5387"/>
                  </a:cubicBezTo>
                  <a:cubicBezTo>
                    <a:pt x="5263" y="5387"/>
                    <a:pt x="5386" y="5338"/>
                    <a:pt x="5451" y="5231"/>
                  </a:cubicBezTo>
                  <a:lnTo>
                    <a:pt x="6144" y="4065"/>
                  </a:lnTo>
                  <a:cubicBezTo>
                    <a:pt x="6207" y="3907"/>
                    <a:pt x="6175" y="3687"/>
                    <a:pt x="6018" y="3592"/>
                  </a:cubicBezTo>
                  <a:lnTo>
                    <a:pt x="5514" y="3309"/>
                  </a:lnTo>
                  <a:lnTo>
                    <a:pt x="5514" y="3120"/>
                  </a:lnTo>
                  <a:lnTo>
                    <a:pt x="5514" y="2899"/>
                  </a:lnTo>
                  <a:lnTo>
                    <a:pt x="6018" y="2647"/>
                  </a:lnTo>
                  <a:cubicBezTo>
                    <a:pt x="6175" y="2521"/>
                    <a:pt x="6238" y="2332"/>
                    <a:pt x="6144" y="2175"/>
                  </a:cubicBezTo>
                  <a:lnTo>
                    <a:pt x="5451" y="977"/>
                  </a:lnTo>
                  <a:cubicBezTo>
                    <a:pt x="5408" y="870"/>
                    <a:pt x="5278" y="807"/>
                    <a:pt x="5149" y="807"/>
                  </a:cubicBezTo>
                  <a:cubicBezTo>
                    <a:pt x="5089" y="807"/>
                    <a:pt x="5029" y="821"/>
                    <a:pt x="4978" y="851"/>
                  </a:cubicBezTo>
                  <a:lnTo>
                    <a:pt x="4474" y="1135"/>
                  </a:lnTo>
                  <a:cubicBezTo>
                    <a:pt x="4348" y="1072"/>
                    <a:pt x="4285" y="1009"/>
                    <a:pt x="4159" y="946"/>
                  </a:cubicBezTo>
                  <a:lnTo>
                    <a:pt x="4159" y="347"/>
                  </a:lnTo>
                  <a:cubicBezTo>
                    <a:pt x="4159" y="158"/>
                    <a:pt x="4002" y="1"/>
                    <a:pt x="38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6C80D1D-475E-54E3-7C2A-0320D6962B03}"/>
              </a:ext>
            </a:extLst>
          </p:cNvPr>
          <p:cNvSpPr txBox="1"/>
          <p:nvPr/>
        </p:nvSpPr>
        <p:spPr>
          <a:xfrm>
            <a:off x="276791" y="1266126"/>
            <a:ext cx="31838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en-US" dirty="0" err="1">
                <a:solidFill>
                  <a:schemeClr val="tx1"/>
                </a:solidFill>
                <a:latin typeface="+mn-lt"/>
              </a:rPr>
              <a:t>Xây</a:t>
            </a:r>
            <a:r>
              <a:rPr lang="en-US" alt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+mn-lt"/>
              </a:rPr>
              <a:t>dựng</a:t>
            </a:r>
            <a:r>
              <a:rPr lang="en-US" alt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+mn-lt"/>
              </a:rPr>
              <a:t>mô</a:t>
            </a:r>
            <a:r>
              <a:rPr lang="en-US" alt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+mn-lt"/>
              </a:rPr>
              <a:t>hình</a:t>
            </a:r>
            <a:r>
              <a:rPr lang="en-US" altLang="en-US" dirty="0">
                <a:solidFill>
                  <a:schemeClr val="tx1"/>
                </a:solidFill>
                <a:latin typeface="+mn-lt"/>
              </a:rPr>
              <a:t> WAN </a:t>
            </a:r>
            <a:r>
              <a:rPr lang="en-US" altLang="en-US" dirty="0" err="1">
                <a:solidFill>
                  <a:schemeClr val="tx1"/>
                </a:solidFill>
                <a:latin typeface="+mn-lt"/>
              </a:rPr>
              <a:t>bảo</a:t>
            </a:r>
            <a:r>
              <a:rPr lang="en-US" alt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+mn-lt"/>
              </a:rPr>
              <a:t>mật</a:t>
            </a:r>
            <a:r>
              <a:rPr lang="en-US" altLang="en-US" dirty="0">
                <a:solidFill>
                  <a:schemeClr val="tx1"/>
                </a:solidFill>
                <a:latin typeface="+mn-lt"/>
              </a:rPr>
              <a:t> &amp; </a:t>
            </a:r>
            <a:r>
              <a:rPr lang="en-US" altLang="en-US" dirty="0" err="1">
                <a:solidFill>
                  <a:schemeClr val="tx1"/>
                </a:solidFill>
                <a:latin typeface="+mn-lt"/>
              </a:rPr>
              <a:t>tối</a:t>
            </a:r>
            <a:r>
              <a:rPr lang="en-US" alt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+mn-lt"/>
              </a:rPr>
              <a:t>ưu</a:t>
            </a:r>
            <a:r>
              <a:rPr lang="en-US" alt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+mn-lt"/>
              </a:rPr>
              <a:t>hiệu</a:t>
            </a:r>
            <a:r>
              <a:rPr lang="en-US" alt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+mn-lt"/>
              </a:rPr>
              <a:t>suất</a:t>
            </a:r>
            <a:endParaRPr lang="en-US" altLang="en-US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en-US" dirty="0" err="1">
                <a:solidFill>
                  <a:schemeClr val="tx1"/>
                </a:solidFill>
                <a:latin typeface="+mn-lt"/>
              </a:rPr>
              <a:t>Tích</a:t>
            </a:r>
            <a:r>
              <a:rPr lang="en-US" alt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+mn-lt"/>
              </a:rPr>
              <a:t>hợp</a:t>
            </a:r>
            <a:r>
              <a:rPr lang="en-US" altLang="en-US" dirty="0">
                <a:solidFill>
                  <a:schemeClr val="tx1"/>
                </a:solidFill>
                <a:latin typeface="+mn-lt"/>
              </a:rPr>
              <a:t> VLAN, STP, OSPF, GRE Tunnel, Load Balancing</a:t>
            </a:r>
            <a:endParaRPr lang="en-US" dirty="0">
              <a:latin typeface="+mn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F2A0B9-2BD3-9DEC-9C59-8F9E8AC69CCE}"/>
              </a:ext>
            </a:extLst>
          </p:cNvPr>
          <p:cNvSpPr txBox="1"/>
          <p:nvPr/>
        </p:nvSpPr>
        <p:spPr>
          <a:xfrm>
            <a:off x="5319169" y="1266126"/>
            <a:ext cx="31664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Thiết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bị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mạng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Router, Switch, PC, Server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Công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nghệ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VLAN, OSPF, GRE, STP, Load Balancing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C494C6-9E49-785F-BD7E-8ED2212FF52A}"/>
              </a:ext>
            </a:extLst>
          </p:cNvPr>
          <p:cNvSpPr txBox="1"/>
          <p:nvPr/>
        </p:nvSpPr>
        <p:spPr>
          <a:xfrm>
            <a:off x="563025" y="3295612"/>
            <a:ext cx="30407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Thực</a:t>
            </a:r>
            <a:r>
              <a:rPr lang="en-US" dirty="0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 </a:t>
            </a:r>
            <a:r>
              <a:rPr lang="en-US" dirty="0" err="1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hiện</a:t>
            </a:r>
            <a:r>
              <a:rPr lang="en-US" dirty="0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 </a:t>
            </a:r>
            <a:r>
              <a:rPr lang="en-US" dirty="0" err="1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mô</a:t>
            </a:r>
            <a:r>
              <a:rPr lang="en-US" dirty="0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 </a:t>
            </a:r>
            <a:r>
              <a:rPr lang="en-US" dirty="0" err="1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phỏng</a:t>
            </a:r>
            <a:r>
              <a:rPr lang="en-US" dirty="0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 </a:t>
            </a:r>
            <a:r>
              <a:rPr lang="en-US" dirty="0" err="1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trên</a:t>
            </a:r>
            <a:r>
              <a:rPr lang="en-US" dirty="0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 Cisco Packet Tracer</a:t>
            </a:r>
          </a:p>
          <a:p>
            <a:pPr marL="285750" lvl="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Mô</a:t>
            </a:r>
            <a:r>
              <a:rPr lang="en-US" dirty="0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 </a:t>
            </a:r>
            <a:r>
              <a:rPr lang="en-US" dirty="0" err="1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phỏng</a:t>
            </a:r>
            <a:r>
              <a:rPr lang="en-US" dirty="0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 </a:t>
            </a:r>
            <a:r>
              <a:rPr lang="en-US" dirty="0" err="1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hệ</a:t>
            </a:r>
            <a:r>
              <a:rPr lang="en-US" dirty="0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 </a:t>
            </a:r>
            <a:r>
              <a:rPr lang="en-US" dirty="0" err="1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thống</a:t>
            </a:r>
            <a:r>
              <a:rPr lang="en-US" dirty="0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 </a:t>
            </a:r>
            <a:r>
              <a:rPr lang="en-US" dirty="0" err="1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mạng</a:t>
            </a:r>
            <a:r>
              <a:rPr lang="en-US" dirty="0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 </a:t>
            </a:r>
            <a:r>
              <a:rPr lang="en-US" dirty="0" err="1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với</a:t>
            </a:r>
            <a:r>
              <a:rPr lang="en-US" dirty="0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 </a:t>
            </a:r>
            <a:r>
              <a:rPr lang="en-US" dirty="0" err="1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nhiều</a:t>
            </a:r>
            <a:r>
              <a:rPr lang="en-US" dirty="0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 site </a:t>
            </a:r>
            <a:r>
              <a:rPr lang="en-US" dirty="0" err="1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kết</a:t>
            </a:r>
            <a:r>
              <a:rPr lang="en-US" dirty="0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 </a:t>
            </a:r>
            <a:r>
              <a:rPr lang="en-US" dirty="0" err="1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nối</a:t>
            </a:r>
            <a:r>
              <a:rPr lang="en-US" dirty="0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 WAN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54769E-3DA6-60F0-F271-E6ADBECB4421}"/>
              </a:ext>
            </a:extLst>
          </p:cNvPr>
          <p:cNvSpPr txBox="1"/>
          <p:nvPr/>
        </p:nvSpPr>
        <p:spPr>
          <a:xfrm>
            <a:off x="5193746" y="3300922"/>
            <a:ext cx="32918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Lý </a:t>
            </a:r>
            <a:r>
              <a:rPr lang="en-US" dirty="0" err="1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thuyết</a:t>
            </a:r>
            <a:r>
              <a:rPr lang="en-US" dirty="0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: </a:t>
            </a:r>
            <a:r>
              <a:rPr lang="en-US" dirty="0" err="1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tìm</a:t>
            </a:r>
            <a:r>
              <a:rPr lang="en-US" dirty="0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 </a:t>
            </a:r>
            <a:r>
              <a:rPr lang="en-US" dirty="0" err="1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hiểu</a:t>
            </a:r>
            <a:r>
              <a:rPr lang="en-US" dirty="0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 </a:t>
            </a:r>
            <a:r>
              <a:rPr lang="en-US" dirty="0" err="1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tài</a:t>
            </a:r>
            <a:r>
              <a:rPr lang="en-US" dirty="0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 </a:t>
            </a:r>
            <a:r>
              <a:rPr lang="en-US" dirty="0" err="1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liệu</a:t>
            </a:r>
            <a:r>
              <a:rPr lang="en-US" dirty="0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 </a:t>
            </a:r>
            <a:r>
              <a:rPr lang="en-US" dirty="0" err="1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học</a:t>
            </a:r>
            <a:r>
              <a:rPr lang="en-US" dirty="0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 </a:t>
            </a:r>
            <a:r>
              <a:rPr lang="en-US" dirty="0" err="1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thuật</a:t>
            </a:r>
            <a:r>
              <a:rPr lang="en-US" dirty="0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, </a:t>
            </a:r>
            <a:r>
              <a:rPr lang="en-US" dirty="0" err="1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giáo</a:t>
            </a:r>
            <a:r>
              <a:rPr lang="en-US" dirty="0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 </a:t>
            </a:r>
            <a:r>
              <a:rPr lang="en-US" dirty="0" err="1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trình</a:t>
            </a:r>
            <a:r>
              <a:rPr lang="en-US" dirty="0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, </a:t>
            </a:r>
            <a:r>
              <a:rPr lang="en-US" dirty="0" err="1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tài</a:t>
            </a:r>
            <a:r>
              <a:rPr lang="en-US" dirty="0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 </a:t>
            </a:r>
            <a:r>
              <a:rPr lang="en-US" dirty="0" err="1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liệu</a:t>
            </a:r>
            <a:r>
              <a:rPr lang="en-US" dirty="0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 Cisco</a:t>
            </a:r>
          </a:p>
          <a:p>
            <a:pPr marL="285750" lvl="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Thực</a:t>
            </a:r>
            <a:r>
              <a:rPr lang="en-US" dirty="0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 </a:t>
            </a:r>
            <a:r>
              <a:rPr lang="en-US" dirty="0" err="1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nghiệm</a:t>
            </a:r>
            <a:r>
              <a:rPr lang="en-US" dirty="0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: </a:t>
            </a:r>
            <a:r>
              <a:rPr lang="en-US" dirty="0" err="1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thiết</a:t>
            </a:r>
            <a:r>
              <a:rPr lang="en-US" dirty="0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 </a:t>
            </a:r>
            <a:r>
              <a:rPr lang="en-US" dirty="0" err="1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kế</a:t>
            </a:r>
            <a:r>
              <a:rPr lang="en-US" dirty="0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 </a:t>
            </a:r>
            <a:r>
              <a:rPr lang="en-US" dirty="0" err="1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mô</a:t>
            </a:r>
            <a:r>
              <a:rPr lang="en-US" dirty="0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 </a:t>
            </a:r>
            <a:r>
              <a:rPr lang="en-US" dirty="0" err="1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hình</a:t>
            </a:r>
            <a:r>
              <a:rPr lang="en-US" dirty="0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, </a:t>
            </a:r>
            <a:r>
              <a:rPr lang="en-US" dirty="0" err="1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cấu</a:t>
            </a:r>
            <a:r>
              <a:rPr lang="en-US" dirty="0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 </a:t>
            </a:r>
            <a:r>
              <a:rPr lang="en-US" dirty="0" err="1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hình</a:t>
            </a:r>
            <a:r>
              <a:rPr lang="en-US" dirty="0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, </a:t>
            </a:r>
            <a:r>
              <a:rPr lang="en-US" dirty="0" err="1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kiểm</a:t>
            </a:r>
            <a:r>
              <a:rPr lang="en-US" dirty="0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 </a:t>
            </a:r>
            <a:r>
              <a:rPr lang="en-US" dirty="0" err="1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thử</a:t>
            </a:r>
            <a:r>
              <a:rPr lang="en-US" dirty="0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 </a:t>
            </a:r>
            <a:r>
              <a:rPr lang="en-US" dirty="0" err="1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và</a:t>
            </a:r>
            <a:r>
              <a:rPr lang="en-US" dirty="0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 </a:t>
            </a:r>
            <a:r>
              <a:rPr lang="en-US" dirty="0" err="1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đánh</a:t>
            </a:r>
            <a:r>
              <a:rPr lang="en-US" dirty="0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 </a:t>
            </a:r>
            <a:r>
              <a:rPr lang="en-US" dirty="0" err="1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giá</a:t>
            </a:r>
            <a:endParaRPr lang="en-US" dirty="0">
              <a:solidFill>
                <a:schemeClr val="dk1"/>
              </a:solidFill>
              <a:ea typeface="Anek Kannada Medium"/>
              <a:cs typeface="Anek Kannada Medium"/>
              <a:sym typeface="Anek Kannada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77;p71">
            <a:extLst>
              <a:ext uri="{FF2B5EF4-FFF2-40B4-BE49-F238E27FC236}">
                <a16:creationId xmlns:a16="http://schemas.microsoft.com/office/drawing/2014/main" id="{16DC2F81-10F8-84A8-1B38-C07AF5E115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3833" y="692462"/>
            <a:ext cx="4259339" cy="51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+mj-lt"/>
              </a:rPr>
              <a:t>II. Nghiên cứu lý thuyết</a:t>
            </a:r>
            <a:endParaRPr sz="2800" b="1" dirty="0">
              <a:latin typeface="+mj-lt"/>
            </a:endParaRPr>
          </a:p>
        </p:txBody>
      </p:sp>
      <p:sp>
        <p:nvSpPr>
          <p:cNvPr id="8" name="Google Shape;978;p71">
            <a:extLst>
              <a:ext uri="{FF2B5EF4-FFF2-40B4-BE49-F238E27FC236}">
                <a16:creationId xmlns:a16="http://schemas.microsoft.com/office/drawing/2014/main" id="{33DCBD09-48EB-D13F-36C8-075D74DB3736}"/>
              </a:ext>
            </a:extLst>
          </p:cNvPr>
          <p:cNvSpPr/>
          <p:nvPr/>
        </p:nvSpPr>
        <p:spPr>
          <a:xfrm>
            <a:off x="3403819" y="2854759"/>
            <a:ext cx="1311300" cy="1311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ek Kannada Medium"/>
              <a:ea typeface="Anek Kannada Medium"/>
              <a:cs typeface="Anek Kannada Medium"/>
              <a:sym typeface="Anek Kannada Medium"/>
            </a:endParaRPr>
          </a:p>
        </p:txBody>
      </p:sp>
      <p:sp>
        <p:nvSpPr>
          <p:cNvPr id="9" name="Google Shape;979;p71">
            <a:extLst>
              <a:ext uri="{FF2B5EF4-FFF2-40B4-BE49-F238E27FC236}">
                <a16:creationId xmlns:a16="http://schemas.microsoft.com/office/drawing/2014/main" id="{5850A6F5-2771-6F8E-9809-52523EFC6F12}"/>
              </a:ext>
            </a:extLst>
          </p:cNvPr>
          <p:cNvSpPr/>
          <p:nvPr/>
        </p:nvSpPr>
        <p:spPr>
          <a:xfrm>
            <a:off x="3830646" y="1924264"/>
            <a:ext cx="1311300" cy="1311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ek Kannada Medium"/>
              <a:ea typeface="Anek Kannada Medium"/>
              <a:cs typeface="Anek Kannada Medium"/>
              <a:sym typeface="Anek Kannada Medium"/>
            </a:endParaRPr>
          </a:p>
        </p:txBody>
      </p:sp>
      <p:sp>
        <p:nvSpPr>
          <p:cNvPr id="10" name="Google Shape;980;p71">
            <a:extLst>
              <a:ext uri="{FF2B5EF4-FFF2-40B4-BE49-F238E27FC236}">
                <a16:creationId xmlns:a16="http://schemas.microsoft.com/office/drawing/2014/main" id="{1DE4E90E-3C58-DD83-A608-86784FAE810F}"/>
              </a:ext>
            </a:extLst>
          </p:cNvPr>
          <p:cNvSpPr/>
          <p:nvPr/>
        </p:nvSpPr>
        <p:spPr>
          <a:xfrm>
            <a:off x="4351389" y="2854759"/>
            <a:ext cx="1311300" cy="1311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nek Kannada Medium"/>
              <a:ea typeface="Anek Kannada Medium"/>
              <a:cs typeface="Anek Kannada Medium"/>
              <a:sym typeface="Anek Kannada Medium"/>
            </a:endParaRPr>
          </a:p>
        </p:txBody>
      </p:sp>
      <p:cxnSp>
        <p:nvCxnSpPr>
          <p:cNvPr id="11" name="Google Shape;987;p71">
            <a:extLst>
              <a:ext uri="{FF2B5EF4-FFF2-40B4-BE49-F238E27FC236}">
                <a16:creationId xmlns:a16="http://schemas.microsoft.com/office/drawing/2014/main" id="{BBC13E07-6E89-71BF-CE7B-F44D0BC3E480}"/>
              </a:ext>
            </a:extLst>
          </p:cNvPr>
          <p:cNvCxnSpPr>
            <a:stCxn id="9" idx="6"/>
            <a:endCxn id="10" idx="7"/>
          </p:cNvCxnSpPr>
          <p:nvPr/>
        </p:nvCxnSpPr>
        <p:spPr>
          <a:xfrm>
            <a:off x="5141946" y="2579914"/>
            <a:ext cx="328800" cy="466800"/>
          </a:xfrm>
          <a:prstGeom prst="curved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" name="Google Shape;988;p71">
            <a:extLst>
              <a:ext uri="{FF2B5EF4-FFF2-40B4-BE49-F238E27FC236}">
                <a16:creationId xmlns:a16="http://schemas.microsoft.com/office/drawing/2014/main" id="{B762B9ED-A89F-47A8-6F60-8DF62FFBA5B3}"/>
              </a:ext>
            </a:extLst>
          </p:cNvPr>
          <p:cNvCxnSpPr>
            <a:stCxn id="10" idx="4"/>
            <a:endCxn id="8" idx="4"/>
          </p:cNvCxnSpPr>
          <p:nvPr/>
        </p:nvCxnSpPr>
        <p:spPr>
          <a:xfrm rot="5400000">
            <a:off x="4532889" y="3692509"/>
            <a:ext cx="600" cy="947700"/>
          </a:xfrm>
          <a:prstGeom prst="curvedConnector3">
            <a:avLst>
              <a:gd name="adj1" fmla="val 396875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3" name="Google Shape;989;p71">
            <a:extLst>
              <a:ext uri="{FF2B5EF4-FFF2-40B4-BE49-F238E27FC236}">
                <a16:creationId xmlns:a16="http://schemas.microsoft.com/office/drawing/2014/main" id="{3137C99F-2513-DD4F-5FB8-7AEDF38DB692}"/>
              </a:ext>
            </a:extLst>
          </p:cNvPr>
          <p:cNvCxnSpPr>
            <a:stCxn id="8" idx="1"/>
            <a:endCxn id="9" idx="2"/>
          </p:cNvCxnSpPr>
          <p:nvPr/>
        </p:nvCxnSpPr>
        <p:spPr>
          <a:xfrm rot="16200000">
            <a:off x="3479904" y="2695944"/>
            <a:ext cx="466800" cy="234900"/>
          </a:xfrm>
          <a:prstGeom prst="curved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14" name="Google Shape;990;p71">
            <a:extLst>
              <a:ext uri="{FF2B5EF4-FFF2-40B4-BE49-F238E27FC236}">
                <a16:creationId xmlns:a16="http://schemas.microsoft.com/office/drawing/2014/main" id="{1A2EC34F-3845-43A0-E9E3-B4B129AAEE84}"/>
              </a:ext>
            </a:extLst>
          </p:cNvPr>
          <p:cNvGrpSpPr/>
          <p:nvPr/>
        </p:nvGrpSpPr>
        <p:grpSpPr>
          <a:xfrm>
            <a:off x="4908408" y="3339867"/>
            <a:ext cx="256725" cy="330839"/>
            <a:chOff x="8896351" y="3179763"/>
            <a:chExt cx="533400" cy="687386"/>
          </a:xfrm>
        </p:grpSpPr>
        <p:sp>
          <p:nvSpPr>
            <p:cNvPr id="15" name="Google Shape;991;p71">
              <a:extLst>
                <a:ext uri="{FF2B5EF4-FFF2-40B4-BE49-F238E27FC236}">
                  <a16:creationId xmlns:a16="http://schemas.microsoft.com/office/drawing/2014/main" id="{21480E5C-472C-6DF8-479B-C9FD9A78E4B8}"/>
                </a:ext>
              </a:extLst>
            </p:cNvPr>
            <p:cNvSpPr/>
            <p:nvPr/>
          </p:nvSpPr>
          <p:spPr>
            <a:xfrm>
              <a:off x="8896351" y="3179763"/>
              <a:ext cx="533400" cy="687386"/>
            </a:xfrm>
            <a:custGeom>
              <a:avLst/>
              <a:gdLst/>
              <a:ahLst/>
              <a:cxnLst/>
              <a:rect l="l" t="t" r="r" b="b"/>
              <a:pathLst>
                <a:path w="1592" h="2048" extrusionOk="0">
                  <a:moveTo>
                    <a:pt x="1562" y="694"/>
                  </a:moveTo>
                  <a:cubicBezTo>
                    <a:pt x="1578" y="694"/>
                    <a:pt x="1592" y="681"/>
                    <a:pt x="1592" y="664"/>
                  </a:cubicBezTo>
                  <a:cubicBezTo>
                    <a:pt x="1592" y="580"/>
                    <a:pt x="1592" y="580"/>
                    <a:pt x="1592" y="580"/>
                  </a:cubicBezTo>
                  <a:cubicBezTo>
                    <a:pt x="1592" y="550"/>
                    <a:pt x="1567" y="525"/>
                    <a:pt x="1537" y="525"/>
                  </a:cubicBezTo>
                  <a:cubicBezTo>
                    <a:pt x="1040" y="525"/>
                    <a:pt x="1040" y="525"/>
                    <a:pt x="1040" y="525"/>
                  </a:cubicBezTo>
                  <a:cubicBezTo>
                    <a:pt x="1040" y="403"/>
                    <a:pt x="1040" y="403"/>
                    <a:pt x="1040" y="403"/>
                  </a:cubicBezTo>
                  <a:cubicBezTo>
                    <a:pt x="1040" y="390"/>
                    <a:pt x="1037" y="377"/>
                    <a:pt x="1032" y="364"/>
                  </a:cubicBezTo>
                  <a:cubicBezTo>
                    <a:pt x="891" y="30"/>
                    <a:pt x="891" y="30"/>
                    <a:pt x="891" y="30"/>
                  </a:cubicBezTo>
                  <a:cubicBezTo>
                    <a:pt x="884" y="12"/>
                    <a:pt x="866" y="0"/>
                    <a:pt x="847" y="0"/>
                  </a:cubicBezTo>
                  <a:cubicBezTo>
                    <a:pt x="827" y="0"/>
                    <a:pt x="809" y="12"/>
                    <a:pt x="802" y="30"/>
                  </a:cubicBezTo>
                  <a:cubicBezTo>
                    <a:pt x="661" y="364"/>
                    <a:pt x="661" y="364"/>
                    <a:pt x="661" y="364"/>
                  </a:cubicBezTo>
                  <a:cubicBezTo>
                    <a:pt x="656" y="377"/>
                    <a:pt x="654" y="390"/>
                    <a:pt x="654" y="403"/>
                  </a:cubicBezTo>
                  <a:cubicBezTo>
                    <a:pt x="654" y="439"/>
                    <a:pt x="654" y="439"/>
                    <a:pt x="654" y="439"/>
                  </a:cubicBezTo>
                  <a:cubicBezTo>
                    <a:pt x="579" y="439"/>
                    <a:pt x="579" y="439"/>
                    <a:pt x="579" y="439"/>
                  </a:cubicBezTo>
                  <a:cubicBezTo>
                    <a:pt x="540" y="439"/>
                    <a:pt x="509" y="471"/>
                    <a:pt x="509" y="509"/>
                  </a:cubicBezTo>
                  <a:cubicBezTo>
                    <a:pt x="509" y="635"/>
                    <a:pt x="509" y="635"/>
                    <a:pt x="509" y="635"/>
                  </a:cubicBezTo>
                  <a:cubicBezTo>
                    <a:pt x="509" y="640"/>
                    <a:pt x="506" y="643"/>
                    <a:pt x="502" y="645"/>
                  </a:cubicBezTo>
                  <a:cubicBezTo>
                    <a:pt x="483" y="651"/>
                    <a:pt x="465" y="659"/>
                    <a:pt x="447" y="667"/>
                  </a:cubicBezTo>
                  <a:cubicBezTo>
                    <a:pt x="443" y="669"/>
                    <a:pt x="439" y="669"/>
                    <a:pt x="436" y="666"/>
                  </a:cubicBezTo>
                  <a:cubicBezTo>
                    <a:pt x="346" y="576"/>
                    <a:pt x="346" y="576"/>
                    <a:pt x="346" y="576"/>
                  </a:cubicBezTo>
                  <a:cubicBezTo>
                    <a:pt x="319" y="549"/>
                    <a:pt x="275" y="549"/>
                    <a:pt x="247" y="576"/>
                  </a:cubicBezTo>
                  <a:cubicBezTo>
                    <a:pt x="137" y="686"/>
                    <a:pt x="137" y="686"/>
                    <a:pt x="137" y="686"/>
                  </a:cubicBezTo>
                  <a:cubicBezTo>
                    <a:pt x="110" y="714"/>
                    <a:pt x="110" y="758"/>
                    <a:pt x="137" y="785"/>
                  </a:cubicBezTo>
                  <a:cubicBezTo>
                    <a:pt x="227" y="875"/>
                    <a:pt x="227" y="875"/>
                    <a:pt x="227" y="875"/>
                  </a:cubicBezTo>
                  <a:cubicBezTo>
                    <a:pt x="230" y="878"/>
                    <a:pt x="230" y="882"/>
                    <a:pt x="228" y="886"/>
                  </a:cubicBezTo>
                  <a:cubicBezTo>
                    <a:pt x="220" y="904"/>
                    <a:pt x="212" y="922"/>
                    <a:pt x="206" y="941"/>
                  </a:cubicBezTo>
                  <a:cubicBezTo>
                    <a:pt x="204" y="945"/>
                    <a:pt x="201" y="948"/>
                    <a:pt x="196" y="948"/>
                  </a:cubicBezTo>
                  <a:cubicBezTo>
                    <a:pt x="70" y="948"/>
                    <a:pt x="70" y="948"/>
                    <a:pt x="70" y="948"/>
                  </a:cubicBezTo>
                  <a:cubicBezTo>
                    <a:pt x="32" y="948"/>
                    <a:pt x="0" y="979"/>
                    <a:pt x="0" y="1018"/>
                  </a:cubicBezTo>
                  <a:cubicBezTo>
                    <a:pt x="0" y="1173"/>
                    <a:pt x="0" y="1173"/>
                    <a:pt x="0" y="1173"/>
                  </a:cubicBezTo>
                  <a:cubicBezTo>
                    <a:pt x="0" y="1212"/>
                    <a:pt x="32" y="1243"/>
                    <a:pt x="70" y="1243"/>
                  </a:cubicBezTo>
                  <a:cubicBezTo>
                    <a:pt x="196" y="1243"/>
                    <a:pt x="196" y="1243"/>
                    <a:pt x="196" y="1243"/>
                  </a:cubicBezTo>
                  <a:cubicBezTo>
                    <a:pt x="201" y="1243"/>
                    <a:pt x="204" y="1246"/>
                    <a:pt x="206" y="1250"/>
                  </a:cubicBezTo>
                  <a:cubicBezTo>
                    <a:pt x="212" y="1269"/>
                    <a:pt x="220" y="1287"/>
                    <a:pt x="228" y="1305"/>
                  </a:cubicBezTo>
                  <a:cubicBezTo>
                    <a:pt x="230" y="1309"/>
                    <a:pt x="230" y="1313"/>
                    <a:pt x="227" y="1316"/>
                  </a:cubicBezTo>
                  <a:cubicBezTo>
                    <a:pt x="137" y="1405"/>
                    <a:pt x="137" y="1405"/>
                    <a:pt x="137" y="1405"/>
                  </a:cubicBezTo>
                  <a:cubicBezTo>
                    <a:pt x="110" y="1433"/>
                    <a:pt x="110" y="1477"/>
                    <a:pt x="137" y="1504"/>
                  </a:cubicBezTo>
                  <a:cubicBezTo>
                    <a:pt x="247" y="1614"/>
                    <a:pt x="247" y="1614"/>
                    <a:pt x="247" y="1614"/>
                  </a:cubicBezTo>
                  <a:cubicBezTo>
                    <a:pt x="261" y="1628"/>
                    <a:pt x="278" y="1635"/>
                    <a:pt x="297" y="1635"/>
                  </a:cubicBezTo>
                  <a:cubicBezTo>
                    <a:pt x="316" y="1635"/>
                    <a:pt x="333" y="1628"/>
                    <a:pt x="346" y="1614"/>
                  </a:cubicBezTo>
                  <a:cubicBezTo>
                    <a:pt x="436" y="1525"/>
                    <a:pt x="436" y="1525"/>
                    <a:pt x="436" y="1525"/>
                  </a:cubicBezTo>
                  <a:cubicBezTo>
                    <a:pt x="439" y="1522"/>
                    <a:pt x="443" y="1521"/>
                    <a:pt x="447" y="1523"/>
                  </a:cubicBezTo>
                  <a:cubicBezTo>
                    <a:pt x="465" y="1532"/>
                    <a:pt x="483" y="1540"/>
                    <a:pt x="502" y="1546"/>
                  </a:cubicBezTo>
                  <a:cubicBezTo>
                    <a:pt x="506" y="1547"/>
                    <a:pt x="509" y="1551"/>
                    <a:pt x="509" y="1556"/>
                  </a:cubicBezTo>
                  <a:cubicBezTo>
                    <a:pt x="509" y="1681"/>
                    <a:pt x="509" y="1681"/>
                    <a:pt x="509" y="1681"/>
                  </a:cubicBezTo>
                  <a:cubicBezTo>
                    <a:pt x="509" y="1720"/>
                    <a:pt x="540" y="1752"/>
                    <a:pt x="579" y="1752"/>
                  </a:cubicBezTo>
                  <a:cubicBezTo>
                    <a:pt x="654" y="1752"/>
                    <a:pt x="654" y="1752"/>
                    <a:pt x="654" y="1752"/>
                  </a:cubicBezTo>
                  <a:cubicBezTo>
                    <a:pt x="654" y="1855"/>
                    <a:pt x="654" y="1855"/>
                    <a:pt x="654" y="1855"/>
                  </a:cubicBezTo>
                  <a:cubicBezTo>
                    <a:pt x="654" y="1962"/>
                    <a:pt x="740" y="2048"/>
                    <a:pt x="847" y="2048"/>
                  </a:cubicBezTo>
                  <a:cubicBezTo>
                    <a:pt x="953" y="2048"/>
                    <a:pt x="1040" y="1962"/>
                    <a:pt x="1040" y="1855"/>
                  </a:cubicBezTo>
                  <a:cubicBezTo>
                    <a:pt x="1040" y="1400"/>
                    <a:pt x="1040" y="1400"/>
                    <a:pt x="1040" y="1400"/>
                  </a:cubicBezTo>
                  <a:cubicBezTo>
                    <a:pt x="1040" y="1384"/>
                    <a:pt x="1026" y="1370"/>
                    <a:pt x="1010" y="1370"/>
                  </a:cubicBezTo>
                  <a:cubicBezTo>
                    <a:pt x="993" y="1370"/>
                    <a:pt x="980" y="1384"/>
                    <a:pt x="980" y="1400"/>
                  </a:cubicBezTo>
                  <a:cubicBezTo>
                    <a:pt x="980" y="1495"/>
                    <a:pt x="980" y="1495"/>
                    <a:pt x="980" y="1495"/>
                  </a:cubicBezTo>
                  <a:cubicBezTo>
                    <a:pt x="877" y="1495"/>
                    <a:pt x="877" y="1495"/>
                    <a:pt x="877" y="1495"/>
                  </a:cubicBezTo>
                  <a:cubicBezTo>
                    <a:pt x="877" y="433"/>
                    <a:pt x="877" y="433"/>
                    <a:pt x="877" y="433"/>
                  </a:cubicBezTo>
                  <a:cubicBezTo>
                    <a:pt x="980" y="433"/>
                    <a:pt x="980" y="433"/>
                    <a:pt x="980" y="433"/>
                  </a:cubicBezTo>
                  <a:cubicBezTo>
                    <a:pt x="980" y="1260"/>
                    <a:pt x="980" y="1260"/>
                    <a:pt x="980" y="1260"/>
                  </a:cubicBezTo>
                  <a:cubicBezTo>
                    <a:pt x="980" y="1277"/>
                    <a:pt x="993" y="1290"/>
                    <a:pt x="1010" y="1290"/>
                  </a:cubicBezTo>
                  <a:cubicBezTo>
                    <a:pt x="1026" y="1290"/>
                    <a:pt x="1040" y="1277"/>
                    <a:pt x="1040" y="1260"/>
                  </a:cubicBezTo>
                  <a:cubicBezTo>
                    <a:pt x="1040" y="1179"/>
                    <a:pt x="1040" y="1179"/>
                    <a:pt x="1040" y="1179"/>
                  </a:cubicBezTo>
                  <a:cubicBezTo>
                    <a:pt x="1069" y="1202"/>
                    <a:pt x="1106" y="1216"/>
                    <a:pt x="1147" y="1217"/>
                  </a:cubicBezTo>
                  <a:cubicBezTo>
                    <a:pt x="1147" y="1581"/>
                    <a:pt x="1147" y="1581"/>
                    <a:pt x="1147" y="1581"/>
                  </a:cubicBezTo>
                  <a:cubicBezTo>
                    <a:pt x="1147" y="1656"/>
                    <a:pt x="1207" y="1717"/>
                    <a:pt x="1282" y="1717"/>
                  </a:cubicBezTo>
                  <a:cubicBezTo>
                    <a:pt x="1357" y="1717"/>
                    <a:pt x="1417" y="1656"/>
                    <a:pt x="1417" y="1581"/>
                  </a:cubicBezTo>
                  <a:cubicBezTo>
                    <a:pt x="1417" y="1217"/>
                    <a:pt x="1417" y="1217"/>
                    <a:pt x="1417" y="1217"/>
                  </a:cubicBezTo>
                  <a:cubicBezTo>
                    <a:pt x="1514" y="1216"/>
                    <a:pt x="1592" y="1137"/>
                    <a:pt x="1592" y="1040"/>
                  </a:cubicBezTo>
                  <a:cubicBezTo>
                    <a:pt x="1592" y="804"/>
                    <a:pt x="1592" y="804"/>
                    <a:pt x="1592" y="804"/>
                  </a:cubicBezTo>
                  <a:cubicBezTo>
                    <a:pt x="1592" y="788"/>
                    <a:pt x="1578" y="774"/>
                    <a:pt x="1562" y="774"/>
                  </a:cubicBezTo>
                  <a:cubicBezTo>
                    <a:pt x="1545" y="774"/>
                    <a:pt x="1532" y="788"/>
                    <a:pt x="1532" y="804"/>
                  </a:cubicBezTo>
                  <a:cubicBezTo>
                    <a:pt x="1532" y="886"/>
                    <a:pt x="1532" y="886"/>
                    <a:pt x="1532" y="886"/>
                  </a:cubicBezTo>
                  <a:cubicBezTo>
                    <a:pt x="1040" y="886"/>
                    <a:pt x="1040" y="886"/>
                    <a:pt x="1040" y="886"/>
                  </a:cubicBezTo>
                  <a:cubicBezTo>
                    <a:pt x="1040" y="585"/>
                    <a:pt x="1040" y="585"/>
                    <a:pt x="1040" y="585"/>
                  </a:cubicBezTo>
                  <a:cubicBezTo>
                    <a:pt x="1138" y="585"/>
                    <a:pt x="1138" y="585"/>
                    <a:pt x="1138" y="585"/>
                  </a:cubicBezTo>
                  <a:cubicBezTo>
                    <a:pt x="1138" y="760"/>
                    <a:pt x="1138" y="760"/>
                    <a:pt x="1138" y="760"/>
                  </a:cubicBezTo>
                  <a:cubicBezTo>
                    <a:pt x="1138" y="776"/>
                    <a:pt x="1151" y="790"/>
                    <a:pt x="1168" y="790"/>
                  </a:cubicBezTo>
                  <a:cubicBezTo>
                    <a:pt x="1184" y="790"/>
                    <a:pt x="1198" y="776"/>
                    <a:pt x="1198" y="760"/>
                  </a:cubicBezTo>
                  <a:cubicBezTo>
                    <a:pt x="1198" y="585"/>
                    <a:pt x="1198" y="585"/>
                    <a:pt x="1198" y="585"/>
                  </a:cubicBezTo>
                  <a:cubicBezTo>
                    <a:pt x="1252" y="585"/>
                    <a:pt x="1252" y="585"/>
                    <a:pt x="1252" y="585"/>
                  </a:cubicBezTo>
                  <a:cubicBezTo>
                    <a:pt x="1252" y="760"/>
                    <a:pt x="1252" y="760"/>
                    <a:pt x="1252" y="760"/>
                  </a:cubicBezTo>
                  <a:cubicBezTo>
                    <a:pt x="1252" y="776"/>
                    <a:pt x="1265" y="790"/>
                    <a:pt x="1282" y="790"/>
                  </a:cubicBezTo>
                  <a:cubicBezTo>
                    <a:pt x="1299" y="790"/>
                    <a:pt x="1312" y="776"/>
                    <a:pt x="1312" y="760"/>
                  </a:cubicBezTo>
                  <a:cubicBezTo>
                    <a:pt x="1312" y="585"/>
                    <a:pt x="1312" y="585"/>
                    <a:pt x="1312" y="585"/>
                  </a:cubicBezTo>
                  <a:cubicBezTo>
                    <a:pt x="1366" y="585"/>
                    <a:pt x="1366" y="585"/>
                    <a:pt x="1366" y="585"/>
                  </a:cubicBezTo>
                  <a:cubicBezTo>
                    <a:pt x="1366" y="760"/>
                    <a:pt x="1366" y="760"/>
                    <a:pt x="1366" y="760"/>
                  </a:cubicBezTo>
                  <a:cubicBezTo>
                    <a:pt x="1366" y="776"/>
                    <a:pt x="1380" y="790"/>
                    <a:pt x="1396" y="790"/>
                  </a:cubicBezTo>
                  <a:cubicBezTo>
                    <a:pt x="1413" y="790"/>
                    <a:pt x="1426" y="776"/>
                    <a:pt x="1426" y="760"/>
                  </a:cubicBezTo>
                  <a:cubicBezTo>
                    <a:pt x="1426" y="585"/>
                    <a:pt x="1426" y="585"/>
                    <a:pt x="1426" y="585"/>
                  </a:cubicBezTo>
                  <a:cubicBezTo>
                    <a:pt x="1532" y="585"/>
                    <a:pt x="1532" y="585"/>
                    <a:pt x="1532" y="585"/>
                  </a:cubicBezTo>
                  <a:cubicBezTo>
                    <a:pt x="1532" y="664"/>
                    <a:pt x="1532" y="664"/>
                    <a:pt x="1532" y="664"/>
                  </a:cubicBezTo>
                  <a:cubicBezTo>
                    <a:pt x="1532" y="681"/>
                    <a:pt x="1545" y="694"/>
                    <a:pt x="1562" y="694"/>
                  </a:cubicBezTo>
                  <a:close/>
                  <a:moveTo>
                    <a:pt x="654" y="1201"/>
                  </a:moveTo>
                  <a:cubicBezTo>
                    <a:pt x="597" y="1200"/>
                    <a:pt x="551" y="1153"/>
                    <a:pt x="551" y="1095"/>
                  </a:cubicBezTo>
                  <a:cubicBezTo>
                    <a:pt x="551" y="1038"/>
                    <a:pt x="597" y="991"/>
                    <a:pt x="654" y="990"/>
                  </a:cubicBezTo>
                  <a:lnTo>
                    <a:pt x="654" y="1201"/>
                  </a:lnTo>
                  <a:close/>
                  <a:moveTo>
                    <a:pt x="654" y="779"/>
                  </a:moveTo>
                  <a:cubicBezTo>
                    <a:pt x="585" y="780"/>
                    <a:pt x="521" y="802"/>
                    <a:pt x="466" y="843"/>
                  </a:cubicBezTo>
                  <a:cubicBezTo>
                    <a:pt x="413" y="883"/>
                    <a:pt x="373" y="940"/>
                    <a:pt x="354" y="1004"/>
                  </a:cubicBezTo>
                  <a:cubicBezTo>
                    <a:pt x="349" y="1019"/>
                    <a:pt x="358" y="1036"/>
                    <a:pt x="374" y="1041"/>
                  </a:cubicBezTo>
                  <a:cubicBezTo>
                    <a:pt x="390" y="1046"/>
                    <a:pt x="406" y="1037"/>
                    <a:pt x="411" y="1021"/>
                  </a:cubicBezTo>
                  <a:cubicBezTo>
                    <a:pt x="443" y="915"/>
                    <a:pt x="543" y="840"/>
                    <a:pt x="654" y="839"/>
                  </a:cubicBezTo>
                  <a:cubicBezTo>
                    <a:pt x="654" y="930"/>
                    <a:pt x="654" y="930"/>
                    <a:pt x="654" y="930"/>
                  </a:cubicBezTo>
                  <a:cubicBezTo>
                    <a:pt x="564" y="931"/>
                    <a:pt x="491" y="1005"/>
                    <a:pt x="491" y="1095"/>
                  </a:cubicBezTo>
                  <a:cubicBezTo>
                    <a:pt x="491" y="1186"/>
                    <a:pt x="564" y="1260"/>
                    <a:pt x="654" y="1261"/>
                  </a:cubicBezTo>
                  <a:cubicBezTo>
                    <a:pt x="654" y="1352"/>
                    <a:pt x="654" y="1352"/>
                    <a:pt x="654" y="1352"/>
                  </a:cubicBezTo>
                  <a:cubicBezTo>
                    <a:pt x="533" y="1350"/>
                    <a:pt x="429" y="1264"/>
                    <a:pt x="405" y="1146"/>
                  </a:cubicBezTo>
                  <a:cubicBezTo>
                    <a:pt x="402" y="1130"/>
                    <a:pt x="386" y="1120"/>
                    <a:pt x="370" y="1123"/>
                  </a:cubicBezTo>
                  <a:cubicBezTo>
                    <a:pt x="354" y="1126"/>
                    <a:pt x="343" y="1142"/>
                    <a:pt x="346" y="1158"/>
                  </a:cubicBezTo>
                  <a:cubicBezTo>
                    <a:pt x="376" y="1304"/>
                    <a:pt x="505" y="1410"/>
                    <a:pt x="654" y="1412"/>
                  </a:cubicBezTo>
                  <a:cubicBezTo>
                    <a:pt x="654" y="1692"/>
                    <a:pt x="654" y="1692"/>
                    <a:pt x="654" y="1692"/>
                  </a:cubicBezTo>
                  <a:cubicBezTo>
                    <a:pt x="579" y="1692"/>
                    <a:pt x="579" y="1692"/>
                    <a:pt x="579" y="1692"/>
                  </a:cubicBezTo>
                  <a:cubicBezTo>
                    <a:pt x="573" y="1692"/>
                    <a:pt x="569" y="1687"/>
                    <a:pt x="569" y="1681"/>
                  </a:cubicBezTo>
                  <a:cubicBezTo>
                    <a:pt x="569" y="1556"/>
                    <a:pt x="569" y="1556"/>
                    <a:pt x="569" y="1556"/>
                  </a:cubicBezTo>
                  <a:cubicBezTo>
                    <a:pt x="569" y="1526"/>
                    <a:pt x="550" y="1499"/>
                    <a:pt x="521" y="1489"/>
                  </a:cubicBezTo>
                  <a:cubicBezTo>
                    <a:pt x="505" y="1484"/>
                    <a:pt x="489" y="1477"/>
                    <a:pt x="474" y="1470"/>
                  </a:cubicBezTo>
                  <a:cubicBezTo>
                    <a:pt x="464" y="1465"/>
                    <a:pt x="453" y="1462"/>
                    <a:pt x="443" y="1462"/>
                  </a:cubicBezTo>
                  <a:cubicBezTo>
                    <a:pt x="424" y="1462"/>
                    <a:pt x="407" y="1469"/>
                    <a:pt x="393" y="1483"/>
                  </a:cubicBezTo>
                  <a:cubicBezTo>
                    <a:pt x="304" y="1572"/>
                    <a:pt x="304" y="1572"/>
                    <a:pt x="304" y="1572"/>
                  </a:cubicBezTo>
                  <a:cubicBezTo>
                    <a:pt x="301" y="1575"/>
                    <a:pt x="298" y="1575"/>
                    <a:pt x="297" y="1575"/>
                  </a:cubicBezTo>
                  <a:cubicBezTo>
                    <a:pt x="295" y="1575"/>
                    <a:pt x="292" y="1575"/>
                    <a:pt x="290" y="1572"/>
                  </a:cubicBezTo>
                  <a:cubicBezTo>
                    <a:pt x="180" y="1462"/>
                    <a:pt x="180" y="1462"/>
                    <a:pt x="180" y="1462"/>
                  </a:cubicBezTo>
                  <a:cubicBezTo>
                    <a:pt x="176" y="1458"/>
                    <a:pt x="176" y="1452"/>
                    <a:pt x="180" y="1448"/>
                  </a:cubicBezTo>
                  <a:cubicBezTo>
                    <a:pt x="269" y="1359"/>
                    <a:pt x="269" y="1359"/>
                    <a:pt x="269" y="1359"/>
                  </a:cubicBezTo>
                  <a:cubicBezTo>
                    <a:pt x="290" y="1338"/>
                    <a:pt x="295" y="1305"/>
                    <a:pt x="282" y="1278"/>
                  </a:cubicBezTo>
                  <a:cubicBezTo>
                    <a:pt x="275" y="1263"/>
                    <a:pt x="268" y="1247"/>
                    <a:pt x="263" y="1231"/>
                  </a:cubicBezTo>
                  <a:cubicBezTo>
                    <a:pt x="253" y="1202"/>
                    <a:pt x="226" y="1183"/>
                    <a:pt x="196" y="1183"/>
                  </a:cubicBezTo>
                  <a:cubicBezTo>
                    <a:pt x="70" y="1183"/>
                    <a:pt x="70" y="1183"/>
                    <a:pt x="70" y="1183"/>
                  </a:cubicBezTo>
                  <a:cubicBezTo>
                    <a:pt x="65" y="1183"/>
                    <a:pt x="60" y="1179"/>
                    <a:pt x="60" y="1173"/>
                  </a:cubicBezTo>
                  <a:cubicBezTo>
                    <a:pt x="60" y="1018"/>
                    <a:pt x="60" y="1018"/>
                    <a:pt x="60" y="1018"/>
                  </a:cubicBezTo>
                  <a:cubicBezTo>
                    <a:pt x="60" y="1012"/>
                    <a:pt x="65" y="1008"/>
                    <a:pt x="70" y="1008"/>
                  </a:cubicBezTo>
                  <a:cubicBezTo>
                    <a:pt x="196" y="1008"/>
                    <a:pt x="196" y="1008"/>
                    <a:pt x="196" y="1008"/>
                  </a:cubicBezTo>
                  <a:cubicBezTo>
                    <a:pt x="226" y="1008"/>
                    <a:pt x="253" y="989"/>
                    <a:pt x="263" y="960"/>
                  </a:cubicBezTo>
                  <a:cubicBezTo>
                    <a:pt x="268" y="944"/>
                    <a:pt x="275" y="928"/>
                    <a:pt x="282" y="913"/>
                  </a:cubicBezTo>
                  <a:cubicBezTo>
                    <a:pt x="295" y="886"/>
                    <a:pt x="290" y="853"/>
                    <a:pt x="269" y="832"/>
                  </a:cubicBezTo>
                  <a:cubicBezTo>
                    <a:pt x="180" y="743"/>
                    <a:pt x="180" y="743"/>
                    <a:pt x="180" y="743"/>
                  </a:cubicBezTo>
                  <a:cubicBezTo>
                    <a:pt x="176" y="739"/>
                    <a:pt x="176" y="733"/>
                    <a:pt x="180" y="729"/>
                  </a:cubicBezTo>
                  <a:cubicBezTo>
                    <a:pt x="290" y="619"/>
                    <a:pt x="290" y="619"/>
                    <a:pt x="290" y="619"/>
                  </a:cubicBezTo>
                  <a:cubicBezTo>
                    <a:pt x="294" y="615"/>
                    <a:pt x="300" y="615"/>
                    <a:pt x="304" y="619"/>
                  </a:cubicBezTo>
                  <a:cubicBezTo>
                    <a:pt x="393" y="708"/>
                    <a:pt x="393" y="708"/>
                    <a:pt x="393" y="708"/>
                  </a:cubicBezTo>
                  <a:cubicBezTo>
                    <a:pt x="414" y="729"/>
                    <a:pt x="447" y="734"/>
                    <a:pt x="474" y="721"/>
                  </a:cubicBezTo>
                  <a:cubicBezTo>
                    <a:pt x="489" y="714"/>
                    <a:pt x="505" y="707"/>
                    <a:pt x="521" y="702"/>
                  </a:cubicBezTo>
                  <a:cubicBezTo>
                    <a:pt x="550" y="692"/>
                    <a:pt x="569" y="665"/>
                    <a:pt x="569" y="635"/>
                  </a:cubicBezTo>
                  <a:cubicBezTo>
                    <a:pt x="569" y="509"/>
                    <a:pt x="569" y="509"/>
                    <a:pt x="569" y="509"/>
                  </a:cubicBezTo>
                  <a:cubicBezTo>
                    <a:pt x="569" y="504"/>
                    <a:pt x="573" y="499"/>
                    <a:pt x="579" y="499"/>
                  </a:cubicBezTo>
                  <a:cubicBezTo>
                    <a:pt x="654" y="499"/>
                    <a:pt x="654" y="499"/>
                    <a:pt x="654" y="499"/>
                  </a:cubicBezTo>
                  <a:cubicBezTo>
                    <a:pt x="654" y="779"/>
                    <a:pt x="654" y="779"/>
                    <a:pt x="654" y="779"/>
                  </a:cubicBezTo>
                  <a:close/>
                  <a:moveTo>
                    <a:pt x="847" y="78"/>
                  </a:moveTo>
                  <a:cubicBezTo>
                    <a:pt x="896" y="196"/>
                    <a:pt x="896" y="196"/>
                    <a:pt x="896" y="196"/>
                  </a:cubicBezTo>
                  <a:cubicBezTo>
                    <a:pt x="797" y="196"/>
                    <a:pt x="797" y="196"/>
                    <a:pt x="797" y="196"/>
                  </a:cubicBezTo>
                  <a:lnTo>
                    <a:pt x="847" y="78"/>
                  </a:lnTo>
                  <a:close/>
                  <a:moveTo>
                    <a:pt x="714" y="433"/>
                  </a:moveTo>
                  <a:cubicBezTo>
                    <a:pt x="817" y="433"/>
                    <a:pt x="817" y="433"/>
                    <a:pt x="817" y="433"/>
                  </a:cubicBezTo>
                  <a:cubicBezTo>
                    <a:pt x="817" y="1495"/>
                    <a:pt x="817" y="1495"/>
                    <a:pt x="817" y="1495"/>
                  </a:cubicBezTo>
                  <a:cubicBezTo>
                    <a:pt x="714" y="1495"/>
                    <a:pt x="714" y="1495"/>
                    <a:pt x="714" y="1495"/>
                  </a:cubicBezTo>
                  <a:lnTo>
                    <a:pt x="714" y="433"/>
                  </a:lnTo>
                  <a:close/>
                  <a:moveTo>
                    <a:pt x="980" y="1855"/>
                  </a:moveTo>
                  <a:cubicBezTo>
                    <a:pt x="980" y="1929"/>
                    <a:pt x="920" y="1988"/>
                    <a:pt x="847" y="1988"/>
                  </a:cubicBezTo>
                  <a:cubicBezTo>
                    <a:pt x="773" y="1988"/>
                    <a:pt x="714" y="1929"/>
                    <a:pt x="714" y="1855"/>
                  </a:cubicBezTo>
                  <a:cubicBezTo>
                    <a:pt x="714" y="1736"/>
                    <a:pt x="714" y="1736"/>
                    <a:pt x="714" y="1736"/>
                  </a:cubicBezTo>
                  <a:cubicBezTo>
                    <a:pt x="980" y="1736"/>
                    <a:pt x="980" y="1736"/>
                    <a:pt x="980" y="1736"/>
                  </a:cubicBezTo>
                  <a:cubicBezTo>
                    <a:pt x="980" y="1855"/>
                    <a:pt x="980" y="1855"/>
                    <a:pt x="980" y="1855"/>
                  </a:cubicBezTo>
                  <a:close/>
                  <a:moveTo>
                    <a:pt x="980" y="1555"/>
                  </a:moveTo>
                  <a:cubicBezTo>
                    <a:pt x="980" y="1676"/>
                    <a:pt x="980" y="1676"/>
                    <a:pt x="980" y="1676"/>
                  </a:cubicBezTo>
                  <a:cubicBezTo>
                    <a:pt x="714" y="1676"/>
                    <a:pt x="714" y="1676"/>
                    <a:pt x="714" y="1676"/>
                  </a:cubicBezTo>
                  <a:cubicBezTo>
                    <a:pt x="714" y="1555"/>
                    <a:pt x="714" y="1555"/>
                    <a:pt x="714" y="1555"/>
                  </a:cubicBezTo>
                  <a:lnTo>
                    <a:pt x="980" y="1555"/>
                  </a:lnTo>
                  <a:close/>
                  <a:moveTo>
                    <a:pt x="723" y="373"/>
                  </a:moveTo>
                  <a:cubicBezTo>
                    <a:pt x="772" y="256"/>
                    <a:pt x="772" y="256"/>
                    <a:pt x="772" y="256"/>
                  </a:cubicBezTo>
                  <a:cubicBezTo>
                    <a:pt x="921" y="256"/>
                    <a:pt x="921" y="256"/>
                    <a:pt x="921" y="256"/>
                  </a:cubicBezTo>
                  <a:cubicBezTo>
                    <a:pt x="970" y="373"/>
                    <a:pt x="970" y="373"/>
                    <a:pt x="970" y="373"/>
                  </a:cubicBezTo>
                  <a:lnTo>
                    <a:pt x="723" y="373"/>
                  </a:lnTo>
                  <a:close/>
                  <a:moveTo>
                    <a:pt x="1357" y="1581"/>
                  </a:moveTo>
                  <a:cubicBezTo>
                    <a:pt x="1357" y="1623"/>
                    <a:pt x="1324" y="1657"/>
                    <a:pt x="1282" y="1657"/>
                  </a:cubicBezTo>
                  <a:cubicBezTo>
                    <a:pt x="1240" y="1657"/>
                    <a:pt x="1207" y="1623"/>
                    <a:pt x="1207" y="1581"/>
                  </a:cubicBezTo>
                  <a:cubicBezTo>
                    <a:pt x="1207" y="1217"/>
                    <a:pt x="1207" y="1217"/>
                    <a:pt x="1207" y="1217"/>
                  </a:cubicBezTo>
                  <a:cubicBezTo>
                    <a:pt x="1357" y="1217"/>
                    <a:pt x="1357" y="1217"/>
                    <a:pt x="1357" y="1217"/>
                  </a:cubicBezTo>
                  <a:lnTo>
                    <a:pt x="1357" y="1581"/>
                  </a:lnTo>
                  <a:close/>
                  <a:moveTo>
                    <a:pt x="1532" y="946"/>
                  </a:moveTo>
                  <a:cubicBezTo>
                    <a:pt x="1532" y="1040"/>
                    <a:pt x="1532" y="1040"/>
                    <a:pt x="1532" y="1040"/>
                  </a:cubicBezTo>
                  <a:cubicBezTo>
                    <a:pt x="1532" y="1104"/>
                    <a:pt x="1479" y="1157"/>
                    <a:pt x="1414" y="1157"/>
                  </a:cubicBezTo>
                  <a:cubicBezTo>
                    <a:pt x="1150" y="1157"/>
                    <a:pt x="1150" y="1157"/>
                    <a:pt x="1150" y="1157"/>
                  </a:cubicBezTo>
                  <a:cubicBezTo>
                    <a:pt x="1099" y="1157"/>
                    <a:pt x="1056" y="1125"/>
                    <a:pt x="1040" y="1081"/>
                  </a:cubicBezTo>
                  <a:cubicBezTo>
                    <a:pt x="1040" y="946"/>
                    <a:pt x="1040" y="946"/>
                    <a:pt x="1040" y="946"/>
                  </a:cubicBezTo>
                  <a:lnTo>
                    <a:pt x="1532" y="9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992;p71">
              <a:extLst>
                <a:ext uri="{FF2B5EF4-FFF2-40B4-BE49-F238E27FC236}">
                  <a16:creationId xmlns:a16="http://schemas.microsoft.com/office/drawing/2014/main" id="{7C98E95B-A407-F331-21C4-F1BED50BCE93}"/>
                </a:ext>
              </a:extLst>
            </p:cNvPr>
            <p:cNvSpPr/>
            <p:nvPr/>
          </p:nvSpPr>
          <p:spPr>
            <a:xfrm>
              <a:off x="9315451" y="3675063"/>
              <a:ext cx="20638" cy="42863"/>
            </a:xfrm>
            <a:custGeom>
              <a:avLst/>
              <a:gdLst/>
              <a:ahLst/>
              <a:cxnLst/>
              <a:rect l="l" t="t" r="r" b="b"/>
              <a:pathLst>
                <a:path w="60" h="127" extrusionOk="0">
                  <a:moveTo>
                    <a:pt x="30" y="127"/>
                  </a:moveTo>
                  <a:cubicBezTo>
                    <a:pt x="47" y="127"/>
                    <a:pt x="60" y="114"/>
                    <a:pt x="60" y="97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0" y="13"/>
                    <a:pt x="47" y="0"/>
                    <a:pt x="30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14"/>
                    <a:pt x="13" y="127"/>
                    <a:pt x="30" y="1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993;p71">
              <a:extLst>
                <a:ext uri="{FF2B5EF4-FFF2-40B4-BE49-F238E27FC236}">
                  <a16:creationId xmlns:a16="http://schemas.microsoft.com/office/drawing/2014/main" id="{F2351D12-A9D0-3C17-F30A-2AEE4B80410D}"/>
                </a:ext>
              </a:extLst>
            </p:cNvPr>
            <p:cNvSpPr/>
            <p:nvPr/>
          </p:nvSpPr>
          <p:spPr>
            <a:xfrm>
              <a:off x="9248776" y="3195638"/>
              <a:ext cx="101600" cy="103188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28" y="191"/>
                  </a:moveTo>
                  <a:cubicBezTo>
                    <a:pt x="79" y="209"/>
                    <a:pt x="96" y="226"/>
                    <a:pt x="113" y="277"/>
                  </a:cubicBezTo>
                  <a:cubicBezTo>
                    <a:pt x="119" y="294"/>
                    <a:pt x="135" y="305"/>
                    <a:pt x="153" y="305"/>
                  </a:cubicBezTo>
                  <a:cubicBezTo>
                    <a:pt x="153" y="305"/>
                    <a:pt x="153" y="305"/>
                    <a:pt x="153" y="305"/>
                  </a:cubicBezTo>
                  <a:cubicBezTo>
                    <a:pt x="170" y="305"/>
                    <a:pt x="186" y="294"/>
                    <a:pt x="192" y="277"/>
                  </a:cubicBezTo>
                  <a:cubicBezTo>
                    <a:pt x="209" y="226"/>
                    <a:pt x="226" y="209"/>
                    <a:pt x="277" y="191"/>
                  </a:cubicBezTo>
                  <a:cubicBezTo>
                    <a:pt x="294" y="186"/>
                    <a:pt x="305" y="170"/>
                    <a:pt x="305" y="152"/>
                  </a:cubicBezTo>
                  <a:cubicBezTo>
                    <a:pt x="305" y="135"/>
                    <a:pt x="294" y="119"/>
                    <a:pt x="277" y="113"/>
                  </a:cubicBezTo>
                  <a:cubicBezTo>
                    <a:pt x="226" y="96"/>
                    <a:pt x="209" y="79"/>
                    <a:pt x="192" y="28"/>
                  </a:cubicBezTo>
                  <a:cubicBezTo>
                    <a:pt x="186" y="11"/>
                    <a:pt x="170" y="0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35" y="0"/>
                    <a:pt x="119" y="11"/>
                    <a:pt x="113" y="28"/>
                  </a:cubicBezTo>
                  <a:cubicBezTo>
                    <a:pt x="113" y="28"/>
                    <a:pt x="113" y="28"/>
                    <a:pt x="113" y="28"/>
                  </a:cubicBezTo>
                  <a:cubicBezTo>
                    <a:pt x="96" y="79"/>
                    <a:pt x="79" y="96"/>
                    <a:pt x="28" y="113"/>
                  </a:cubicBezTo>
                  <a:cubicBezTo>
                    <a:pt x="11" y="119"/>
                    <a:pt x="0" y="135"/>
                    <a:pt x="0" y="152"/>
                  </a:cubicBezTo>
                  <a:cubicBezTo>
                    <a:pt x="0" y="170"/>
                    <a:pt x="11" y="186"/>
                    <a:pt x="28" y="191"/>
                  </a:cubicBezTo>
                  <a:close/>
                  <a:moveTo>
                    <a:pt x="153" y="89"/>
                  </a:moveTo>
                  <a:cubicBezTo>
                    <a:pt x="168" y="117"/>
                    <a:pt x="188" y="137"/>
                    <a:pt x="216" y="152"/>
                  </a:cubicBezTo>
                  <a:cubicBezTo>
                    <a:pt x="188" y="168"/>
                    <a:pt x="168" y="187"/>
                    <a:pt x="153" y="216"/>
                  </a:cubicBezTo>
                  <a:cubicBezTo>
                    <a:pt x="137" y="187"/>
                    <a:pt x="118" y="168"/>
                    <a:pt x="89" y="152"/>
                  </a:cubicBezTo>
                  <a:cubicBezTo>
                    <a:pt x="118" y="137"/>
                    <a:pt x="137" y="117"/>
                    <a:pt x="153" y="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994;p71">
              <a:extLst>
                <a:ext uri="{FF2B5EF4-FFF2-40B4-BE49-F238E27FC236}">
                  <a16:creationId xmlns:a16="http://schemas.microsoft.com/office/drawing/2014/main" id="{D9EA0B52-991D-FCE4-C594-3C6B8112CE9B}"/>
                </a:ext>
              </a:extLst>
            </p:cNvPr>
            <p:cNvSpPr/>
            <p:nvPr/>
          </p:nvSpPr>
          <p:spPr>
            <a:xfrm>
              <a:off x="8931276" y="3195638"/>
              <a:ext cx="142875" cy="158750"/>
            </a:xfrm>
            <a:custGeom>
              <a:avLst/>
              <a:gdLst/>
              <a:ahLst/>
              <a:cxnLst/>
              <a:rect l="l" t="t" r="r" b="b"/>
              <a:pathLst>
                <a:path w="424" h="476" extrusionOk="0">
                  <a:moveTo>
                    <a:pt x="26" y="376"/>
                  </a:moveTo>
                  <a:cubicBezTo>
                    <a:pt x="186" y="469"/>
                    <a:pt x="186" y="469"/>
                    <a:pt x="186" y="469"/>
                  </a:cubicBezTo>
                  <a:cubicBezTo>
                    <a:pt x="194" y="473"/>
                    <a:pt x="203" y="476"/>
                    <a:pt x="212" y="476"/>
                  </a:cubicBezTo>
                  <a:cubicBezTo>
                    <a:pt x="221" y="476"/>
                    <a:pt x="230" y="473"/>
                    <a:pt x="238" y="469"/>
                  </a:cubicBezTo>
                  <a:cubicBezTo>
                    <a:pt x="398" y="376"/>
                    <a:pt x="398" y="376"/>
                    <a:pt x="398" y="376"/>
                  </a:cubicBezTo>
                  <a:cubicBezTo>
                    <a:pt x="414" y="367"/>
                    <a:pt x="424" y="350"/>
                    <a:pt x="424" y="332"/>
                  </a:cubicBezTo>
                  <a:cubicBezTo>
                    <a:pt x="424" y="146"/>
                    <a:pt x="424" y="146"/>
                    <a:pt x="424" y="146"/>
                  </a:cubicBezTo>
                  <a:cubicBezTo>
                    <a:pt x="424" y="128"/>
                    <a:pt x="414" y="111"/>
                    <a:pt x="398" y="102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22" y="0"/>
                    <a:pt x="202" y="0"/>
                    <a:pt x="186" y="9"/>
                  </a:cubicBezTo>
                  <a:cubicBezTo>
                    <a:pt x="26" y="102"/>
                    <a:pt x="26" y="102"/>
                    <a:pt x="26" y="102"/>
                  </a:cubicBezTo>
                  <a:cubicBezTo>
                    <a:pt x="10" y="111"/>
                    <a:pt x="0" y="128"/>
                    <a:pt x="0" y="146"/>
                  </a:cubicBezTo>
                  <a:cubicBezTo>
                    <a:pt x="0" y="332"/>
                    <a:pt x="0" y="332"/>
                    <a:pt x="0" y="332"/>
                  </a:cubicBezTo>
                  <a:cubicBezTo>
                    <a:pt x="0" y="350"/>
                    <a:pt x="10" y="367"/>
                    <a:pt x="26" y="376"/>
                  </a:cubicBezTo>
                  <a:close/>
                  <a:moveTo>
                    <a:pt x="60" y="151"/>
                  </a:moveTo>
                  <a:cubicBezTo>
                    <a:pt x="212" y="63"/>
                    <a:pt x="212" y="63"/>
                    <a:pt x="212" y="63"/>
                  </a:cubicBezTo>
                  <a:cubicBezTo>
                    <a:pt x="364" y="151"/>
                    <a:pt x="364" y="151"/>
                    <a:pt x="364" y="151"/>
                  </a:cubicBezTo>
                  <a:cubicBezTo>
                    <a:pt x="364" y="327"/>
                    <a:pt x="364" y="327"/>
                    <a:pt x="364" y="327"/>
                  </a:cubicBezTo>
                  <a:cubicBezTo>
                    <a:pt x="212" y="414"/>
                    <a:pt x="212" y="414"/>
                    <a:pt x="212" y="414"/>
                  </a:cubicBezTo>
                  <a:cubicBezTo>
                    <a:pt x="60" y="327"/>
                    <a:pt x="60" y="327"/>
                    <a:pt x="60" y="327"/>
                  </a:cubicBezTo>
                  <a:lnTo>
                    <a:pt x="60" y="15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995;p71">
              <a:extLst>
                <a:ext uri="{FF2B5EF4-FFF2-40B4-BE49-F238E27FC236}">
                  <a16:creationId xmlns:a16="http://schemas.microsoft.com/office/drawing/2014/main" id="{3FC9B678-3067-0043-B334-7DDA2438861A}"/>
                </a:ext>
              </a:extLst>
            </p:cNvPr>
            <p:cNvSpPr/>
            <p:nvPr/>
          </p:nvSpPr>
          <p:spPr>
            <a:xfrm>
              <a:off x="8966201" y="3236913"/>
              <a:ext cx="74613" cy="76200"/>
            </a:xfrm>
            <a:custGeom>
              <a:avLst/>
              <a:gdLst/>
              <a:ahLst/>
              <a:cxnLst/>
              <a:rect l="l" t="t" r="r" b="b"/>
              <a:pathLst>
                <a:path w="224" h="224" extrusionOk="0">
                  <a:moveTo>
                    <a:pt x="224" y="112"/>
                  </a:moveTo>
                  <a:cubicBezTo>
                    <a:pt x="224" y="50"/>
                    <a:pt x="174" y="0"/>
                    <a:pt x="112" y="0"/>
                  </a:cubicBezTo>
                  <a:cubicBezTo>
                    <a:pt x="50" y="0"/>
                    <a:pt x="0" y="50"/>
                    <a:pt x="0" y="112"/>
                  </a:cubicBezTo>
                  <a:cubicBezTo>
                    <a:pt x="0" y="174"/>
                    <a:pt x="50" y="224"/>
                    <a:pt x="112" y="224"/>
                  </a:cubicBezTo>
                  <a:cubicBezTo>
                    <a:pt x="174" y="224"/>
                    <a:pt x="224" y="174"/>
                    <a:pt x="224" y="112"/>
                  </a:cubicBezTo>
                  <a:close/>
                  <a:moveTo>
                    <a:pt x="60" y="112"/>
                  </a:moveTo>
                  <a:cubicBezTo>
                    <a:pt x="60" y="83"/>
                    <a:pt x="84" y="60"/>
                    <a:pt x="112" y="60"/>
                  </a:cubicBezTo>
                  <a:cubicBezTo>
                    <a:pt x="141" y="60"/>
                    <a:pt x="164" y="83"/>
                    <a:pt x="164" y="112"/>
                  </a:cubicBezTo>
                  <a:cubicBezTo>
                    <a:pt x="164" y="140"/>
                    <a:pt x="141" y="164"/>
                    <a:pt x="112" y="164"/>
                  </a:cubicBezTo>
                  <a:cubicBezTo>
                    <a:pt x="84" y="164"/>
                    <a:pt x="60" y="140"/>
                    <a:pt x="60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996;p71">
              <a:extLst>
                <a:ext uri="{FF2B5EF4-FFF2-40B4-BE49-F238E27FC236}">
                  <a16:creationId xmlns:a16="http://schemas.microsoft.com/office/drawing/2014/main" id="{8167ADDD-3637-47FA-CCF5-D65453C499EA}"/>
                </a:ext>
              </a:extLst>
            </p:cNvPr>
            <p:cNvSpPr/>
            <p:nvPr/>
          </p:nvSpPr>
          <p:spPr>
            <a:xfrm>
              <a:off x="9356726" y="3267076"/>
              <a:ext cx="65088" cy="66675"/>
            </a:xfrm>
            <a:custGeom>
              <a:avLst/>
              <a:gdLst/>
              <a:ahLst/>
              <a:cxnLst/>
              <a:rect l="l" t="t" r="r" b="b"/>
              <a:pathLst>
                <a:path w="195" h="195" extrusionOk="0">
                  <a:moveTo>
                    <a:pt x="30" y="127"/>
                  </a:moveTo>
                  <a:cubicBezTo>
                    <a:pt x="67" y="127"/>
                    <a:pt x="67" y="127"/>
                    <a:pt x="67" y="127"/>
                  </a:cubicBezTo>
                  <a:cubicBezTo>
                    <a:pt x="67" y="165"/>
                    <a:pt x="67" y="165"/>
                    <a:pt x="67" y="165"/>
                  </a:cubicBezTo>
                  <a:cubicBezTo>
                    <a:pt x="67" y="182"/>
                    <a:pt x="81" y="195"/>
                    <a:pt x="97" y="195"/>
                  </a:cubicBezTo>
                  <a:cubicBezTo>
                    <a:pt x="114" y="195"/>
                    <a:pt x="127" y="182"/>
                    <a:pt x="127" y="165"/>
                  </a:cubicBezTo>
                  <a:cubicBezTo>
                    <a:pt x="127" y="127"/>
                    <a:pt x="127" y="127"/>
                    <a:pt x="127" y="127"/>
                  </a:cubicBezTo>
                  <a:cubicBezTo>
                    <a:pt x="165" y="127"/>
                    <a:pt x="165" y="127"/>
                    <a:pt x="165" y="127"/>
                  </a:cubicBezTo>
                  <a:cubicBezTo>
                    <a:pt x="182" y="127"/>
                    <a:pt x="195" y="114"/>
                    <a:pt x="195" y="97"/>
                  </a:cubicBezTo>
                  <a:cubicBezTo>
                    <a:pt x="195" y="81"/>
                    <a:pt x="182" y="67"/>
                    <a:pt x="165" y="67"/>
                  </a:cubicBezTo>
                  <a:cubicBezTo>
                    <a:pt x="127" y="67"/>
                    <a:pt x="127" y="67"/>
                    <a:pt x="127" y="67"/>
                  </a:cubicBezTo>
                  <a:cubicBezTo>
                    <a:pt x="127" y="30"/>
                    <a:pt x="127" y="30"/>
                    <a:pt x="127" y="30"/>
                  </a:cubicBezTo>
                  <a:cubicBezTo>
                    <a:pt x="127" y="13"/>
                    <a:pt x="114" y="0"/>
                    <a:pt x="97" y="0"/>
                  </a:cubicBezTo>
                  <a:cubicBezTo>
                    <a:pt x="81" y="0"/>
                    <a:pt x="67" y="13"/>
                    <a:pt x="67" y="30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30" y="67"/>
                    <a:pt x="30" y="67"/>
                    <a:pt x="30" y="67"/>
                  </a:cubicBezTo>
                  <a:cubicBezTo>
                    <a:pt x="13" y="67"/>
                    <a:pt x="0" y="81"/>
                    <a:pt x="0" y="97"/>
                  </a:cubicBezTo>
                  <a:cubicBezTo>
                    <a:pt x="0" y="114"/>
                    <a:pt x="13" y="127"/>
                    <a:pt x="30" y="1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997;p71">
            <a:extLst>
              <a:ext uri="{FF2B5EF4-FFF2-40B4-BE49-F238E27FC236}">
                <a16:creationId xmlns:a16="http://schemas.microsoft.com/office/drawing/2014/main" id="{CC826319-FDED-8574-97B2-5C02A6653E98}"/>
              </a:ext>
            </a:extLst>
          </p:cNvPr>
          <p:cNvGrpSpPr/>
          <p:nvPr/>
        </p:nvGrpSpPr>
        <p:grpSpPr>
          <a:xfrm>
            <a:off x="3880725" y="3321936"/>
            <a:ext cx="293401" cy="330840"/>
            <a:chOff x="10036176" y="3179763"/>
            <a:chExt cx="609600" cy="687388"/>
          </a:xfrm>
        </p:grpSpPr>
        <p:sp>
          <p:nvSpPr>
            <p:cNvPr id="22" name="Google Shape;998;p71">
              <a:extLst>
                <a:ext uri="{FF2B5EF4-FFF2-40B4-BE49-F238E27FC236}">
                  <a16:creationId xmlns:a16="http://schemas.microsoft.com/office/drawing/2014/main" id="{B57D1225-2C37-6534-0D50-8B5C45042F16}"/>
                </a:ext>
              </a:extLst>
            </p:cNvPr>
            <p:cNvSpPr/>
            <p:nvPr/>
          </p:nvSpPr>
          <p:spPr>
            <a:xfrm>
              <a:off x="10099676" y="3721101"/>
              <a:ext cx="314325" cy="146050"/>
            </a:xfrm>
            <a:custGeom>
              <a:avLst/>
              <a:gdLst/>
              <a:ahLst/>
              <a:cxnLst/>
              <a:rect l="l" t="t" r="r" b="b"/>
              <a:pathLst>
                <a:path w="936" h="435" extrusionOk="0">
                  <a:moveTo>
                    <a:pt x="906" y="237"/>
                  </a:moveTo>
                  <a:cubicBezTo>
                    <a:pt x="890" y="237"/>
                    <a:pt x="876" y="251"/>
                    <a:pt x="876" y="267"/>
                  </a:cubicBezTo>
                  <a:cubicBezTo>
                    <a:pt x="876" y="375"/>
                    <a:pt x="876" y="375"/>
                    <a:pt x="876" y="375"/>
                  </a:cubicBezTo>
                  <a:cubicBezTo>
                    <a:pt x="384" y="375"/>
                    <a:pt x="384" y="375"/>
                    <a:pt x="384" y="375"/>
                  </a:cubicBezTo>
                  <a:cubicBezTo>
                    <a:pt x="384" y="143"/>
                    <a:pt x="384" y="143"/>
                    <a:pt x="384" y="143"/>
                  </a:cubicBezTo>
                  <a:cubicBezTo>
                    <a:pt x="384" y="127"/>
                    <a:pt x="371" y="113"/>
                    <a:pt x="354" y="113"/>
                  </a:cubicBezTo>
                  <a:cubicBezTo>
                    <a:pt x="151" y="113"/>
                    <a:pt x="151" y="113"/>
                    <a:pt x="151" y="113"/>
                  </a:cubicBezTo>
                  <a:cubicBezTo>
                    <a:pt x="104" y="113"/>
                    <a:pt x="64" y="76"/>
                    <a:pt x="61" y="29"/>
                  </a:cubicBezTo>
                  <a:cubicBezTo>
                    <a:pt x="60" y="13"/>
                    <a:pt x="45" y="0"/>
                    <a:pt x="29" y="1"/>
                  </a:cubicBezTo>
                  <a:cubicBezTo>
                    <a:pt x="12" y="2"/>
                    <a:pt x="0" y="17"/>
                    <a:pt x="1" y="33"/>
                  </a:cubicBezTo>
                  <a:cubicBezTo>
                    <a:pt x="6" y="112"/>
                    <a:pt x="72" y="173"/>
                    <a:pt x="151" y="173"/>
                  </a:cubicBezTo>
                  <a:cubicBezTo>
                    <a:pt x="324" y="173"/>
                    <a:pt x="324" y="173"/>
                    <a:pt x="324" y="173"/>
                  </a:cubicBezTo>
                  <a:cubicBezTo>
                    <a:pt x="324" y="405"/>
                    <a:pt x="324" y="405"/>
                    <a:pt x="324" y="405"/>
                  </a:cubicBezTo>
                  <a:cubicBezTo>
                    <a:pt x="324" y="422"/>
                    <a:pt x="338" y="435"/>
                    <a:pt x="354" y="435"/>
                  </a:cubicBezTo>
                  <a:cubicBezTo>
                    <a:pt x="906" y="435"/>
                    <a:pt x="906" y="435"/>
                    <a:pt x="906" y="435"/>
                  </a:cubicBezTo>
                  <a:cubicBezTo>
                    <a:pt x="923" y="435"/>
                    <a:pt x="936" y="422"/>
                    <a:pt x="936" y="405"/>
                  </a:cubicBezTo>
                  <a:cubicBezTo>
                    <a:pt x="936" y="267"/>
                    <a:pt x="936" y="267"/>
                    <a:pt x="936" y="267"/>
                  </a:cubicBezTo>
                  <a:cubicBezTo>
                    <a:pt x="936" y="251"/>
                    <a:pt x="923" y="237"/>
                    <a:pt x="906" y="2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999;p71">
              <a:extLst>
                <a:ext uri="{FF2B5EF4-FFF2-40B4-BE49-F238E27FC236}">
                  <a16:creationId xmlns:a16="http://schemas.microsoft.com/office/drawing/2014/main" id="{AD324819-760A-C168-BA55-EE0AA1B2F0AE}"/>
                </a:ext>
              </a:extLst>
            </p:cNvPr>
            <p:cNvSpPr/>
            <p:nvPr/>
          </p:nvSpPr>
          <p:spPr>
            <a:xfrm>
              <a:off x="10140951" y="3560763"/>
              <a:ext cx="85725" cy="34925"/>
            </a:xfrm>
            <a:custGeom>
              <a:avLst/>
              <a:gdLst/>
              <a:ahLst/>
              <a:cxnLst/>
              <a:rect l="l" t="t" r="r" b="b"/>
              <a:pathLst>
                <a:path w="257" h="102" extrusionOk="0">
                  <a:moveTo>
                    <a:pt x="246" y="54"/>
                  </a:moveTo>
                  <a:cubicBezTo>
                    <a:pt x="257" y="42"/>
                    <a:pt x="257" y="23"/>
                    <a:pt x="246" y="12"/>
                  </a:cubicBezTo>
                  <a:cubicBezTo>
                    <a:pt x="234" y="0"/>
                    <a:pt x="215" y="0"/>
                    <a:pt x="203" y="12"/>
                  </a:cubicBezTo>
                  <a:cubicBezTo>
                    <a:pt x="162" y="53"/>
                    <a:pt x="95" y="53"/>
                    <a:pt x="54" y="12"/>
                  </a:cubicBezTo>
                  <a:cubicBezTo>
                    <a:pt x="43" y="0"/>
                    <a:pt x="24" y="0"/>
                    <a:pt x="12" y="12"/>
                  </a:cubicBezTo>
                  <a:cubicBezTo>
                    <a:pt x="0" y="23"/>
                    <a:pt x="0" y="42"/>
                    <a:pt x="12" y="54"/>
                  </a:cubicBezTo>
                  <a:cubicBezTo>
                    <a:pt x="44" y="86"/>
                    <a:pt x="87" y="102"/>
                    <a:pt x="129" y="102"/>
                  </a:cubicBezTo>
                  <a:cubicBezTo>
                    <a:pt x="171" y="102"/>
                    <a:pt x="214" y="86"/>
                    <a:pt x="246" y="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000;p71">
              <a:extLst>
                <a:ext uri="{FF2B5EF4-FFF2-40B4-BE49-F238E27FC236}">
                  <a16:creationId xmlns:a16="http://schemas.microsoft.com/office/drawing/2014/main" id="{9ED5A7A7-1252-9D13-E85B-60A355F742AF}"/>
                </a:ext>
              </a:extLst>
            </p:cNvPr>
            <p:cNvSpPr/>
            <p:nvPr/>
          </p:nvSpPr>
          <p:spPr>
            <a:xfrm>
              <a:off x="10036176" y="3278188"/>
              <a:ext cx="595314" cy="495301"/>
            </a:xfrm>
            <a:custGeom>
              <a:avLst/>
              <a:gdLst/>
              <a:ahLst/>
              <a:cxnLst/>
              <a:rect l="l" t="t" r="r" b="b"/>
              <a:pathLst>
                <a:path w="1778" h="1476" extrusionOk="0">
                  <a:moveTo>
                    <a:pt x="1616" y="396"/>
                  </a:moveTo>
                  <a:cubicBezTo>
                    <a:pt x="1585" y="396"/>
                    <a:pt x="1585" y="396"/>
                    <a:pt x="1585" y="396"/>
                  </a:cubicBezTo>
                  <a:cubicBezTo>
                    <a:pt x="1595" y="368"/>
                    <a:pt x="1602" y="338"/>
                    <a:pt x="1604" y="307"/>
                  </a:cubicBezTo>
                  <a:cubicBezTo>
                    <a:pt x="1605" y="291"/>
                    <a:pt x="1592" y="277"/>
                    <a:pt x="1575" y="276"/>
                  </a:cubicBezTo>
                  <a:cubicBezTo>
                    <a:pt x="1559" y="275"/>
                    <a:pt x="1545" y="288"/>
                    <a:pt x="1544" y="304"/>
                  </a:cubicBezTo>
                  <a:cubicBezTo>
                    <a:pt x="1542" y="342"/>
                    <a:pt x="1530" y="379"/>
                    <a:pt x="1511" y="411"/>
                  </a:cubicBezTo>
                  <a:cubicBezTo>
                    <a:pt x="1505" y="420"/>
                    <a:pt x="1505" y="432"/>
                    <a:pt x="1510" y="441"/>
                  </a:cubicBezTo>
                  <a:cubicBezTo>
                    <a:pt x="1516" y="450"/>
                    <a:pt x="1526" y="456"/>
                    <a:pt x="1537" y="456"/>
                  </a:cubicBezTo>
                  <a:cubicBezTo>
                    <a:pt x="1616" y="456"/>
                    <a:pt x="1616" y="456"/>
                    <a:pt x="1616" y="456"/>
                  </a:cubicBezTo>
                  <a:cubicBezTo>
                    <a:pt x="1672" y="456"/>
                    <a:pt x="1718" y="502"/>
                    <a:pt x="1718" y="558"/>
                  </a:cubicBezTo>
                  <a:cubicBezTo>
                    <a:pt x="1718" y="615"/>
                    <a:pt x="1672" y="660"/>
                    <a:pt x="1616" y="660"/>
                  </a:cubicBezTo>
                  <a:cubicBezTo>
                    <a:pt x="1238" y="660"/>
                    <a:pt x="1238" y="660"/>
                    <a:pt x="1238" y="660"/>
                  </a:cubicBezTo>
                  <a:cubicBezTo>
                    <a:pt x="1222" y="660"/>
                    <a:pt x="1209" y="673"/>
                    <a:pt x="1208" y="689"/>
                  </a:cubicBezTo>
                  <a:cubicBezTo>
                    <a:pt x="1207" y="724"/>
                    <a:pt x="1178" y="751"/>
                    <a:pt x="1143" y="751"/>
                  </a:cubicBezTo>
                  <a:cubicBezTo>
                    <a:pt x="1108" y="751"/>
                    <a:pt x="1079" y="724"/>
                    <a:pt x="1077" y="689"/>
                  </a:cubicBezTo>
                  <a:cubicBezTo>
                    <a:pt x="1076" y="673"/>
                    <a:pt x="1063" y="660"/>
                    <a:pt x="1047" y="660"/>
                  </a:cubicBezTo>
                  <a:cubicBezTo>
                    <a:pt x="740" y="660"/>
                    <a:pt x="740" y="660"/>
                    <a:pt x="740" y="660"/>
                  </a:cubicBezTo>
                  <a:cubicBezTo>
                    <a:pt x="683" y="660"/>
                    <a:pt x="638" y="615"/>
                    <a:pt x="638" y="558"/>
                  </a:cubicBezTo>
                  <a:cubicBezTo>
                    <a:pt x="638" y="502"/>
                    <a:pt x="683" y="456"/>
                    <a:pt x="740" y="456"/>
                  </a:cubicBezTo>
                  <a:cubicBezTo>
                    <a:pt x="791" y="456"/>
                    <a:pt x="791" y="456"/>
                    <a:pt x="791" y="456"/>
                  </a:cubicBezTo>
                  <a:cubicBezTo>
                    <a:pt x="801" y="456"/>
                    <a:pt x="810" y="452"/>
                    <a:pt x="816" y="444"/>
                  </a:cubicBezTo>
                  <a:cubicBezTo>
                    <a:pt x="821" y="436"/>
                    <a:pt x="823" y="426"/>
                    <a:pt x="820" y="417"/>
                  </a:cubicBezTo>
                  <a:cubicBezTo>
                    <a:pt x="814" y="401"/>
                    <a:pt x="812" y="383"/>
                    <a:pt x="812" y="366"/>
                  </a:cubicBezTo>
                  <a:cubicBezTo>
                    <a:pt x="812" y="277"/>
                    <a:pt x="884" y="204"/>
                    <a:pt x="974" y="204"/>
                  </a:cubicBezTo>
                  <a:cubicBezTo>
                    <a:pt x="1002" y="204"/>
                    <a:pt x="1029" y="211"/>
                    <a:pt x="1054" y="225"/>
                  </a:cubicBezTo>
                  <a:cubicBezTo>
                    <a:pt x="1061" y="230"/>
                    <a:pt x="1071" y="230"/>
                    <a:pt x="1079" y="227"/>
                  </a:cubicBezTo>
                  <a:cubicBezTo>
                    <a:pt x="1087" y="224"/>
                    <a:pt x="1094" y="218"/>
                    <a:pt x="1097" y="210"/>
                  </a:cubicBezTo>
                  <a:cubicBezTo>
                    <a:pt x="1130" y="120"/>
                    <a:pt x="1217" y="60"/>
                    <a:pt x="1313" y="60"/>
                  </a:cubicBezTo>
                  <a:cubicBezTo>
                    <a:pt x="1399" y="60"/>
                    <a:pt x="1477" y="107"/>
                    <a:pt x="1517" y="183"/>
                  </a:cubicBezTo>
                  <a:cubicBezTo>
                    <a:pt x="1525" y="197"/>
                    <a:pt x="1543" y="203"/>
                    <a:pt x="1558" y="195"/>
                  </a:cubicBezTo>
                  <a:cubicBezTo>
                    <a:pt x="1572" y="187"/>
                    <a:pt x="1578" y="169"/>
                    <a:pt x="1570" y="154"/>
                  </a:cubicBezTo>
                  <a:cubicBezTo>
                    <a:pt x="1519" y="59"/>
                    <a:pt x="1421" y="0"/>
                    <a:pt x="1313" y="0"/>
                  </a:cubicBezTo>
                  <a:cubicBezTo>
                    <a:pt x="1203" y="0"/>
                    <a:pt x="1103" y="63"/>
                    <a:pt x="1054" y="159"/>
                  </a:cubicBezTo>
                  <a:cubicBezTo>
                    <a:pt x="1028" y="149"/>
                    <a:pt x="1001" y="144"/>
                    <a:pt x="974" y="144"/>
                  </a:cubicBezTo>
                  <a:cubicBezTo>
                    <a:pt x="890" y="144"/>
                    <a:pt x="818" y="190"/>
                    <a:pt x="780" y="258"/>
                  </a:cubicBezTo>
                  <a:cubicBezTo>
                    <a:pt x="756" y="256"/>
                    <a:pt x="732" y="255"/>
                    <a:pt x="708" y="255"/>
                  </a:cubicBezTo>
                  <a:cubicBezTo>
                    <a:pt x="547" y="257"/>
                    <a:pt x="396" y="320"/>
                    <a:pt x="283" y="435"/>
                  </a:cubicBezTo>
                  <a:cubicBezTo>
                    <a:pt x="170" y="549"/>
                    <a:pt x="108" y="700"/>
                    <a:pt x="108" y="861"/>
                  </a:cubicBezTo>
                  <a:cubicBezTo>
                    <a:pt x="108" y="862"/>
                    <a:pt x="108" y="899"/>
                    <a:pt x="108" y="916"/>
                  </a:cubicBezTo>
                  <a:cubicBezTo>
                    <a:pt x="10" y="1090"/>
                    <a:pt x="10" y="1090"/>
                    <a:pt x="10" y="1090"/>
                  </a:cubicBezTo>
                  <a:cubicBezTo>
                    <a:pt x="0" y="1108"/>
                    <a:pt x="0" y="1129"/>
                    <a:pt x="10" y="1147"/>
                  </a:cubicBezTo>
                  <a:cubicBezTo>
                    <a:pt x="20" y="1165"/>
                    <a:pt x="39" y="1175"/>
                    <a:pt x="59" y="1175"/>
                  </a:cubicBezTo>
                  <a:cubicBezTo>
                    <a:pt x="190" y="1175"/>
                    <a:pt x="190" y="1175"/>
                    <a:pt x="190" y="1175"/>
                  </a:cubicBezTo>
                  <a:cubicBezTo>
                    <a:pt x="190" y="1210"/>
                    <a:pt x="190" y="1210"/>
                    <a:pt x="190" y="1210"/>
                  </a:cubicBezTo>
                  <a:cubicBezTo>
                    <a:pt x="190" y="1227"/>
                    <a:pt x="203" y="1240"/>
                    <a:pt x="220" y="1240"/>
                  </a:cubicBezTo>
                  <a:cubicBezTo>
                    <a:pt x="236" y="1240"/>
                    <a:pt x="250" y="1227"/>
                    <a:pt x="250" y="1210"/>
                  </a:cubicBezTo>
                  <a:cubicBezTo>
                    <a:pt x="250" y="1158"/>
                    <a:pt x="250" y="1158"/>
                    <a:pt x="250" y="1158"/>
                  </a:cubicBezTo>
                  <a:cubicBezTo>
                    <a:pt x="250" y="1152"/>
                    <a:pt x="248" y="1147"/>
                    <a:pt x="245" y="1142"/>
                  </a:cubicBezTo>
                  <a:cubicBezTo>
                    <a:pt x="243" y="1138"/>
                    <a:pt x="241" y="1134"/>
                    <a:pt x="239" y="1130"/>
                  </a:cubicBezTo>
                  <a:cubicBezTo>
                    <a:pt x="233" y="1121"/>
                    <a:pt x="223" y="1115"/>
                    <a:pt x="212" y="1115"/>
                  </a:cubicBezTo>
                  <a:cubicBezTo>
                    <a:pt x="64" y="1115"/>
                    <a:pt x="64" y="1115"/>
                    <a:pt x="64" y="1115"/>
                  </a:cubicBezTo>
                  <a:cubicBezTo>
                    <a:pt x="164" y="938"/>
                    <a:pt x="164" y="938"/>
                    <a:pt x="164" y="938"/>
                  </a:cubicBezTo>
                  <a:cubicBezTo>
                    <a:pt x="166" y="934"/>
                    <a:pt x="168" y="928"/>
                    <a:pt x="168" y="923"/>
                  </a:cubicBezTo>
                  <a:cubicBezTo>
                    <a:pt x="168" y="921"/>
                    <a:pt x="168" y="865"/>
                    <a:pt x="168" y="861"/>
                  </a:cubicBezTo>
                  <a:cubicBezTo>
                    <a:pt x="168" y="716"/>
                    <a:pt x="224" y="580"/>
                    <a:pt x="326" y="477"/>
                  </a:cubicBezTo>
                  <a:cubicBezTo>
                    <a:pt x="428" y="374"/>
                    <a:pt x="564" y="316"/>
                    <a:pt x="708" y="315"/>
                  </a:cubicBezTo>
                  <a:cubicBezTo>
                    <a:pt x="725" y="315"/>
                    <a:pt x="741" y="315"/>
                    <a:pt x="757" y="317"/>
                  </a:cubicBezTo>
                  <a:cubicBezTo>
                    <a:pt x="754" y="333"/>
                    <a:pt x="752" y="349"/>
                    <a:pt x="752" y="366"/>
                  </a:cubicBezTo>
                  <a:cubicBezTo>
                    <a:pt x="752" y="376"/>
                    <a:pt x="752" y="386"/>
                    <a:pt x="754" y="396"/>
                  </a:cubicBezTo>
                  <a:cubicBezTo>
                    <a:pt x="740" y="396"/>
                    <a:pt x="740" y="396"/>
                    <a:pt x="740" y="396"/>
                  </a:cubicBezTo>
                  <a:cubicBezTo>
                    <a:pt x="650" y="396"/>
                    <a:pt x="578" y="469"/>
                    <a:pt x="578" y="558"/>
                  </a:cubicBezTo>
                  <a:cubicBezTo>
                    <a:pt x="578" y="648"/>
                    <a:pt x="650" y="720"/>
                    <a:pt x="740" y="720"/>
                  </a:cubicBezTo>
                  <a:cubicBezTo>
                    <a:pt x="1022" y="720"/>
                    <a:pt x="1022" y="720"/>
                    <a:pt x="1022" y="720"/>
                  </a:cubicBezTo>
                  <a:cubicBezTo>
                    <a:pt x="1037" y="773"/>
                    <a:pt x="1086" y="811"/>
                    <a:pt x="1143" y="811"/>
                  </a:cubicBezTo>
                  <a:cubicBezTo>
                    <a:pt x="1187" y="811"/>
                    <a:pt x="1227" y="788"/>
                    <a:pt x="1249" y="752"/>
                  </a:cubicBezTo>
                  <a:cubicBezTo>
                    <a:pt x="1256" y="787"/>
                    <a:pt x="1260" y="823"/>
                    <a:pt x="1260" y="859"/>
                  </a:cubicBezTo>
                  <a:cubicBezTo>
                    <a:pt x="1261" y="1017"/>
                    <a:pt x="1193" y="1166"/>
                    <a:pt x="1075" y="1271"/>
                  </a:cubicBezTo>
                  <a:cubicBezTo>
                    <a:pt x="1069" y="1276"/>
                    <a:pt x="1065" y="1285"/>
                    <a:pt x="1065" y="1293"/>
                  </a:cubicBezTo>
                  <a:cubicBezTo>
                    <a:pt x="1065" y="1446"/>
                    <a:pt x="1065" y="1446"/>
                    <a:pt x="1065" y="1446"/>
                  </a:cubicBezTo>
                  <a:cubicBezTo>
                    <a:pt x="1065" y="1463"/>
                    <a:pt x="1079" y="1476"/>
                    <a:pt x="1095" y="1476"/>
                  </a:cubicBezTo>
                  <a:cubicBezTo>
                    <a:pt x="1112" y="1476"/>
                    <a:pt x="1125" y="1463"/>
                    <a:pt x="1125" y="1446"/>
                  </a:cubicBezTo>
                  <a:cubicBezTo>
                    <a:pt x="1125" y="1306"/>
                    <a:pt x="1125" y="1306"/>
                    <a:pt x="1125" y="1306"/>
                  </a:cubicBezTo>
                  <a:cubicBezTo>
                    <a:pt x="1250" y="1191"/>
                    <a:pt x="1321" y="1029"/>
                    <a:pt x="1320" y="859"/>
                  </a:cubicBezTo>
                  <a:cubicBezTo>
                    <a:pt x="1320" y="812"/>
                    <a:pt x="1314" y="765"/>
                    <a:pt x="1304" y="720"/>
                  </a:cubicBezTo>
                  <a:cubicBezTo>
                    <a:pt x="1616" y="720"/>
                    <a:pt x="1616" y="720"/>
                    <a:pt x="1616" y="720"/>
                  </a:cubicBezTo>
                  <a:cubicBezTo>
                    <a:pt x="1706" y="720"/>
                    <a:pt x="1778" y="648"/>
                    <a:pt x="1778" y="558"/>
                  </a:cubicBezTo>
                  <a:cubicBezTo>
                    <a:pt x="1778" y="469"/>
                    <a:pt x="1706" y="396"/>
                    <a:pt x="1616" y="3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001;p71">
              <a:extLst>
                <a:ext uri="{FF2B5EF4-FFF2-40B4-BE49-F238E27FC236}">
                  <a16:creationId xmlns:a16="http://schemas.microsoft.com/office/drawing/2014/main" id="{E2660B0F-EB9A-F5F2-35D5-8E214CE29D22}"/>
                </a:ext>
              </a:extLst>
            </p:cNvPr>
            <p:cNvSpPr/>
            <p:nvPr/>
          </p:nvSpPr>
          <p:spPr>
            <a:xfrm>
              <a:off x="10313988" y="3549651"/>
              <a:ext cx="68263" cy="66675"/>
            </a:xfrm>
            <a:custGeom>
              <a:avLst/>
              <a:gdLst/>
              <a:ahLst/>
              <a:cxnLst/>
              <a:rect l="l" t="t" r="r" b="b"/>
              <a:pathLst>
                <a:path w="201" h="201" extrusionOk="0">
                  <a:moveTo>
                    <a:pt x="201" y="101"/>
                  </a:moveTo>
                  <a:cubicBezTo>
                    <a:pt x="201" y="45"/>
                    <a:pt x="156" y="0"/>
                    <a:pt x="101" y="0"/>
                  </a:cubicBezTo>
                  <a:cubicBezTo>
                    <a:pt x="45" y="0"/>
                    <a:pt x="0" y="45"/>
                    <a:pt x="0" y="101"/>
                  </a:cubicBezTo>
                  <a:cubicBezTo>
                    <a:pt x="0" y="156"/>
                    <a:pt x="45" y="201"/>
                    <a:pt x="101" y="201"/>
                  </a:cubicBezTo>
                  <a:cubicBezTo>
                    <a:pt x="156" y="201"/>
                    <a:pt x="201" y="156"/>
                    <a:pt x="201" y="101"/>
                  </a:cubicBezTo>
                  <a:close/>
                  <a:moveTo>
                    <a:pt x="60" y="101"/>
                  </a:moveTo>
                  <a:cubicBezTo>
                    <a:pt x="60" y="78"/>
                    <a:pt x="78" y="60"/>
                    <a:pt x="101" y="60"/>
                  </a:cubicBezTo>
                  <a:cubicBezTo>
                    <a:pt x="123" y="60"/>
                    <a:pt x="141" y="78"/>
                    <a:pt x="141" y="101"/>
                  </a:cubicBezTo>
                  <a:cubicBezTo>
                    <a:pt x="141" y="123"/>
                    <a:pt x="123" y="141"/>
                    <a:pt x="101" y="141"/>
                  </a:cubicBezTo>
                  <a:cubicBezTo>
                    <a:pt x="78" y="141"/>
                    <a:pt x="60" y="123"/>
                    <a:pt x="60" y="1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1002;p71">
              <a:extLst>
                <a:ext uri="{FF2B5EF4-FFF2-40B4-BE49-F238E27FC236}">
                  <a16:creationId xmlns:a16="http://schemas.microsoft.com/office/drawing/2014/main" id="{BCEF1CC4-8EC0-E40C-443B-0854334A1C6B}"/>
                </a:ext>
              </a:extLst>
            </p:cNvPr>
            <p:cNvSpPr/>
            <p:nvPr/>
          </p:nvSpPr>
          <p:spPr>
            <a:xfrm>
              <a:off x="10279063" y="3179763"/>
              <a:ext cx="115888" cy="115888"/>
            </a:xfrm>
            <a:custGeom>
              <a:avLst/>
              <a:gdLst/>
              <a:ahLst/>
              <a:cxnLst/>
              <a:rect l="l" t="t" r="r" b="b"/>
              <a:pathLst>
                <a:path w="344" h="345" extrusionOk="0">
                  <a:moveTo>
                    <a:pt x="29" y="214"/>
                  </a:moveTo>
                  <a:cubicBezTo>
                    <a:pt x="90" y="234"/>
                    <a:pt x="110" y="255"/>
                    <a:pt x="131" y="316"/>
                  </a:cubicBezTo>
                  <a:cubicBezTo>
                    <a:pt x="137" y="333"/>
                    <a:pt x="154" y="345"/>
                    <a:pt x="172" y="345"/>
                  </a:cubicBezTo>
                  <a:cubicBezTo>
                    <a:pt x="191" y="345"/>
                    <a:pt x="207" y="333"/>
                    <a:pt x="213" y="316"/>
                  </a:cubicBezTo>
                  <a:cubicBezTo>
                    <a:pt x="234" y="255"/>
                    <a:pt x="254" y="234"/>
                    <a:pt x="315" y="214"/>
                  </a:cubicBezTo>
                  <a:cubicBezTo>
                    <a:pt x="333" y="208"/>
                    <a:pt x="344" y="191"/>
                    <a:pt x="344" y="173"/>
                  </a:cubicBezTo>
                  <a:cubicBezTo>
                    <a:pt x="344" y="154"/>
                    <a:pt x="333" y="138"/>
                    <a:pt x="315" y="132"/>
                  </a:cubicBezTo>
                  <a:cubicBezTo>
                    <a:pt x="254" y="111"/>
                    <a:pt x="234" y="91"/>
                    <a:pt x="213" y="30"/>
                  </a:cubicBezTo>
                  <a:cubicBezTo>
                    <a:pt x="207" y="12"/>
                    <a:pt x="191" y="0"/>
                    <a:pt x="172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54" y="0"/>
                    <a:pt x="137" y="12"/>
                    <a:pt x="131" y="30"/>
                  </a:cubicBezTo>
                  <a:cubicBezTo>
                    <a:pt x="110" y="91"/>
                    <a:pt x="90" y="111"/>
                    <a:pt x="29" y="132"/>
                  </a:cubicBezTo>
                  <a:cubicBezTo>
                    <a:pt x="11" y="138"/>
                    <a:pt x="0" y="154"/>
                    <a:pt x="0" y="173"/>
                  </a:cubicBezTo>
                  <a:cubicBezTo>
                    <a:pt x="0" y="191"/>
                    <a:pt x="11" y="208"/>
                    <a:pt x="29" y="214"/>
                  </a:cubicBezTo>
                  <a:close/>
                  <a:moveTo>
                    <a:pt x="172" y="88"/>
                  </a:moveTo>
                  <a:cubicBezTo>
                    <a:pt x="191" y="128"/>
                    <a:pt x="216" y="153"/>
                    <a:pt x="256" y="173"/>
                  </a:cubicBezTo>
                  <a:cubicBezTo>
                    <a:pt x="216" y="192"/>
                    <a:pt x="191" y="217"/>
                    <a:pt x="172" y="257"/>
                  </a:cubicBezTo>
                  <a:cubicBezTo>
                    <a:pt x="153" y="217"/>
                    <a:pt x="128" y="192"/>
                    <a:pt x="88" y="173"/>
                  </a:cubicBezTo>
                  <a:cubicBezTo>
                    <a:pt x="128" y="153"/>
                    <a:pt x="153" y="128"/>
                    <a:pt x="172" y="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1003;p71">
              <a:extLst>
                <a:ext uri="{FF2B5EF4-FFF2-40B4-BE49-F238E27FC236}">
                  <a16:creationId xmlns:a16="http://schemas.microsoft.com/office/drawing/2014/main" id="{EAF9A376-4E7A-77F5-A356-CE06DFF625E5}"/>
                </a:ext>
              </a:extLst>
            </p:cNvPr>
            <p:cNvSpPr/>
            <p:nvPr/>
          </p:nvSpPr>
          <p:spPr>
            <a:xfrm>
              <a:off x="10404476" y="3352801"/>
              <a:ext cx="115888" cy="115888"/>
            </a:xfrm>
            <a:custGeom>
              <a:avLst/>
              <a:gdLst/>
              <a:ahLst/>
              <a:cxnLst/>
              <a:rect l="l" t="t" r="r" b="b"/>
              <a:pathLst>
                <a:path w="345" h="345" extrusionOk="0">
                  <a:moveTo>
                    <a:pt x="214" y="30"/>
                  </a:moveTo>
                  <a:cubicBezTo>
                    <a:pt x="208" y="12"/>
                    <a:pt x="191" y="0"/>
                    <a:pt x="173" y="0"/>
                  </a:cubicBezTo>
                  <a:cubicBezTo>
                    <a:pt x="154" y="0"/>
                    <a:pt x="138" y="12"/>
                    <a:pt x="132" y="30"/>
                  </a:cubicBezTo>
                  <a:cubicBezTo>
                    <a:pt x="111" y="91"/>
                    <a:pt x="91" y="111"/>
                    <a:pt x="30" y="132"/>
                  </a:cubicBezTo>
                  <a:cubicBezTo>
                    <a:pt x="12" y="138"/>
                    <a:pt x="0" y="154"/>
                    <a:pt x="0" y="173"/>
                  </a:cubicBezTo>
                  <a:cubicBezTo>
                    <a:pt x="0" y="191"/>
                    <a:pt x="12" y="208"/>
                    <a:pt x="30" y="213"/>
                  </a:cubicBezTo>
                  <a:cubicBezTo>
                    <a:pt x="91" y="234"/>
                    <a:pt x="111" y="254"/>
                    <a:pt x="132" y="316"/>
                  </a:cubicBezTo>
                  <a:cubicBezTo>
                    <a:pt x="138" y="333"/>
                    <a:pt x="154" y="345"/>
                    <a:pt x="173" y="345"/>
                  </a:cubicBezTo>
                  <a:cubicBezTo>
                    <a:pt x="191" y="345"/>
                    <a:pt x="208" y="333"/>
                    <a:pt x="214" y="316"/>
                  </a:cubicBezTo>
                  <a:cubicBezTo>
                    <a:pt x="234" y="254"/>
                    <a:pt x="255" y="234"/>
                    <a:pt x="316" y="213"/>
                  </a:cubicBezTo>
                  <a:cubicBezTo>
                    <a:pt x="333" y="208"/>
                    <a:pt x="345" y="191"/>
                    <a:pt x="345" y="173"/>
                  </a:cubicBezTo>
                  <a:cubicBezTo>
                    <a:pt x="345" y="154"/>
                    <a:pt x="333" y="138"/>
                    <a:pt x="316" y="132"/>
                  </a:cubicBezTo>
                  <a:cubicBezTo>
                    <a:pt x="255" y="111"/>
                    <a:pt x="234" y="91"/>
                    <a:pt x="214" y="30"/>
                  </a:cubicBezTo>
                  <a:close/>
                  <a:moveTo>
                    <a:pt x="173" y="257"/>
                  </a:moveTo>
                  <a:cubicBezTo>
                    <a:pt x="153" y="217"/>
                    <a:pt x="128" y="192"/>
                    <a:pt x="88" y="173"/>
                  </a:cubicBezTo>
                  <a:cubicBezTo>
                    <a:pt x="128" y="153"/>
                    <a:pt x="153" y="128"/>
                    <a:pt x="173" y="88"/>
                  </a:cubicBezTo>
                  <a:cubicBezTo>
                    <a:pt x="192" y="128"/>
                    <a:pt x="217" y="153"/>
                    <a:pt x="257" y="173"/>
                  </a:cubicBezTo>
                  <a:cubicBezTo>
                    <a:pt x="217" y="192"/>
                    <a:pt x="192" y="217"/>
                    <a:pt x="173" y="2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1004;p71">
              <a:extLst>
                <a:ext uri="{FF2B5EF4-FFF2-40B4-BE49-F238E27FC236}">
                  <a16:creationId xmlns:a16="http://schemas.microsoft.com/office/drawing/2014/main" id="{A9B11F36-62EA-4734-F205-B75D41E74689}"/>
                </a:ext>
              </a:extLst>
            </p:cNvPr>
            <p:cNvSpPr/>
            <p:nvPr/>
          </p:nvSpPr>
          <p:spPr>
            <a:xfrm>
              <a:off x="10552113" y="3228976"/>
              <a:ext cx="93663" cy="93663"/>
            </a:xfrm>
            <a:custGeom>
              <a:avLst/>
              <a:gdLst/>
              <a:ahLst/>
              <a:cxnLst/>
              <a:rect l="l" t="t" r="r" b="b"/>
              <a:pathLst>
                <a:path w="279" h="279" extrusionOk="0">
                  <a:moveTo>
                    <a:pt x="251" y="101"/>
                  </a:moveTo>
                  <a:cubicBezTo>
                    <a:pt x="206" y="86"/>
                    <a:pt x="192" y="72"/>
                    <a:pt x="177" y="27"/>
                  </a:cubicBezTo>
                  <a:cubicBezTo>
                    <a:pt x="172" y="11"/>
                    <a:pt x="156" y="0"/>
                    <a:pt x="139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22" y="0"/>
                    <a:pt x="107" y="11"/>
                    <a:pt x="101" y="27"/>
                  </a:cubicBezTo>
                  <a:cubicBezTo>
                    <a:pt x="86" y="72"/>
                    <a:pt x="72" y="86"/>
                    <a:pt x="27" y="101"/>
                  </a:cubicBezTo>
                  <a:cubicBezTo>
                    <a:pt x="10" y="107"/>
                    <a:pt x="0" y="122"/>
                    <a:pt x="0" y="139"/>
                  </a:cubicBezTo>
                  <a:cubicBezTo>
                    <a:pt x="0" y="157"/>
                    <a:pt x="10" y="172"/>
                    <a:pt x="27" y="177"/>
                  </a:cubicBezTo>
                  <a:cubicBezTo>
                    <a:pt x="72" y="193"/>
                    <a:pt x="86" y="207"/>
                    <a:pt x="101" y="252"/>
                  </a:cubicBezTo>
                  <a:cubicBezTo>
                    <a:pt x="107" y="268"/>
                    <a:pt x="122" y="279"/>
                    <a:pt x="139" y="279"/>
                  </a:cubicBezTo>
                  <a:cubicBezTo>
                    <a:pt x="156" y="279"/>
                    <a:pt x="172" y="268"/>
                    <a:pt x="177" y="252"/>
                  </a:cubicBezTo>
                  <a:cubicBezTo>
                    <a:pt x="192" y="207"/>
                    <a:pt x="206" y="193"/>
                    <a:pt x="251" y="177"/>
                  </a:cubicBezTo>
                  <a:cubicBezTo>
                    <a:pt x="268" y="172"/>
                    <a:pt x="279" y="157"/>
                    <a:pt x="279" y="139"/>
                  </a:cubicBezTo>
                  <a:cubicBezTo>
                    <a:pt x="279" y="122"/>
                    <a:pt x="268" y="107"/>
                    <a:pt x="251" y="101"/>
                  </a:cubicBezTo>
                  <a:close/>
                  <a:moveTo>
                    <a:pt x="139" y="190"/>
                  </a:moveTo>
                  <a:cubicBezTo>
                    <a:pt x="126" y="168"/>
                    <a:pt x="111" y="152"/>
                    <a:pt x="89" y="139"/>
                  </a:cubicBezTo>
                  <a:cubicBezTo>
                    <a:pt x="111" y="127"/>
                    <a:pt x="126" y="111"/>
                    <a:pt x="139" y="89"/>
                  </a:cubicBezTo>
                  <a:cubicBezTo>
                    <a:pt x="152" y="111"/>
                    <a:pt x="168" y="127"/>
                    <a:pt x="189" y="139"/>
                  </a:cubicBezTo>
                  <a:cubicBezTo>
                    <a:pt x="168" y="152"/>
                    <a:pt x="152" y="168"/>
                    <a:pt x="139" y="1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1005;p71">
              <a:extLst>
                <a:ext uri="{FF2B5EF4-FFF2-40B4-BE49-F238E27FC236}">
                  <a16:creationId xmlns:a16="http://schemas.microsoft.com/office/drawing/2014/main" id="{6A9C3CCF-23F2-FB52-91DD-C674764BB16E}"/>
                </a:ext>
              </a:extLst>
            </p:cNvPr>
            <p:cNvSpPr/>
            <p:nvPr/>
          </p:nvSpPr>
          <p:spPr>
            <a:xfrm>
              <a:off x="10329863" y="3422651"/>
              <a:ext cx="57150" cy="55563"/>
            </a:xfrm>
            <a:custGeom>
              <a:avLst/>
              <a:gdLst/>
              <a:ahLst/>
              <a:cxnLst/>
              <a:rect l="l" t="t" r="r" b="b"/>
              <a:pathLst>
                <a:path w="168" h="168" extrusionOk="0">
                  <a:moveTo>
                    <a:pt x="84" y="168"/>
                  </a:moveTo>
                  <a:cubicBezTo>
                    <a:pt x="101" y="168"/>
                    <a:pt x="114" y="155"/>
                    <a:pt x="114" y="138"/>
                  </a:cubicBezTo>
                  <a:cubicBezTo>
                    <a:pt x="114" y="114"/>
                    <a:pt x="114" y="114"/>
                    <a:pt x="114" y="114"/>
                  </a:cubicBezTo>
                  <a:cubicBezTo>
                    <a:pt x="138" y="114"/>
                    <a:pt x="138" y="114"/>
                    <a:pt x="138" y="114"/>
                  </a:cubicBezTo>
                  <a:cubicBezTo>
                    <a:pt x="155" y="114"/>
                    <a:pt x="168" y="101"/>
                    <a:pt x="168" y="84"/>
                  </a:cubicBezTo>
                  <a:cubicBezTo>
                    <a:pt x="168" y="68"/>
                    <a:pt x="155" y="54"/>
                    <a:pt x="138" y="54"/>
                  </a:cubicBezTo>
                  <a:cubicBezTo>
                    <a:pt x="114" y="54"/>
                    <a:pt x="114" y="54"/>
                    <a:pt x="114" y="54"/>
                  </a:cubicBezTo>
                  <a:cubicBezTo>
                    <a:pt x="114" y="30"/>
                    <a:pt x="114" y="30"/>
                    <a:pt x="114" y="30"/>
                  </a:cubicBezTo>
                  <a:cubicBezTo>
                    <a:pt x="114" y="14"/>
                    <a:pt x="101" y="0"/>
                    <a:pt x="84" y="0"/>
                  </a:cubicBezTo>
                  <a:cubicBezTo>
                    <a:pt x="68" y="0"/>
                    <a:pt x="54" y="14"/>
                    <a:pt x="54" y="30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14" y="54"/>
                    <a:pt x="0" y="68"/>
                    <a:pt x="0" y="84"/>
                  </a:cubicBezTo>
                  <a:cubicBezTo>
                    <a:pt x="0" y="101"/>
                    <a:pt x="14" y="114"/>
                    <a:pt x="30" y="114"/>
                  </a:cubicBezTo>
                  <a:cubicBezTo>
                    <a:pt x="54" y="114"/>
                    <a:pt x="54" y="114"/>
                    <a:pt x="54" y="114"/>
                  </a:cubicBezTo>
                  <a:cubicBezTo>
                    <a:pt x="54" y="138"/>
                    <a:pt x="54" y="138"/>
                    <a:pt x="54" y="138"/>
                  </a:cubicBezTo>
                  <a:cubicBezTo>
                    <a:pt x="54" y="155"/>
                    <a:pt x="68" y="168"/>
                    <a:pt x="84" y="1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" name="Google Shape;1006;p71">
            <a:extLst>
              <a:ext uri="{FF2B5EF4-FFF2-40B4-BE49-F238E27FC236}">
                <a16:creationId xmlns:a16="http://schemas.microsoft.com/office/drawing/2014/main" id="{406C9AD9-DBE8-1599-4B22-FC526A20336E}"/>
              </a:ext>
            </a:extLst>
          </p:cNvPr>
          <p:cNvGrpSpPr/>
          <p:nvPr/>
        </p:nvGrpSpPr>
        <p:grpSpPr>
          <a:xfrm>
            <a:off x="4351383" y="2355911"/>
            <a:ext cx="291872" cy="330839"/>
            <a:chOff x="2827338" y="4678363"/>
            <a:chExt cx="606425" cy="687386"/>
          </a:xfrm>
        </p:grpSpPr>
        <p:sp>
          <p:nvSpPr>
            <p:cNvPr id="31" name="Google Shape;1007;p71">
              <a:extLst>
                <a:ext uri="{FF2B5EF4-FFF2-40B4-BE49-F238E27FC236}">
                  <a16:creationId xmlns:a16="http://schemas.microsoft.com/office/drawing/2014/main" id="{3A94C968-63F0-55D4-A603-8B1587CAE088}"/>
                </a:ext>
              </a:extLst>
            </p:cNvPr>
            <p:cNvSpPr/>
            <p:nvPr/>
          </p:nvSpPr>
          <p:spPr>
            <a:xfrm>
              <a:off x="3127376" y="4721226"/>
              <a:ext cx="20700" cy="20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1008;p71">
              <a:extLst>
                <a:ext uri="{FF2B5EF4-FFF2-40B4-BE49-F238E27FC236}">
                  <a16:creationId xmlns:a16="http://schemas.microsoft.com/office/drawing/2014/main" id="{A5BFDA21-53AA-0F5E-8B3A-4141B4E0B486}"/>
                </a:ext>
              </a:extLst>
            </p:cNvPr>
            <p:cNvSpPr/>
            <p:nvPr/>
          </p:nvSpPr>
          <p:spPr>
            <a:xfrm>
              <a:off x="3100388" y="4721226"/>
              <a:ext cx="20700" cy="20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1009;p71">
              <a:extLst>
                <a:ext uri="{FF2B5EF4-FFF2-40B4-BE49-F238E27FC236}">
                  <a16:creationId xmlns:a16="http://schemas.microsoft.com/office/drawing/2014/main" id="{03236E55-B540-B727-730E-F7E2E3C5792A}"/>
                </a:ext>
              </a:extLst>
            </p:cNvPr>
            <p:cNvSpPr/>
            <p:nvPr/>
          </p:nvSpPr>
          <p:spPr>
            <a:xfrm>
              <a:off x="3021013" y="4721226"/>
              <a:ext cx="19200" cy="20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1010;p71">
              <a:extLst>
                <a:ext uri="{FF2B5EF4-FFF2-40B4-BE49-F238E27FC236}">
                  <a16:creationId xmlns:a16="http://schemas.microsoft.com/office/drawing/2014/main" id="{187AD04C-9DB7-FAD6-879C-A875D44E3BB9}"/>
                </a:ext>
              </a:extLst>
            </p:cNvPr>
            <p:cNvSpPr/>
            <p:nvPr/>
          </p:nvSpPr>
          <p:spPr>
            <a:xfrm>
              <a:off x="3360738" y="4711701"/>
              <a:ext cx="73025" cy="469899"/>
            </a:xfrm>
            <a:custGeom>
              <a:avLst/>
              <a:gdLst/>
              <a:ahLst/>
              <a:cxnLst/>
              <a:rect l="l" t="t" r="r" b="b"/>
              <a:pathLst>
                <a:path w="216" h="1401" extrusionOk="0">
                  <a:moveTo>
                    <a:pt x="186" y="255"/>
                  </a:moveTo>
                  <a:cubicBezTo>
                    <a:pt x="202" y="255"/>
                    <a:pt x="216" y="242"/>
                    <a:pt x="216" y="225"/>
                  </a:cubicBezTo>
                  <a:cubicBezTo>
                    <a:pt x="216" y="108"/>
                    <a:pt x="216" y="108"/>
                    <a:pt x="216" y="108"/>
                  </a:cubicBezTo>
                  <a:cubicBezTo>
                    <a:pt x="216" y="48"/>
                    <a:pt x="167" y="0"/>
                    <a:pt x="108" y="0"/>
                  </a:cubicBezTo>
                  <a:cubicBezTo>
                    <a:pt x="48" y="0"/>
                    <a:pt x="0" y="48"/>
                    <a:pt x="0" y="108"/>
                  </a:cubicBezTo>
                  <a:cubicBezTo>
                    <a:pt x="0" y="1194"/>
                    <a:pt x="0" y="1194"/>
                    <a:pt x="0" y="1194"/>
                  </a:cubicBezTo>
                  <a:cubicBezTo>
                    <a:pt x="0" y="1198"/>
                    <a:pt x="1" y="1202"/>
                    <a:pt x="3" y="1206"/>
                  </a:cubicBezTo>
                  <a:cubicBezTo>
                    <a:pt x="80" y="1383"/>
                    <a:pt x="80" y="1383"/>
                    <a:pt x="80" y="1383"/>
                  </a:cubicBezTo>
                  <a:cubicBezTo>
                    <a:pt x="85" y="1394"/>
                    <a:pt x="96" y="1401"/>
                    <a:pt x="108" y="1401"/>
                  </a:cubicBezTo>
                  <a:cubicBezTo>
                    <a:pt x="120" y="1401"/>
                    <a:pt x="130" y="1394"/>
                    <a:pt x="135" y="1383"/>
                  </a:cubicBezTo>
                  <a:cubicBezTo>
                    <a:pt x="213" y="1206"/>
                    <a:pt x="213" y="1206"/>
                    <a:pt x="213" y="1206"/>
                  </a:cubicBezTo>
                  <a:cubicBezTo>
                    <a:pt x="215" y="1202"/>
                    <a:pt x="216" y="1198"/>
                    <a:pt x="216" y="1194"/>
                  </a:cubicBezTo>
                  <a:cubicBezTo>
                    <a:pt x="216" y="365"/>
                    <a:pt x="216" y="365"/>
                    <a:pt x="216" y="365"/>
                  </a:cubicBezTo>
                  <a:cubicBezTo>
                    <a:pt x="216" y="349"/>
                    <a:pt x="202" y="335"/>
                    <a:pt x="186" y="335"/>
                  </a:cubicBezTo>
                  <a:cubicBezTo>
                    <a:pt x="169" y="335"/>
                    <a:pt x="156" y="349"/>
                    <a:pt x="156" y="365"/>
                  </a:cubicBezTo>
                  <a:cubicBezTo>
                    <a:pt x="156" y="1188"/>
                    <a:pt x="156" y="1188"/>
                    <a:pt x="156" y="1188"/>
                  </a:cubicBezTo>
                  <a:cubicBezTo>
                    <a:pt x="108" y="1296"/>
                    <a:pt x="108" y="1296"/>
                    <a:pt x="108" y="1296"/>
                  </a:cubicBezTo>
                  <a:cubicBezTo>
                    <a:pt x="60" y="1188"/>
                    <a:pt x="60" y="1188"/>
                    <a:pt x="60" y="1188"/>
                  </a:cubicBezTo>
                  <a:cubicBezTo>
                    <a:pt x="60" y="108"/>
                    <a:pt x="60" y="108"/>
                    <a:pt x="60" y="108"/>
                  </a:cubicBezTo>
                  <a:cubicBezTo>
                    <a:pt x="60" y="81"/>
                    <a:pt x="82" y="60"/>
                    <a:pt x="108" y="60"/>
                  </a:cubicBezTo>
                  <a:cubicBezTo>
                    <a:pt x="134" y="60"/>
                    <a:pt x="156" y="81"/>
                    <a:pt x="156" y="108"/>
                  </a:cubicBezTo>
                  <a:cubicBezTo>
                    <a:pt x="156" y="225"/>
                    <a:pt x="156" y="225"/>
                    <a:pt x="156" y="225"/>
                  </a:cubicBezTo>
                  <a:cubicBezTo>
                    <a:pt x="156" y="242"/>
                    <a:pt x="169" y="255"/>
                    <a:pt x="186" y="2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1011;p71">
              <a:extLst>
                <a:ext uri="{FF2B5EF4-FFF2-40B4-BE49-F238E27FC236}">
                  <a16:creationId xmlns:a16="http://schemas.microsoft.com/office/drawing/2014/main" id="{A4DF1079-70E5-2F77-3695-433E43F15FCF}"/>
                </a:ext>
              </a:extLst>
            </p:cNvPr>
            <p:cNvSpPr/>
            <p:nvPr/>
          </p:nvSpPr>
          <p:spPr>
            <a:xfrm>
              <a:off x="2976563" y="4794251"/>
              <a:ext cx="217488" cy="20638"/>
            </a:xfrm>
            <a:custGeom>
              <a:avLst/>
              <a:gdLst/>
              <a:ahLst/>
              <a:cxnLst/>
              <a:rect l="l" t="t" r="r" b="b"/>
              <a:pathLst>
                <a:path w="645" h="60" extrusionOk="0">
                  <a:moveTo>
                    <a:pt x="645" y="30"/>
                  </a:moveTo>
                  <a:cubicBezTo>
                    <a:pt x="645" y="14"/>
                    <a:pt x="632" y="0"/>
                    <a:pt x="61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30" y="60"/>
                  </a:cubicBezTo>
                  <a:cubicBezTo>
                    <a:pt x="615" y="60"/>
                    <a:pt x="615" y="60"/>
                    <a:pt x="615" y="60"/>
                  </a:cubicBezTo>
                  <a:cubicBezTo>
                    <a:pt x="632" y="60"/>
                    <a:pt x="645" y="47"/>
                    <a:pt x="645" y="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1012;p71">
              <a:extLst>
                <a:ext uri="{FF2B5EF4-FFF2-40B4-BE49-F238E27FC236}">
                  <a16:creationId xmlns:a16="http://schemas.microsoft.com/office/drawing/2014/main" id="{66AABC79-9E62-D37E-3B23-08B06432A086}"/>
                </a:ext>
              </a:extLst>
            </p:cNvPr>
            <p:cNvSpPr/>
            <p:nvPr/>
          </p:nvSpPr>
          <p:spPr>
            <a:xfrm>
              <a:off x="3035301" y="4846638"/>
              <a:ext cx="185739" cy="20638"/>
            </a:xfrm>
            <a:custGeom>
              <a:avLst/>
              <a:gdLst/>
              <a:ahLst/>
              <a:cxnLst/>
              <a:rect l="l" t="t" r="r" b="b"/>
              <a:pathLst>
                <a:path w="558" h="60" extrusionOk="0">
                  <a:moveTo>
                    <a:pt x="528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4"/>
                    <a:pt x="0" y="30"/>
                  </a:cubicBezTo>
                  <a:cubicBezTo>
                    <a:pt x="0" y="47"/>
                    <a:pt x="14" y="60"/>
                    <a:pt x="30" y="60"/>
                  </a:cubicBezTo>
                  <a:cubicBezTo>
                    <a:pt x="528" y="60"/>
                    <a:pt x="528" y="60"/>
                    <a:pt x="528" y="60"/>
                  </a:cubicBezTo>
                  <a:cubicBezTo>
                    <a:pt x="545" y="60"/>
                    <a:pt x="558" y="47"/>
                    <a:pt x="558" y="30"/>
                  </a:cubicBezTo>
                  <a:cubicBezTo>
                    <a:pt x="558" y="14"/>
                    <a:pt x="545" y="0"/>
                    <a:pt x="5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1013;p71">
              <a:extLst>
                <a:ext uri="{FF2B5EF4-FFF2-40B4-BE49-F238E27FC236}">
                  <a16:creationId xmlns:a16="http://schemas.microsoft.com/office/drawing/2014/main" id="{78C4D8F5-D253-0C32-F9D2-C8C1F403F26C}"/>
                </a:ext>
              </a:extLst>
            </p:cNvPr>
            <p:cNvSpPr/>
            <p:nvPr/>
          </p:nvSpPr>
          <p:spPr>
            <a:xfrm>
              <a:off x="3035301" y="4884738"/>
              <a:ext cx="139700" cy="20638"/>
            </a:xfrm>
            <a:custGeom>
              <a:avLst/>
              <a:gdLst/>
              <a:ahLst/>
              <a:cxnLst/>
              <a:rect l="l" t="t" r="r" b="b"/>
              <a:pathLst>
                <a:path w="420" h="60" extrusionOk="0">
                  <a:moveTo>
                    <a:pt x="30" y="60"/>
                  </a:moveTo>
                  <a:cubicBezTo>
                    <a:pt x="390" y="60"/>
                    <a:pt x="390" y="60"/>
                    <a:pt x="390" y="60"/>
                  </a:cubicBezTo>
                  <a:cubicBezTo>
                    <a:pt x="407" y="60"/>
                    <a:pt x="420" y="47"/>
                    <a:pt x="420" y="30"/>
                  </a:cubicBezTo>
                  <a:cubicBezTo>
                    <a:pt x="420" y="14"/>
                    <a:pt x="407" y="0"/>
                    <a:pt x="39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4"/>
                    <a:pt x="0" y="30"/>
                  </a:cubicBezTo>
                  <a:cubicBezTo>
                    <a:pt x="0" y="47"/>
                    <a:pt x="14" y="60"/>
                    <a:pt x="30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1014;p71">
              <a:extLst>
                <a:ext uri="{FF2B5EF4-FFF2-40B4-BE49-F238E27FC236}">
                  <a16:creationId xmlns:a16="http://schemas.microsoft.com/office/drawing/2014/main" id="{84331577-D5D8-F81D-A634-AFB420EF02B0}"/>
                </a:ext>
              </a:extLst>
            </p:cNvPr>
            <p:cNvSpPr/>
            <p:nvPr/>
          </p:nvSpPr>
          <p:spPr>
            <a:xfrm>
              <a:off x="3035301" y="4932363"/>
              <a:ext cx="185739" cy="19050"/>
            </a:xfrm>
            <a:custGeom>
              <a:avLst/>
              <a:gdLst/>
              <a:ahLst/>
              <a:cxnLst/>
              <a:rect l="l" t="t" r="r" b="b"/>
              <a:pathLst>
                <a:path w="558" h="60" extrusionOk="0">
                  <a:moveTo>
                    <a:pt x="528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3"/>
                    <a:pt x="0" y="30"/>
                  </a:cubicBezTo>
                  <a:cubicBezTo>
                    <a:pt x="0" y="47"/>
                    <a:pt x="14" y="60"/>
                    <a:pt x="30" y="60"/>
                  </a:cubicBezTo>
                  <a:cubicBezTo>
                    <a:pt x="528" y="60"/>
                    <a:pt x="528" y="60"/>
                    <a:pt x="528" y="60"/>
                  </a:cubicBezTo>
                  <a:cubicBezTo>
                    <a:pt x="545" y="60"/>
                    <a:pt x="558" y="47"/>
                    <a:pt x="558" y="30"/>
                  </a:cubicBezTo>
                  <a:cubicBezTo>
                    <a:pt x="558" y="13"/>
                    <a:pt x="545" y="0"/>
                    <a:pt x="5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1015;p71">
              <a:extLst>
                <a:ext uri="{FF2B5EF4-FFF2-40B4-BE49-F238E27FC236}">
                  <a16:creationId xmlns:a16="http://schemas.microsoft.com/office/drawing/2014/main" id="{819E1B1E-99F4-E1D6-E86B-30F69BEB8F02}"/>
                </a:ext>
              </a:extLst>
            </p:cNvPr>
            <p:cNvSpPr/>
            <p:nvPr/>
          </p:nvSpPr>
          <p:spPr>
            <a:xfrm>
              <a:off x="3035301" y="4970463"/>
              <a:ext cx="139700" cy="20638"/>
            </a:xfrm>
            <a:custGeom>
              <a:avLst/>
              <a:gdLst/>
              <a:ahLst/>
              <a:cxnLst/>
              <a:rect l="l" t="t" r="r" b="b"/>
              <a:pathLst>
                <a:path w="420" h="60" extrusionOk="0">
                  <a:moveTo>
                    <a:pt x="30" y="60"/>
                  </a:moveTo>
                  <a:cubicBezTo>
                    <a:pt x="390" y="60"/>
                    <a:pt x="390" y="60"/>
                    <a:pt x="390" y="60"/>
                  </a:cubicBezTo>
                  <a:cubicBezTo>
                    <a:pt x="407" y="60"/>
                    <a:pt x="420" y="47"/>
                    <a:pt x="420" y="30"/>
                  </a:cubicBezTo>
                  <a:cubicBezTo>
                    <a:pt x="420" y="14"/>
                    <a:pt x="407" y="0"/>
                    <a:pt x="39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4"/>
                    <a:pt x="0" y="30"/>
                  </a:cubicBezTo>
                  <a:cubicBezTo>
                    <a:pt x="0" y="47"/>
                    <a:pt x="14" y="60"/>
                    <a:pt x="30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1016;p71">
              <a:extLst>
                <a:ext uri="{FF2B5EF4-FFF2-40B4-BE49-F238E27FC236}">
                  <a16:creationId xmlns:a16="http://schemas.microsoft.com/office/drawing/2014/main" id="{F3BE7EA9-2E1D-0AF9-D85F-6AE78FA2F237}"/>
                </a:ext>
              </a:extLst>
            </p:cNvPr>
            <p:cNvSpPr/>
            <p:nvPr/>
          </p:nvSpPr>
          <p:spPr>
            <a:xfrm>
              <a:off x="2949576" y="4846638"/>
              <a:ext cx="58738" cy="58738"/>
            </a:xfrm>
            <a:custGeom>
              <a:avLst/>
              <a:gdLst/>
              <a:ahLst/>
              <a:cxnLst/>
              <a:rect l="l" t="t" r="r" b="b"/>
              <a:pathLst>
                <a:path w="176" h="175" extrusionOk="0">
                  <a:moveTo>
                    <a:pt x="176" y="42"/>
                  </a:moveTo>
                  <a:cubicBezTo>
                    <a:pt x="176" y="19"/>
                    <a:pt x="157" y="0"/>
                    <a:pt x="134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19" y="0"/>
                    <a:pt x="0" y="19"/>
                    <a:pt x="0" y="42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57"/>
                    <a:pt x="19" y="175"/>
                    <a:pt x="42" y="175"/>
                  </a:cubicBezTo>
                  <a:cubicBezTo>
                    <a:pt x="134" y="175"/>
                    <a:pt x="134" y="175"/>
                    <a:pt x="134" y="175"/>
                  </a:cubicBezTo>
                  <a:cubicBezTo>
                    <a:pt x="157" y="175"/>
                    <a:pt x="176" y="157"/>
                    <a:pt x="176" y="133"/>
                  </a:cubicBezTo>
                  <a:lnTo>
                    <a:pt x="176" y="42"/>
                  </a:lnTo>
                  <a:close/>
                  <a:moveTo>
                    <a:pt x="116" y="115"/>
                  </a:moveTo>
                  <a:cubicBezTo>
                    <a:pt x="60" y="115"/>
                    <a:pt x="60" y="115"/>
                    <a:pt x="60" y="115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116" y="60"/>
                    <a:pt x="116" y="60"/>
                    <a:pt x="116" y="60"/>
                  </a:cubicBezTo>
                  <a:lnTo>
                    <a:pt x="116" y="11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1017;p71">
              <a:extLst>
                <a:ext uri="{FF2B5EF4-FFF2-40B4-BE49-F238E27FC236}">
                  <a16:creationId xmlns:a16="http://schemas.microsoft.com/office/drawing/2014/main" id="{60E64757-AA27-85D9-7348-AEC39B964FFD}"/>
                </a:ext>
              </a:extLst>
            </p:cNvPr>
            <p:cNvSpPr/>
            <p:nvPr/>
          </p:nvSpPr>
          <p:spPr>
            <a:xfrm>
              <a:off x="2949576" y="4932363"/>
              <a:ext cx="58738" cy="58738"/>
            </a:xfrm>
            <a:custGeom>
              <a:avLst/>
              <a:gdLst/>
              <a:ahLst/>
              <a:cxnLst/>
              <a:rect l="l" t="t" r="r" b="b"/>
              <a:pathLst>
                <a:path w="176" h="175" extrusionOk="0">
                  <a:moveTo>
                    <a:pt x="176" y="42"/>
                  </a:moveTo>
                  <a:cubicBezTo>
                    <a:pt x="176" y="19"/>
                    <a:pt x="157" y="0"/>
                    <a:pt x="134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19" y="0"/>
                    <a:pt x="0" y="19"/>
                    <a:pt x="0" y="42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56"/>
                    <a:pt x="19" y="175"/>
                    <a:pt x="42" y="175"/>
                  </a:cubicBezTo>
                  <a:cubicBezTo>
                    <a:pt x="134" y="175"/>
                    <a:pt x="134" y="175"/>
                    <a:pt x="134" y="175"/>
                  </a:cubicBezTo>
                  <a:cubicBezTo>
                    <a:pt x="157" y="175"/>
                    <a:pt x="176" y="156"/>
                    <a:pt x="176" y="133"/>
                  </a:cubicBezTo>
                  <a:lnTo>
                    <a:pt x="176" y="42"/>
                  </a:lnTo>
                  <a:close/>
                  <a:moveTo>
                    <a:pt x="116" y="115"/>
                  </a:moveTo>
                  <a:cubicBezTo>
                    <a:pt x="60" y="115"/>
                    <a:pt x="60" y="115"/>
                    <a:pt x="60" y="115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116" y="60"/>
                    <a:pt x="116" y="60"/>
                    <a:pt x="116" y="60"/>
                  </a:cubicBezTo>
                  <a:lnTo>
                    <a:pt x="116" y="11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1018;p71">
              <a:extLst>
                <a:ext uri="{FF2B5EF4-FFF2-40B4-BE49-F238E27FC236}">
                  <a16:creationId xmlns:a16="http://schemas.microsoft.com/office/drawing/2014/main" id="{0A885DA0-6534-85D6-E6C2-E1231A7FBD69}"/>
                </a:ext>
              </a:extLst>
            </p:cNvPr>
            <p:cNvSpPr/>
            <p:nvPr/>
          </p:nvSpPr>
          <p:spPr>
            <a:xfrm>
              <a:off x="2949576" y="5016501"/>
              <a:ext cx="58738" cy="58738"/>
            </a:xfrm>
            <a:custGeom>
              <a:avLst/>
              <a:gdLst/>
              <a:ahLst/>
              <a:cxnLst/>
              <a:rect l="l" t="t" r="r" b="b"/>
              <a:pathLst>
                <a:path w="176" h="175" extrusionOk="0">
                  <a:moveTo>
                    <a:pt x="134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19" y="0"/>
                    <a:pt x="0" y="19"/>
                    <a:pt x="0" y="42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56"/>
                    <a:pt x="19" y="175"/>
                    <a:pt x="42" y="175"/>
                  </a:cubicBezTo>
                  <a:cubicBezTo>
                    <a:pt x="134" y="175"/>
                    <a:pt x="134" y="175"/>
                    <a:pt x="134" y="175"/>
                  </a:cubicBezTo>
                  <a:cubicBezTo>
                    <a:pt x="157" y="175"/>
                    <a:pt x="176" y="156"/>
                    <a:pt x="176" y="133"/>
                  </a:cubicBezTo>
                  <a:cubicBezTo>
                    <a:pt x="176" y="42"/>
                    <a:pt x="176" y="42"/>
                    <a:pt x="176" y="42"/>
                  </a:cubicBezTo>
                  <a:cubicBezTo>
                    <a:pt x="176" y="19"/>
                    <a:pt x="157" y="0"/>
                    <a:pt x="134" y="0"/>
                  </a:cubicBezTo>
                  <a:close/>
                  <a:moveTo>
                    <a:pt x="116" y="115"/>
                  </a:moveTo>
                  <a:cubicBezTo>
                    <a:pt x="60" y="115"/>
                    <a:pt x="60" y="115"/>
                    <a:pt x="60" y="115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116" y="60"/>
                    <a:pt x="116" y="60"/>
                    <a:pt x="116" y="60"/>
                  </a:cubicBezTo>
                  <a:lnTo>
                    <a:pt x="116" y="11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1019;p71">
              <a:extLst>
                <a:ext uri="{FF2B5EF4-FFF2-40B4-BE49-F238E27FC236}">
                  <a16:creationId xmlns:a16="http://schemas.microsoft.com/office/drawing/2014/main" id="{7022B0A8-4D33-3B88-1DEC-1B182B14507C}"/>
                </a:ext>
              </a:extLst>
            </p:cNvPr>
            <p:cNvSpPr/>
            <p:nvPr/>
          </p:nvSpPr>
          <p:spPr>
            <a:xfrm>
              <a:off x="3035301" y="5016501"/>
              <a:ext cx="185739" cy="20638"/>
            </a:xfrm>
            <a:custGeom>
              <a:avLst/>
              <a:gdLst/>
              <a:ahLst/>
              <a:cxnLst/>
              <a:rect l="l" t="t" r="r" b="b"/>
              <a:pathLst>
                <a:path w="558" h="60" extrusionOk="0">
                  <a:moveTo>
                    <a:pt x="558" y="30"/>
                  </a:moveTo>
                  <a:cubicBezTo>
                    <a:pt x="558" y="13"/>
                    <a:pt x="545" y="0"/>
                    <a:pt x="52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3"/>
                    <a:pt x="0" y="30"/>
                  </a:cubicBezTo>
                  <a:cubicBezTo>
                    <a:pt x="0" y="46"/>
                    <a:pt x="14" y="60"/>
                    <a:pt x="30" y="60"/>
                  </a:cubicBezTo>
                  <a:cubicBezTo>
                    <a:pt x="528" y="60"/>
                    <a:pt x="528" y="60"/>
                    <a:pt x="528" y="60"/>
                  </a:cubicBezTo>
                  <a:cubicBezTo>
                    <a:pt x="545" y="60"/>
                    <a:pt x="558" y="46"/>
                    <a:pt x="558" y="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1020;p71">
              <a:extLst>
                <a:ext uri="{FF2B5EF4-FFF2-40B4-BE49-F238E27FC236}">
                  <a16:creationId xmlns:a16="http://schemas.microsoft.com/office/drawing/2014/main" id="{5F13EED9-2476-0D12-1409-7D3D8ACB3EF3}"/>
                </a:ext>
              </a:extLst>
            </p:cNvPr>
            <p:cNvSpPr/>
            <p:nvPr/>
          </p:nvSpPr>
          <p:spPr>
            <a:xfrm>
              <a:off x="3035301" y="5056188"/>
              <a:ext cx="139700" cy="19050"/>
            </a:xfrm>
            <a:custGeom>
              <a:avLst/>
              <a:gdLst/>
              <a:ahLst/>
              <a:cxnLst/>
              <a:rect l="l" t="t" r="r" b="b"/>
              <a:pathLst>
                <a:path w="420" h="60" extrusionOk="0">
                  <a:moveTo>
                    <a:pt x="30" y="0"/>
                  </a:moveTo>
                  <a:cubicBezTo>
                    <a:pt x="14" y="0"/>
                    <a:pt x="0" y="13"/>
                    <a:pt x="0" y="30"/>
                  </a:cubicBezTo>
                  <a:cubicBezTo>
                    <a:pt x="0" y="47"/>
                    <a:pt x="14" y="60"/>
                    <a:pt x="30" y="60"/>
                  </a:cubicBezTo>
                  <a:cubicBezTo>
                    <a:pt x="390" y="60"/>
                    <a:pt x="390" y="60"/>
                    <a:pt x="390" y="60"/>
                  </a:cubicBezTo>
                  <a:cubicBezTo>
                    <a:pt x="407" y="60"/>
                    <a:pt x="420" y="47"/>
                    <a:pt x="420" y="30"/>
                  </a:cubicBezTo>
                  <a:cubicBezTo>
                    <a:pt x="420" y="13"/>
                    <a:pt x="407" y="0"/>
                    <a:pt x="390" y="0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1021;p71">
              <a:extLst>
                <a:ext uri="{FF2B5EF4-FFF2-40B4-BE49-F238E27FC236}">
                  <a16:creationId xmlns:a16="http://schemas.microsoft.com/office/drawing/2014/main" id="{DCB56D75-663D-278A-BE39-C6B285BAC2F7}"/>
                </a:ext>
              </a:extLst>
            </p:cNvPr>
            <p:cNvSpPr/>
            <p:nvPr/>
          </p:nvSpPr>
          <p:spPr>
            <a:xfrm>
              <a:off x="2827338" y="4678363"/>
              <a:ext cx="523876" cy="687386"/>
            </a:xfrm>
            <a:custGeom>
              <a:avLst/>
              <a:gdLst/>
              <a:ahLst/>
              <a:cxnLst/>
              <a:rect l="l" t="t" r="r" b="b"/>
              <a:pathLst>
                <a:path w="1565" h="2048" extrusionOk="0">
                  <a:moveTo>
                    <a:pt x="1539" y="1330"/>
                  </a:moveTo>
                  <a:cubicBezTo>
                    <a:pt x="1539" y="105"/>
                    <a:pt x="1539" y="105"/>
                    <a:pt x="1539" y="105"/>
                  </a:cubicBezTo>
                  <a:cubicBezTo>
                    <a:pt x="1539" y="47"/>
                    <a:pt x="1492" y="0"/>
                    <a:pt x="143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7" y="0"/>
                    <a:pt x="0" y="47"/>
                    <a:pt x="0" y="105"/>
                  </a:cubicBezTo>
                  <a:cubicBezTo>
                    <a:pt x="0" y="1943"/>
                    <a:pt x="0" y="1943"/>
                    <a:pt x="0" y="1943"/>
                  </a:cubicBezTo>
                  <a:cubicBezTo>
                    <a:pt x="0" y="2001"/>
                    <a:pt x="47" y="2048"/>
                    <a:pt x="105" y="2048"/>
                  </a:cubicBezTo>
                  <a:cubicBezTo>
                    <a:pt x="368" y="2048"/>
                    <a:pt x="368" y="2048"/>
                    <a:pt x="368" y="2048"/>
                  </a:cubicBezTo>
                  <a:cubicBezTo>
                    <a:pt x="384" y="2048"/>
                    <a:pt x="398" y="2035"/>
                    <a:pt x="398" y="2018"/>
                  </a:cubicBezTo>
                  <a:cubicBezTo>
                    <a:pt x="398" y="2002"/>
                    <a:pt x="384" y="1988"/>
                    <a:pt x="368" y="1988"/>
                  </a:cubicBezTo>
                  <a:cubicBezTo>
                    <a:pt x="105" y="1988"/>
                    <a:pt x="105" y="1988"/>
                    <a:pt x="105" y="1988"/>
                  </a:cubicBezTo>
                  <a:cubicBezTo>
                    <a:pt x="80" y="1988"/>
                    <a:pt x="60" y="1968"/>
                    <a:pt x="60" y="1943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80"/>
                    <a:pt x="80" y="60"/>
                    <a:pt x="105" y="60"/>
                  </a:cubicBezTo>
                  <a:cubicBezTo>
                    <a:pt x="1434" y="60"/>
                    <a:pt x="1434" y="60"/>
                    <a:pt x="1434" y="60"/>
                  </a:cubicBezTo>
                  <a:cubicBezTo>
                    <a:pt x="1458" y="60"/>
                    <a:pt x="1479" y="80"/>
                    <a:pt x="1479" y="105"/>
                  </a:cubicBezTo>
                  <a:cubicBezTo>
                    <a:pt x="1479" y="1249"/>
                    <a:pt x="1479" y="1249"/>
                    <a:pt x="1479" y="1249"/>
                  </a:cubicBezTo>
                  <a:cubicBezTo>
                    <a:pt x="1459" y="1232"/>
                    <a:pt x="1437" y="1217"/>
                    <a:pt x="1414" y="1205"/>
                  </a:cubicBezTo>
                  <a:cubicBezTo>
                    <a:pt x="1414" y="1032"/>
                    <a:pt x="1414" y="1032"/>
                    <a:pt x="1414" y="1032"/>
                  </a:cubicBezTo>
                  <a:cubicBezTo>
                    <a:pt x="1414" y="1016"/>
                    <a:pt x="1400" y="1002"/>
                    <a:pt x="1384" y="1002"/>
                  </a:cubicBezTo>
                  <a:cubicBezTo>
                    <a:pt x="1367" y="1002"/>
                    <a:pt x="1354" y="1016"/>
                    <a:pt x="1354" y="1032"/>
                  </a:cubicBezTo>
                  <a:cubicBezTo>
                    <a:pt x="1354" y="1185"/>
                    <a:pt x="1354" y="1185"/>
                    <a:pt x="1354" y="1185"/>
                  </a:cubicBezTo>
                  <a:cubicBezTo>
                    <a:pt x="1336" y="1181"/>
                    <a:pt x="1317" y="1179"/>
                    <a:pt x="1298" y="1179"/>
                  </a:cubicBezTo>
                  <a:cubicBezTo>
                    <a:pt x="1202" y="1179"/>
                    <a:pt x="1117" y="1231"/>
                    <a:pt x="1070" y="1308"/>
                  </a:cubicBezTo>
                  <a:cubicBezTo>
                    <a:pt x="392" y="1308"/>
                    <a:pt x="392" y="1308"/>
                    <a:pt x="392" y="1308"/>
                  </a:cubicBezTo>
                  <a:cubicBezTo>
                    <a:pt x="376" y="1308"/>
                    <a:pt x="362" y="1322"/>
                    <a:pt x="362" y="1338"/>
                  </a:cubicBezTo>
                  <a:cubicBezTo>
                    <a:pt x="362" y="1355"/>
                    <a:pt x="376" y="1368"/>
                    <a:pt x="392" y="1368"/>
                  </a:cubicBezTo>
                  <a:cubicBezTo>
                    <a:pt x="1044" y="1368"/>
                    <a:pt x="1044" y="1368"/>
                    <a:pt x="1044" y="1368"/>
                  </a:cubicBezTo>
                  <a:cubicBezTo>
                    <a:pt x="1038" y="1386"/>
                    <a:pt x="1034" y="1405"/>
                    <a:pt x="1033" y="1425"/>
                  </a:cubicBezTo>
                  <a:cubicBezTo>
                    <a:pt x="392" y="1425"/>
                    <a:pt x="392" y="1425"/>
                    <a:pt x="392" y="1425"/>
                  </a:cubicBezTo>
                  <a:cubicBezTo>
                    <a:pt x="376" y="1425"/>
                    <a:pt x="362" y="1438"/>
                    <a:pt x="362" y="1455"/>
                  </a:cubicBezTo>
                  <a:cubicBezTo>
                    <a:pt x="362" y="1471"/>
                    <a:pt x="376" y="1485"/>
                    <a:pt x="392" y="1485"/>
                  </a:cubicBezTo>
                  <a:cubicBezTo>
                    <a:pt x="1035" y="1485"/>
                    <a:pt x="1035" y="1485"/>
                    <a:pt x="1035" y="1485"/>
                  </a:cubicBezTo>
                  <a:cubicBezTo>
                    <a:pt x="1038" y="1504"/>
                    <a:pt x="1043" y="1523"/>
                    <a:pt x="1050" y="1541"/>
                  </a:cubicBezTo>
                  <a:cubicBezTo>
                    <a:pt x="392" y="1541"/>
                    <a:pt x="392" y="1541"/>
                    <a:pt x="392" y="1541"/>
                  </a:cubicBezTo>
                  <a:cubicBezTo>
                    <a:pt x="376" y="1541"/>
                    <a:pt x="362" y="1555"/>
                    <a:pt x="362" y="1571"/>
                  </a:cubicBezTo>
                  <a:cubicBezTo>
                    <a:pt x="362" y="1588"/>
                    <a:pt x="376" y="1601"/>
                    <a:pt x="392" y="1601"/>
                  </a:cubicBezTo>
                  <a:cubicBezTo>
                    <a:pt x="1083" y="1601"/>
                    <a:pt x="1083" y="1601"/>
                    <a:pt x="1083" y="1601"/>
                  </a:cubicBezTo>
                  <a:cubicBezTo>
                    <a:pt x="1131" y="1668"/>
                    <a:pt x="1210" y="1712"/>
                    <a:pt x="1298" y="1712"/>
                  </a:cubicBezTo>
                  <a:cubicBezTo>
                    <a:pt x="1317" y="1712"/>
                    <a:pt x="1336" y="1710"/>
                    <a:pt x="1354" y="1706"/>
                  </a:cubicBezTo>
                  <a:cubicBezTo>
                    <a:pt x="1354" y="1863"/>
                    <a:pt x="1354" y="1863"/>
                    <a:pt x="1354" y="1863"/>
                  </a:cubicBezTo>
                  <a:cubicBezTo>
                    <a:pt x="1226" y="1863"/>
                    <a:pt x="1226" y="1863"/>
                    <a:pt x="1226" y="1863"/>
                  </a:cubicBezTo>
                  <a:cubicBezTo>
                    <a:pt x="1226" y="1786"/>
                    <a:pt x="1226" y="1786"/>
                    <a:pt x="1226" y="1786"/>
                  </a:cubicBezTo>
                  <a:cubicBezTo>
                    <a:pt x="1226" y="1757"/>
                    <a:pt x="1203" y="1734"/>
                    <a:pt x="1174" y="1734"/>
                  </a:cubicBezTo>
                  <a:cubicBezTo>
                    <a:pt x="364" y="1734"/>
                    <a:pt x="364" y="1734"/>
                    <a:pt x="364" y="1734"/>
                  </a:cubicBezTo>
                  <a:cubicBezTo>
                    <a:pt x="335" y="1734"/>
                    <a:pt x="312" y="1757"/>
                    <a:pt x="312" y="1786"/>
                  </a:cubicBezTo>
                  <a:cubicBezTo>
                    <a:pt x="312" y="1863"/>
                    <a:pt x="312" y="1863"/>
                    <a:pt x="312" y="1863"/>
                  </a:cubicBezTo>
                  <a:cubicBezTo>
                    <a:pt x="185" y="1863"/>
                    <a:pt x="185" y="1863"/>
                    <a:pt x="185" y="1863"/>
                  </a:cubicBezTo>
                  <a:cubicBezTo>
                    <a:pt x="185" y="185"/>
                    <a:pt x="185" y="185"/>
                    <a:pt x="185" y="185"/>
                  </a:cubicBezTo>
                  <a:cubicBezTo>
                    <a:pt x="482" y="185"/>
                    <a:pt x="482" y="185"/>
                    <a:pt x="482" y="185"/>
                  </a:cubicBezTo>
                  <a:cubicBezTo>
                    <a:pt x="500" y="231"/>
                    <a:pt x="500" y="231"/>
                    <a:pt x="500" y="231"/>
                  </a:cubicBezTo>
                  <a:cubicBezTo>
                    <a:pt x="511" y="257"/>
                    <a:pt x="537" y="274"/>
                    <a:pt x="565" y="274"/>
                  </a:cubicBezTo>
                  <a:cubicBezTo>
                    <a:pt x="974" y="274"/>
                    <a:pt x="974" y="274"/>
                    <a:pt x="974" y="274"/>
                  </a:cubicBezTo>
                  <a:cubicBezTo>
                    <a:pt x="1003" y="274"/>
                    <a:pt x="1028" y="257"/>
                    <a:pt x="1039" y="230"/>
                  </a:cubicBezTo>
                  <a:cubicBezTo>
                    <a:pt x="1057" y="185"/>
                    <a:pt x="1057" y="185"/>
                    <a:pt x="1057" y="185"/>
                  </a:cubicBezTo>
                  <a:cubicBezTo>
                    <a:pt x="1354" y="185"/>
                    <a:pt x="1354" y="185"/>
                    <a:pt x="1354" y="185"/>
                  </a:cubicBezTo>
                  <a:cubicBezTo>
                    <a:pt x="1354" y="892"/>
                    <a:pt x="1354" y="892"/>
                    <a:pt x="1354" y="892"/>
                  </a:cubicBezTo>
                  <a:cubicBezTo>
                    <a:pt x="1354" y="909"/>
                    <a:pt x="1367" y="922"/>
                    <a:pt x="1384" y="922"/>
                  </a:cubicBezTo>
                  <a:cubicBezTo>
                    <a:pt x="1400" y="922"/>
                    <a:pt x="1414" y="909"/>
                    <a:pt x="1414" y="892"/>
                  </a:cubicBezTo>
                  <a:cubicBezTo>
                    <a:pt x="1414" y="175"/>
                    <a:pt x="1414" y="175"/>
                    <a:pt x="1414" y="175"/>
                  </a:cubicBezTo>
                  <a:cubicBezTo>
                    <a:pt x="1414" y="148"/>
                    <a:pt x="1391" y="125"/>
                    <a:pt x="1364" y="125"/>
                  </a:cubicBezTo>
                  <a:cubicBezTo>
                    <a:pt x="1050" y="125"/>
                    <a:pt x="1050" y="125"/>
                    <a:pt x="1050" y="125"/>
                  </a:cubicBezTo>
                  <a:cubicBezTo>
                    <a:pt x="1030" y="125"/>
                    <a:pt x="1012" y="137"/>
                    <a:pt x="1004" y="156"/>
                  </a:cubicBezTo>
                  <a:cubicBezTo>
                    <a:pt x="983" y="208"/>
                    <a:pt x="983" y="208"/>
                    <a:pt x="983" y="208"/>
                  </a:cubicBezTo>
                  <a:cubicBezTo>
                    <a:pt x="982" y="212"/>
                    <a:pt x="978" y="214"/>
                    <a:pt x="974" y="214"/>
                  </a:cubicBezTo>
                  <a:cubicBezTo>
                    <a:pt x="565" y="214"/>
                    <a:pt x="565" y="214"/>
                    <a:pt x="565" y="214"/>
                  </a:cubicBezTo>
                  <a:cubicBezTo>
                    <a:pt x="561" y="214"/>
                    <a:pt x="557" y="212"/>
                    <a:pt x="556" y="208"/>
                  </a:cubicBezTo>
                  <a:cubicBezTo>
                    <a:pt x="535" y="156"/>
                    <a:pt x="535" y="156"/>
                    <a:pt x="535" y="156"/>
                  </a:cubicBezTo>
                  <a:cubicBezTo>
                    <a:pt x="527" y="137"/>
                    <a:pt x="509" y="125"/>
                    <a:pt x="488" y="125"/>
                  </a:cubicBezTo>
                  <a:cubicBezTo>
                    <a:pt x="175" y="125"/>
                    <a:pt x="175" y="125"/>
                    <a:pt x="175" y="125"/>
                  </a:cubicBezTo>
                  <a:cubicBezTo>
                    <a:pt x="147" y="125"/>
                    <a:pt x="125" y="148"/>
                    <a:pt x="125" y="175"/>
                  </a:cubicBezTo>
                  <a:cubicBezTo>
                    <a:pt x="125" y="1873"/>
                    <a:pt x="125" y="1873"/>
                    <a:pt x="125" y="1873"/>
                  </a:cubicBezTo>
                  <a:cubicBezTo>
                    <a:pt x="125" y="1901"/>
                    <a:pt x="147" y="1923"/>
                    <a:pt x="175" y="1923"/>
                  </a:cubicBezTo>
                  <a:cubicBezTo>
                    <a:pt x="1364" y="1923"/>
                    <a:pt x="1364" y="1923"/>
                    <a:pt x="1364" y="1923"/>
                  </a:cubicBezTo>
                  <a:cubicBezTo>
                    <a:pt x="1391" y="1923"/>
                    <a:pt x="1414" y="1901"/>
                    <a:pt x="1414" y="1873"/>
                  </a:cubicBezTo>
                  <a:cubicBezTo>
                    <a:pt x="1414" y="1686"/>
                    <a:pt x="1414" y="1686"/>
                    <a:pt x="1414" y="1686"/>
                  </a:cubicBezTo>
                  <a:cubicBezTo>
                    <a:pt x="1437" y="1674"/>
                    <a:pt x="1459" y="1659"/>
                    <a:pt x="1479" y="1642"/>
                  </a:cubicBezTo>
                  <a:cubicBezTo>
                    <a:pt x="1479" y="1943"/>
                    <a:pt x="1479" y="1943"/>
                    <a:pt x="1479" y="1943"/>
                  </a:cubicBezTo>
                  <a:cubicBezTo>
                    <a:pt x="1479" y="1968"/>
                    <a:pt x="1458" y="1988"/>
                    <a:pt x="1434" y="1988"/>
                  </a:cubicBezTo>
                  <a:cubicBezTo>
                    <a:pt x="508" y="1988"/>
                    <a:pt x="508" y="1988"/>
                    <a:pt x="508" y="1988"/>
                  </a:cubicBezTo>
                  <a:cubicBezTo>
                    <a:pt x="491" y="1988"/>
                    <a:pt x="478" y="2002"/>
                    <a:pt x="478" y="2018"/>
                  </a:cubicBezTo>
                  <a:cubicBezTo>
                    <a:pt x="478" y="2035"/>
                    <a:pt x="491" y="2048"/>
                    <a:pt x="508" y="2048"/>
                  </a:cubicBezTo>
                  <a:cubicBezTo>
                    <a:pt x="1434" y="2048"/>
                    <a:pt x="1434" y="2048"/>
                    <a:pt x="1434" y="2048"/>
                  </a:cubicBezTo>
                  <a:cubicBezTo>
                    <a:pt x="1492" y="2048"/>
                    <a:pt x="1539" y="2001"/>
                    <a:pt x="1539" y="1943"/>
                  </a:cubicBezTo>
                  <a:cubicBezTo>
                    <a:pt x="1539" y="1561"/>
                    <a:pt x="1539" y="1561"/>
                    <a:pt x="1539" y="1561"/>
                  </a:cubicBezTo>
                  <a:cubicBezTo>
                    <a:pt x="1555" y="1526"/>
                    <a:pt x="1565" y="1487"/>
                    <a:pt x="1565" y="1445"/>
                  </a:cubicBezTo>
                  <a:cubicBezTo>
                    <a:pt x="1565" y="1404"/>
                    <a:pt x="1555" y="1365"/>
                    <a:pt x="1539" y="1330"/>
                  </a:cubicBezTo>
                  <a:close/>
                  <a:moveTo>
                    <a:pt x="1166" y="1863"/>
                  </a:moveTo>
                  <a:cubicBezTo>
                    <a:pt x="372" y="1863"/>
                    <a:pt x="372" y="1863"/>
                    <a:pt x="372" y="1863"/>
                  </a:cubicBezTo>
                  <a:cubicBezTo>
                    <a:pt x="372" y="1794"/>
                    <a:pt x="372" y="1794"/>
                    <a:pt x="372" y="1794"/>
                  </a:cubicBezTo>
                  <a:cubicBezTo>
                    <a:pt x="1166" y="1794"/>
                    <a:pt x="1166" y="1794"/>
                    <a:pt x="1166" y="1794"/>
                  </a:cubicBezTo>
                  <a:lnTo>
                    <a:pt x="1166" y="1863"/>
                  </a:lnTo>
                  <a:close/>
                  <a:moveTo>
                    <a:pt x="1298" y="1652"/>
                  </a:moveTo>
                  <a:cubicBezTo>
                    <a:pt x="1185" y="1652"/>
                    <a:pt x="1092" y="1559"/>
                    <a:pt x="1092" y="1445"/>
                  </a:cubicBezTo>
                  <a:cubicBezTo>
                    <a:pt x="1092" y="1332"/>
                    <a:pt x="1185" y="1239"/>
                    <a:pt x="1298" y="1239"/>
                  </a:cubicBezTo>
                  <a:cubicBezTo>
                    <a:pt x="1412" y="1239"/>
                    <a:pt x="1505" y="1332"/>
                    <a:pt x="1505" y="1445"/>
                  </a:cubicBezTo>
                  <a:cubicBezTo>
                    <a:pt x="1505" y="1559"/>
                    <a:pt x="1412" y="1652"/>
                    <a:pt x="1298" y="16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1022;p71">
              <a:extLst>
                <a:ext uri="{FF2B5EF4-FFF2-40B4-BE49-F238E27FC236}">
                  <a16:creationId xmlns:a16="http://schemas.microsoft.com/office/drawing/2014/main" id="{588736EF-5E6F-0523-E080-02C26E71CE5C}"/>
                </a:ext>
              </a:extLst>
            </p:cNvPr>
            <p:cNvSpPr/>
            <p:nvPr/>
          </p:nvSpPr>
          <p:spPr>
            <a:xfrm>
              <a:off x="3217863" y="5137151"/>
              <a:ext cx="88900" cy="58738"/>
            </a:xfrm>
            <a:custGeom>
              <a:avLst/>
              <a:gdLst/>
              <a:ahLst/>
              <a:cxnLst/>
              <a:rect l="l" t="t" r="r" b="b"/>
              <a:pathLst>
                <a:path w="265" h="176" extrusionOk="0">
                  <a:moveTo>
                    <a:pt x="211" y="12"/>
                  </a:moveTo>
                  <a:cubicBezTo>
                    <a:pt x="119" y="103"/>
                    <a:pt x="119" y="103"/>
                    <a:pt x="119" y="103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42" y="26"/>
                    <a:pt x="23" y="26"/>
                    <a:pt x="12" y="38"/>
                  </a:cubicBezTo>
                  <a:cubicBezTo>
                    <a:pt x="0" y="50"/>
                    <a:pt x="0" y="69"/>
                    <a:pt x="12" y="80"/>
                  </a:cubicBezTo>
                  <a:cubicBezTo>
                    <a:pt x="98" y="167"/>
                    <a:pt x="98" y="167"/>
                    <a:pt x="98" y="167"/>
                  </a:cubicBezTo>
                  <a:cubicBezTo>
                    <a:pt x="104" y="172"/>
                    <a:pt x="111" y="176"/>
                    <a:pt x="119" y="176"/>
                  </a:cubicBezTo>
                  <a:cubicBezTo>
                    <a:pt x="127" y="176"/>
                    <a:pt x="135" y="172"/>
                    <a:pt x="141" y="167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65" y="42"/>
                    <a:pt x="265" y="23"/>
                    <a:pt x="253" y="12"/>
                  </a:cubicBezTo>
                  <a:cubicBezTo>
                    <a:pt x="242" y="0"/>
                    <a:pt x="223" y="0"/>
                    <a:pt x="211" y="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A73539C6-D2FA-51FE-DEEE-F0D05882473B}"/>
              </a:ext>
            </a:extLst>
          </p:cNvPr>
          <p:cNvSpPr txBox="1"/>
          <p:nvPr/>
        </p:nvSpPr>
        <p:spPr>
          <a:xfrm>
            <a:off x="818691" y="3127631"/>
            <a:ext cx="250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1. </a:t>
            </a:r>
            <a:r>
              <a:rPr lang="en-US" sz="1800" dirty="0" err="1"/>
              <a:t>Mục</a:t>
            </a:r>
            <a:r>
              <a:rPr lang="en-US" sz="1800" dirty="0"/>
              <a:t> </a:t>
            </a:r>
            <a:r>
              <a:rPr lang="en-US" sz="1800" dirty="0" err="1"/>
              <a:t>tiêu</a:t>
            </a:r>
            <a:r>
              <a:rPr lang="en-US" sz="1800" dirty="0"/>
              <a:t> </a:t>
            </a:r>
            <a:r>
              <a:rPr lang="en-US" sz="1800" dirty="0" err="1"/>
              <a:t>nghiên</a:t>
            </a:r>
            <a:r>
              <a:rPr lang="en-US" sz="1800" dirty="0"/>
              <a:t> </a:t>
            </a:r>
            <a:r>
              <a:rPr lang="en-US" sz="1800" dirty="0" err="1"/>
              <a:t>cứu</a:t>
            </a:r>
            <a:r>
              <a:rPr lang="en-US" sz="1800" dirty="0"/>
              <a:t>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536CA45-17EF-4906-ECBB-2D8A370BBA21}"/>
              </a:ext>
            </a:extLst>
          </p:cNvPr>
          <p:cNvSpPr txBox="1"/>
          <p:nvPr/>
        </p:nvSpPr>
        <p:spPr>
          <a:xfrm>
            <a:off x="3300770" y="1473179"/>
            <a:ext cx="2562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2. Công </a:t>
            </a:r>
            <a:r>
              <a:rPr lang="en-US" sz="1800" dirty="0" err="1"/>
              <a:t>nghệ</a:t>
            </a:r>
            <a:r>
              <a:rPr lang="en-US" sz="1800" dirty="0"/>
              <a:t> </a:t>
            </a:r>
            <a:r>
              <a:rPr lang="en-US" sz="1800" dirty="0" err="1"/>
              <a:t>sử</a:t>
            </a:r>
            <a:r>
              <a:rPr lang="en-US" sz="1800" dirty="0"/>
              <a:t> </a:t>
            </a:r>
            <a:r>
              <a:rPr lang="en-US" sz="1800" dirty="0" err="1"/>
              <a:t>dụng</a:t>
            </a:r>
            <a:endParaRPr lang="en-US" sz="18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AEF603-7C20-CD07-BD4C-CD659028E350}"/>
              </a:ext>
            </a:extLst>
          </p:cNvPr>
          <p:cNvSpPr txBox="1"/>
          <p:nvPr/>
        </p:nvSpPr>
        <p:spPr>
          <a:xfrm>
            <a:off x="5798692" y="3152788"/>
            <a:ext cx="24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3. Cisco Packet Tracer</a:t>
            </a:r>
          </a:p>
        </p:txBody>
      </p:sp>
    </p:spTree>
    <p:extLst>
      <p:ext uri="{BB962C8B-B14F-4D97-AF65-F5344CB8AC3E}">
        <p14:creationId xmlns:p14="http://schemas.microsoft.com/office/powerpoint/2010/main" val="1342359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5" name="Google Shape;475;p47"/>
          <p:cNvGrpSpPr/>
          <p:nvPr/>
        </p:nvGrpSpPr>
        <p:grpSpPr>
          <a:xfrm>
            <a:off x="4769025" y="-94775"/>
            <a:ext cx="5005941" cy="4698782"/>
            <a:chOff x="4769025" y="-94775"/>
            <a:chExt cx="5005941" cy="4698782"/>
          </a:xfrm>
        </p:grpSpPr>
        <p:sp>
          <p:nvSpPr>
            <p:cNvPr id="476" name="Google Shape;476;p47"/>
            <p:cNvSpPr/>
            <p:nvPr/>
          </p:nvSpPr>
          <p:spPr>
            <a:xfrm>
              <a:off x="6969854" y="2498981"/>
              <a:ext cx="1402556" cy="809625"/>
            </a:xfrm>
            <a:custGeom>
              <a:avLst/>
              <a:gdLst/>
              <a:ahLst/>
              <a:cxnLst/>
              <a:rect l="l" t="t" r="r" b="b"/>
              <a:pathLst>
                <a:path w="1178" h="680" extrusionOk="0">
                  <a:moveTo>
                    <a:pt x="590" y="680"/>
                  </a:moveTo>
                  <a:lnTo>
                    <a:pt x="1178" y="34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0" y="340"/>
                  </a:lnTo>
                  <a:lnTo>
                    <a:pt x="590" y="680"/>
                  </a:lnTo>
                  <a:lnTo>
                    <a:pt x="590" y="6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47"/>
            <p:cNvSpPr/>
            <p:nvPr/>
          </p:nvSpPr>
          <p:spPr>
            <a:xfrm>
              <a:off x="7666370" y="271322"/>
              <a:ext cx="2108597" cy="1216819"/>
            </a:xfrm>
            <a:custGeom>
              <a:avLst/>
              <a:gdLst/>
              <a:ahLst/>
              <a:cxnLst/>
              <a:rect l="l" t="t" r="r" b="b"/>
              <a:pathLst>
                <a:path w="1771" h="1022" extrusionOk="0">
                  <a:moveTo>
                    <a:pt x="1771" y="341"/>
                  </a:moveTo>
                  <a:lnTo>
                    <a:pt x="1180" y="0"/>
                  </a:lnTo>
                  <a:lnTo>
                    <a:pt x="1180" y="0"/>
                  </a:lnTo>
                  <a:lnTo>
                    <a:pt x="590" y="341"/>
                  </a:lnTo>
                  <a:lnTo>
                    <a:pt x="0" y="681"/>
                  </a:lnTo>
                  <a:lnTo>
                    <a:pt x="590" y="1022"/>
                  </a:lnTo>
                  <a:lnTo>
                    <a:pt x="590" y="1022"/>
                  </a:lnTo>
                  <a:lnTo>
                    <a:pt x="1180" y="681"/>
                  </a:lnTo>
                  <a:lnTo>
                    <a:pt x="590" y="341"/>
                  </a:lnTo>
                  <a:lnTo>
                    <a:pt x="1180" y="681"/>
                  </a:lnTo>
                  <a:lnTo>
                    <a:pt x="1180" y="681"/>
                  </a:lnTo>
                  <a:lnTo>
                    <a:pt x="1771" y="34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47"/>
            <p:cNvSpPr/>
            <p:nvPr/>
          </p:nvSpPr>
          <p:spPr>
            <a:xfrm>
              <a:off x="6969854" y="2977613"/>
              <a:ext cx="702469" cy="812006"/>
            </a:xfrm>
            <a:custGeom>
              <a:avLst/>
              <a:gdLst/>
              <a:ahLst/>
              <a:cxnLst/>
              <a:rect l="l" t="t" r="r" b="b"/>
              <a:pathLst>
                <a:path w="590" h="682" extrusionOk="0">
                  <a:moveTo>
                    <a:pt x="0" y="342"/>
                  </a:moveTo>
                  <a:lnTo>
                    <a:pt x="590" y="0"/>
                  </a:lnTo>
                  <a:lnTo>
                    <a:pt x="590" y="682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47"/>
            <p:cNvSpPr/>
            <p:nvPr/>
          </p:nvSpPr>
          <p:spPr>
            <a:xfrm>
              <a:off x="6266195" y="1078566"/>
              <a:ext cx="703659" cy="1825228"/>
            </a:xfrm>
            <a:custGeom>
              <a:avLst/>
              <a:gdLst/>
              <a:ahLst/>
              <a:cxnLst/>
              <a:rect l="l" t="t" r="r" b="b"/>
              <a:pathLst>
                <a:path w="591" h="1533" extrusionOk="0">
                  <a:moveTo>
                    <a:pt x="591" y="340"/>
                  </a:moveTo>
                  <a:lnTo>
                    <a:pt x="0" y="0"/>
                  </a:lnTo>
                  <a:lnTo>
                    <a:pt x="0" y="1193"/>
                  </a:lnTo>
                  <a:lnTo>
                    <a:pt x="591" y="1533"/>
                  </a:lnTo>
                  <a:lnTo>
                    <a:pt x="591" y="34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47"/>
            <p:cNvSpPr/>
            <p:nvPr/>
          </p:nvSpPr>
          <p:spPr>
            <a:xfrm>
              <a:off x="6969854" y="3385997"/>
              <a:ext cx="702469" cy="1218009"/>
            </a:xfrm>
            <a:custGeom>
              <a:avLst/>
              <a:gdLst/>
              <a:ahLst/>
              <a:cxnLst/>
              <a:rect l="l" t="t" r="r" b="b"/>
              <a:pathLst>
                <a:path w="590" h="1023" extrusionOk="0">
                  <a:moveTo>
                    <a:pt x="590" y="341"/>
                  </a:moveTo>
                  <a:lnTo>
                    <a:pt x="0" y="0"/>
                  </a:lnTo>
                  <a:lnTo>
                    <a:pt x="0" y="682"/>
                  </a:lnTo>
                  <a:lnTo>
                    <a:pt x="590" y="1023"/>
                  </a:lnTo>
                  <a:lnTo>
                    <a:pt x="590" y="3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81" name="Google Shape;481;p47"/>
            <p:cNvCxnSpPr/>
            <p:nvPr/>
          </p:nvCxnSpPr>
          <p:spPr>
            <a:xfrm flipH="1">
              <a:off x="7991354" y="1020225"/>
              <a:ext cx="426300" cy="24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82" name="Google Shape;482;p47"/>
            <p:cNvCxnSpPr/>
            <p:nvPr/>
          </p:nvCxnSpPr>
          <p:spPr>
            <a:xfrm>
              <a:off x="7319897" y="3589594"/>
              <a:ext cx="0" cy="503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83" name="Google Shape;483;p47"/>
            <p:cNvCxnSpPr/>
            <p:nvPr/>
          </p:nvCxnSpPr>
          <p:spPr>
            <a:xfrm rot="10800000">
              <a:off x="6651957" y="1711838"/>
              <a:ext cx="0" cy="1008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484" name="Google Shape;484;p47"/>
            <p:cNvSpPr/>
            <p:nvPr/>
          </p:nvSpPr>
          <p:spPr>
            <a:xfrm>
              <a:off x="7674414" y="1328492"/>
              <a:ext cx="727643" cy="2866225"/>
            </a:xfrm>
            <a:custGeom>
              <a:avLst/>
              <a:gdLst/>
              <a:ahLst/>
              <a:cxnLst/>
              <a:rect l="l" t="t" r="r" b="b"/>
              <a:pathLst>
                <a:path w="921067" h="3722370" extrusionOk="0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47"/>
            <p:cNvSpPr/>
            <p:nvPr/>
          </p:nvSpPr>
          <p:spPr>
            <a:xfrm>
              <a:off x="6946195" y="635032"/>
              <a:ext cx="1456039" cy="1637738"/>
            </a:xfrm>
            <a:custGeom>
              <a:avLst/>
              <a:gdLst/>
              <a:ahLst/>
              <a:cxnLst/>
              <a:rect l="l" t="t" r="r" b="b"/>
              <a:pathLst>
                <a:path w="1843087" h="2126932" extrusionOk="0">
                  <a:moveTo>
                    <a:pt x="0" y="1063943"/>
                  </a:moveTo>
                  <a:lnTo>
                    <a:pt x="0" y="1063943"/>
                  </a:lnTo>
                  <a:lnTo>
                    <a:pt x="0" y="0"/>
                  </a:lnTo>
                  <a:lnTo>
                    <a:pt x="1843088" y="1063943"/>
                  </a:lnTo>
                  <a:lnTo>
                    <a:pt x="1843088" y="2126933"/>
                  </a:lnTo>
                  <a:lnTo>
                    <a:pt x="1842135" y="2124075"/>
                  </a:lnTo>
                  <a:lnTo>
                    <a:pt x="1842135" y="2126933"/>
                  </a:lnTo>
                  <a:lnTo>
                    <a:pt x="0" y="10639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47"/>
            <p:cNvSpPr/>
            <p:nvPr/>
          </p:nvSpPr>
          <p:spPr>
            <a:xfrm>
              <a:off x="7674414" y="3379491"/>
              <a:ext cx="1455286" cy="818502"/>
            </a:xfrm>
            <a:custGeom>
              <a:avLst/>
              <a:gdLst/>
              <a:ahLst/>
              <a:cxnLst/>
              <a:rect l="l" t="t" r="r" b="b"/>
              <a:pathLst>
                <a:path w="1842134" h="1062990" extrusionOk="0">
                  <a:moveTo>
                    <a:pt x="921068" y="1062990"/>
                  </a:moveTo>
                  <a:lnTo>
                    <a:pt x="1842135" y="531495"/>
                  </a:lnTo>
                  <a:lnTo>
                    <a:pt x="921068" y="0"/>
                  </a:lnTo>
                  <a:lnTo>
                    <a:pt x="921068" y="0"/>
                  </a:lnTo>
                  <a:lnTo>
                    <a:pt x="0" y="531495"/>
                  </a:lnTo>
                  <a:lnTo>
                    <a:pt x="921068" y="10629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47"/>
            <p:cNvSpPr/>
            <p:nvPr/>
          </p:nvSpPr>
          <p:spPr>
            <a:xfrm>
              <a:off x="4769025" y="-94775"/>
              <a:ext cx="3790875" cy="3982400"/>
            </a:xfrm>
            <a:custGeom>
              <a:avLst/>
              <a:gdLst/>
              <a:ahLst/>
              <a:cxnLst/>
              <a:rect l="l" t="t" r="r" b="b"/>
              <a:pathLst>
                <a:path w="151635" h="159296" extrusionOk="0">
                  <a:moveTo>
                    <a:pt x="151635" y="159296"/>
                  </a:moveTo>
                  <a:lnTo>
                    <a:pt x="131800" y="146564"/>
                  </a:lnTo>
                  <a:lnTo>
                    <a:pt x="131800" y="70933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8111CD1-B2BE-F089-E305-8278D849082C}"/>
              </a:ext>
            </a:extLst>
          </p:cNvPr>
          <p:cNvSpPr txBox="1"/>
          <p:nvPr/>
        </p:nvSpPr>
        <p:spPr>
          <a:xfrm>
            <a:off x="538678" y="821688"/>
            <a:ext cx="4393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1. </a:t>
            </a:r>
            <a:r>
              <a:rPr lang="en-US" sz="2400" b="1" dirty="0" err="1">
                <a:latin typeface="+mj-lt"/>
              </a:rPr>
              <a:t>Mục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tiêu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nghiên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cứu</a:t>
            </a:r>
            <a:endParaRPr lang="en-US" sz="2400" b="1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B5D693-440A-7847-A54F-1DF3367DC034}"/>
              </a:ext>
            </a:extLst>
          </p:cNvPr>
          <p:cNvSpPr txBox="1"/>
          <p:nvPr/>
        </p:nvSpPr>
        <p:spPr>
          <a:xfrm>
            <a:off x="741766" y="1488141"/>
            <a:ext cx="578137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600" dirty="0"/>
              <a:t>Xây dựng mô hình</a:t>
            </a:r>
            <a:r>
              <a:rPr lang="en-US" sz="1600" dirty="0"/>
              <a:t> </a:t>
            </a:r>
            <a:r>
              <a:rPr lang="en-US" sz="1600" dirty="0" err="1"/>
              <a:t>mạng</a:t>
            </a:r>
            <a:r>
              <a:rPr lang="vi-VN" sz="1600" dirty="0"/>
              <a:t> WAN</a:t>
            </a:r>
            <a:r>
              <a:rPr lang="en-US" sz="1600" dirty="0"/>
              <a:t> </a:t>
            </a:r>
            <a:r>
              <a:rPr lang="en-US" sz="1600" dirty="0" err="1"/>
              <a:t>bảo</a:t>
            </a:r>
            <a:r>
              <a:rPr lang="en-US" sz="1600" dirty="0"/>
              <a:t> </a:t>
            </a:r>
            <a:r>
              <a:rPr lang="en-US" sz="1600" dirty="0" err="1"/>
              <a:t>mật</a:t>
            </a:r>
            <a:r>
              <a:rPr lang="en-US" sz="1600" dirty="0"/>
              <a:t>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tối</a:t>
            </a:r>
            <a:r>
              <a:rPr lang="en-US" sz="1600" dirty="0"/>
              <a:t> </a:t>
            </a:r>
            <a:r>
              <a:rPr lang="en-US" sz="1600" dirty="0" err="1"/>
              <a:t>ưu</a:t>
            </a:r>
            <a:r>
              <a:rPr lang="en-US" sz="1600" dirty="0"/>
              <a:t> </a:t>
            </a:r>
            <a:r>
              <a:rPr lang="en-US" sz="1600" dirty="0" err="1"/>
              <a:t>hiệu</a:t>
            </a:r>
            <a:r>
              <a:rPr lang="en-US" sz="1600" dirty="0"/>
              <a:t> </a:t>
            </a:r>
            <a:r>
              <a:rPr lang="en-US" sz="1600" dirty="0" err="1"/>
              <a:t>suất</a:t>
            </a:r>
            <a:endParaRPr lang="en-US" sz="16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600" dirty="0"/>
              <a:t>Đảm bảo 4 yếu tố:</a:t>
            </a:r>
            <a:endParaRPr lang="en-US" sz="1600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»"/>
            </a:pPr>
            <a:r>
              <a:rPr lang="vi-VN" sz="1600" dirty="0"/>
              <a:t>Bảo mật: bảo vệ dữ liệu truyền tải</a:t>
            </a:r>
            <a:endParaRPr lang="en-US" sz="1600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»"/>
            </a:pPr>
            <a:r>
              <a:rPr lang="vi-VN" sz="1600" dirty="0"/>
              <a:t>Hiệu suất: giảm độ trễ, tối ưu băng thông</a:t>
            </a:r>
            <a:endParaRPr lang="en-US" sz="1600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»"/>
            </a:pPr>
            <a:r>
              <a:rPr lang="vi-VN" sz="1600" dirty="0"/>
              <a:t>Độ tin cậy: hệ thống vẫn hoạt động khi có sự cố</a:t>
            </a:r>
            <a:endParaRPr lang="en-US" sz="1600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»"/>
            </a:pPr>
            <a:r>
              <a:rPr lang="vi-VN" sz="1600" dirty="0"/>
              <a:t>Khả năng mở rộng: dễ bổ sung chi nhánh mới</a:t>
            </a:r>
            <a:endParaRPr lang="en-US" sz="16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dirty="0"/>
              <a:t>K</a:t>
            </a:r>
            <a:r>
              <a:rPr lang="vi-VN" sz="1600" dirty="0" err="1"/>
              <a:t>ết</a:t>
            </a:r>
            <a:r>
              <a:rPr lang="vi-VN" sz="1600" dirty="0"/>
              <a:t> hợp </a:t>
            </a:r>
            <a:r>
              <a:rPr lang="en-US" sz="1600" dirty="0" err="1"/>
              <a:t>giữa</a:t>
            </a:r>
            <a:r>
              <a:rPr lang="en-US" sz="1600" dirty="0"/>
              <a:t> </a:t>
            </a:r>
            <a:r>
              <a:rPr lang="vi-VN" sz="1600" dirty="0"/>
              <a:t>nghiên cứu lý thuyết và mô phỏng thực nghiệm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470744D-012B-5CDE-C458-923193C22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3" r="7411"/>
          <a:stretch>
            <a:fillRect/>
          </a:stretch>
        </p:blipFill>
        <p:spPr>
          <a:xfrm>
            <a:off x="4942465" y="1724934"/>
            <a:ext cx="4094855" cy="23670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BBD90B3-0D08-603B-2AAE-8D271DE1FFA8}"/>
              </a:ext>
            </a:extLst>
          </p:cNvPr>
          <p:cNvSpPr txBox="1"/>
          <p:nvPr/>
        </p:nvSpPr>
        <p:spPr>
          <a:xfrm>
            <a:off x="360998" y="337840"/>
            <a:ext cx="4957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2. Các </a:t>
            </a:r>
            <a:r>
              <a:rPr lang="en-US" sz="2800" b="1" dirty="0" err="1">
                <a:latin typeface="+mj-lt"/>
              </a:rPr>
              <a:t>công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nghệ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sử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dụng</a:t>
            </a:r>
            <a:endParaRPr lang="en-US" sz="2800" b="1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ECA98D-68D0-692E-1528-D6F2B301A385}"/>
              </a:ext>
            </a:extLst>
          </p:cNvPr>
          <p:cNvSpPr txBox="1"/>
          <p:nvPr/>
        </p:nvSpPr>
        <p:spPr>
          <a:xfrm>
            <a:off x="714372" y="1436816"/>
            <a:ext cx="669988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600" dirty="0">
                <a:latin typeface="+mn-lt"/>
              </a:rPr>
              <a:t>Mạng diện rộng kết nối nhiều LAN hoặc MAN qua khoảng cách lớn </a:t>
            </a:r>
            <a:endParaRPr lang="en-US" sz="1600" dirty="0">
              <a:latin typeface="+mn-lt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600" dirty="0">
                <a:latin typeface="+mn-lt"/>
              </a:rPr>
              <a:t>Đặc điểm: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vi-VN" sz="1600" dirty="0">
                <a:latin typeface="+mn-lt"/>
              </a:rPr>
              <a:t>Phạm vi rộng, phụ thuộc hạ tầng ISP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vi-VN" sz="1600" dirty="0">
                <a:latin typeface="+mn-lt"/>
              </a:rPr>
              <a:t>Băng thông thay đổi, chi phí triển khai cao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vi-VN" sz="1600" dirty="0">
                <a:latin typeface="+mn-lt"/>
              </a:rPr>
              <a:t>Đòi hỏi nhiều công nghệ bảo mật và quản lý</a:t>
            </a:r>
            <a:endParaRPr lang="en-US" sz="1600" dirty="0">
              <a:latin typeface="+mn-lt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600" dirty="0">
                <a:latin typeface="+mn-lt"/>
              </a:rPr>
              <a:t>Ứng dụng: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vi-VN" sz="1600" dirty="0">
                <a:latin typeface="+mn-lt"/>
              </a:rPr>
              <a:t>Kết nối trụ sở chính ↔ chi nhánh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vi-VN" sz="1600" dirty="0">
                <a:latin typeface="+mn-lt"/>
              </a:rPr>
              <a:t>Hệ thống ngân hàng, trường học, chính phủ</a:t>
            </a:r>
            <a:endParaRPr lang="en-US" sz="1600" dirty="0">
              <a:latin typeface="+mn-lt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600" dirty="0">
                <a:latin typeface="+mn-lt"/>
              </a:rPr>
              <a:t>Công nghệ WAN phổ biến: MPLS, VPN, </a:t>
            </a:r>
            <a:r>
              <a:rPr lang="vi-VN" sz="1600" dirty="0" err="1">
                <a:latin typeface="+mn-lt"/>
              </a:rPr>
              <a:t>Frame</a:t>
            </a:r>
            <a:r>
              <a:rPr lang="vi-VN" sz="1600" dirty="0">
                <a:latin typeface="+mn-lt"/>
              </a:rPr>
              <a:t> </a:t>
            </a:r>
            <a:r>
              <a:rPr lang="vi-VN" sz="1600" dirty="0" err="1">
                <a:latin typeface="+mn-lt"/>
              </a:rPr>
              <a:t>Relay</a:t>
            </a:r>
            <a:r>
              <a:rPr lang="vi-VN" sz="1600" dirty="0">
                <a:latin typeface="+mn-lt"/>
              </a:rPr>
              <a:t>, SD-WAN</a:t>
            </a:r>
            <a:endParaRPr lang="en-US" sz="1600" dirty="0">
              <a:latin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EDB95B-C6D4-FA91-7B5A-1A5E58FEBAED}"/>
              </a:ext>
            </a:extLst>
          </p:cNvPr>
          <p:cNvSpPr txBox="1"/>
          <p:nvPr/>
        </p:nvSpPr>
        <p:spPr>
          <a:xfrm>
            <a:off x="714372" y="948883"/>
            <a:ext cx="3861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</a:rPr>
              <a:t>2.1 Wide Area Network (WAN)</a:t>
            </a:r>
          </a:p>
        </p:txBody>
      </p:sp>
    </p:spTree>
    <p:extLst>
      <p:ext uri="{BB962C8B-B14F-4D97-AF65-F5344CB8AC3E}">
        <p14:creationId xmlns:p14="http://schemas.microsoft.com/office/powerpoint/2010/main" val="1314234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77CA852-18CE-DCD4-8986-697494C5A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0" r="1757" b="6241"/>
          <a:stretch>
            <a:fillRect/>
          </a:stretch>
        </p:blipFill>
        <p:spPr>
          <a:xfrm>
            <a:off x="5091351" y="2316578"/>
            <a:ext cx="3825477" cy="22697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B448D4-7284-888D-9AD5-D325958C1E3A}"/>
              </a:ext>
            </a:extLst>
          </p:cNvPr>
          <p:cNvSpPr txBox="1"/>
          <p:nvPr/>
        </p:nvSpPr>
        <p:spPr>
          <a:xfrm>
            <a:off x="773905" y="1409162"/>
            <a:ext cx="72628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600" dirty="0">
                <a:latin typeface="+mn-lt"/>
              </a:rPr>
              <a:t>Công nghệ chia nhỏ một LAN vật lý thành nhiều mạng </a:t>
            </a:r>
            <a:r>
              <a:rPr lang="vi-VN" sz="1600" dirty="0" err="1">
                <a:latin typeface="+mn-lt"/>
              </a:rPr>
              <a:t>logic</a:t>
            </a:r>
            <a:endParaRPr lang="en-US" sz="1600" dirty="0">
              <a:latin typeface="+mn-lt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600" dirty="0">
                <a:latin typeface="+mn-lt"/>
              </a:rPr>
              <a:t>Cơ chế hoạt động gán các </a:t>
            </a:r>
            <a:r>
              <a:rPr lang="vi-VN" sz="1600" dirty="0" err="1">
                <a:latin typeface="+mn-lt"/>
              </a:rPr>
              <a:t>port</a:t>
            </a:r>
            <a:r>
              <a:rPr lang="vi-VN" sz="1600" dirty="0">
                <a:latin typeface="+mn-lt"/>
              </a:rPr>
              <a:t> </a:t>
            </a:r>
            <a:r>
              <a:rPr lang="vi-VN" sz="1600" dirty="0" err="1">
                <a:latin typeface="+mn-lt"/>
              </a:rPr>
              <a:t>switch</a:t>
            </a:r>
            <a:r>
              <a:rPr lang="vi-VN" sz="1600" dirty="0">
                <a:latin typeface="+mn-lt"/>
              </a:rPr>
              <a:t> vào VLAN → lưu lượng giữa các VLAN chỉ giao tiếp qua </a:t>
            </a:r>
            <a:r>
              <a:rPr lang="vi-VN" sz="1600" dirty="0" err="1">
                <a:latin typeface="+mn-lt"/>
              </a:rPr>
              <a:t>Router</a:t>
            </a:r>
            <a:r>
              <a:rPr lang="vi-VN" sz="1600" dirty="0">
                <a:latin typeface="+mn-lt"/>
              </a:rPr>
              <a:t>/</a:t>
            </a:r>
            <a:r>
              <a:rPr lang="vi-VN" sz="1600" dirty="0" err="1">
                <a:latin typeface="+mn-lt"/>
              </a:rPr>
              <a:t>Switch</a:t>
            </a:r>
            <a:r>
              <a:rPr lang="vi-VN" sz="1600" dirty="0">
                <a:latin typeface="+mn-lt"/>
              </a:rPr>
              <a:t> </a:t>
            </a:r>
            <a:endParaRPr lang="en-US" sz="1600" dirty="0">
              <a:latin typeface="+mn-lt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600" dirty="0">
                <a:latin typeface="+mn-lt"/>
              </a:rPr>
              <a:t>Ưu điểm: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vi-VN" sz="1600" dirty="0">
                <a:latin typeface="+mn-lt"/>
              </a:rPr>
              <a:t>Bảo mật: cô lập lưu lượng giữa các nhóm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vi-VN" sz="1600" dirty="0">
                <a:latin typeface="+mn-lt"/>
              </a:rPr>
              <a:t>Hiệu suất: giảm </a:t>
            </a:r>
            <a:r>
              <a:rPr lang="vi-VN" sz="1600" dirty="0" err="1">
                <a:latin typeface="+mn-lt"/>
              </a:rPr>
              <a:t>broadcast</a:t>
            </a:r>
            <a:r>
              <a:rPr lang="vi-VN" sz="1600" dirty="0">
                <a:latin typeface="+mn-lt"/>
              </a:rPr>
              <a:t> </a:t>
            </a:r>
            <a:r>
              <a:rPr lang="vi-VN" sz="1600" dirty="0" err="1">
                <a:latin typeface="+mn-lt"/>
              </a:rPr>
              <a:t>domain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vi-VN" sz="1600" dirty="0">
                <a:latin typeface="+mn-lt"/>
              </a:rPr>
              <a:t>Quản lý: dễ tổ chức theo phòng ban</a:t>
            </a:r>
            <a:endParaRPr lang="en-US" sz="1600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FBA322-663C-B3D5-8782-4DA8099D1BAB}"/>
              </a:ext>
            </a:extLst>
          </p:cNvPr>
          <p:cNvSpPr txBox="1"/>
          <p:nvPr/>
        </p:nvSpPr>
        <p:spPr>
          <a:xfrm>
            <a:off x="592930" y="687350"/>
            <a:ext cx="5739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2.2 Virtual Local Area Network (VLAN)</a:t>
            </a:r>
          </a:p>
        </p:txBody>
      </p:sp>
    </p:spTree>
    <p:extLst>
      <p:ext uri="{BB962C8B-B14F-4D97-AF65-F5344CB8AC3E}">
        <p14:creationId xmlns:p14="http://schemas.microsoft.com/office/powerpoint/2010/main" val="1549398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0E83B10-5E0A-B85D-5DA8-A0322A386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220" y="1654368"/>
            <a:ext cx="2537460" cy="25215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B255B2-329C-6CF2-5D58-5B4AB7468DCB}"/>
              </a:ext>
            </a:extLst>
          </p:cNvPr>
          <p:cNvSpPr txBox="1"/>
          <p:nvPr/>
        </p:nvSpPr>
        <p:spPr>
          <a:xfrm>
            <a:off x="914399" y="1145420"/>
            <a:ext cx="779526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dirty="0">
                <a:latin typeface="+mn-lt"/>
              </a:rPr>
              <a:t>G</a:t>
            </a:r>
            <a:r>
              <a:rPr lang="vi-VN" sz="1600" dirty="0" err="1">
                <a:latin typeface="+mn-lt"/>
              </a:rPr>
              <a:t>iao</a:t>
            </a:r>
            <a:r>
              <a:rPr lang="vi-VN" sz="1600" dirty="0">
                <a:latin typeface="+mn-lt"/>
              </a:rPr>
              <a:t> thức mạng L</a:t>
            </a:r>
            <a:r>
              <a:rPr lang="en-US" sz="1600" dirty="0" err="1">
                <a:latin typeface="+mn-lt"/>
              </a:rPr>
              <a:t>ayer</a:t>
            </a:r>
            <a:r>
              <a:rPr lang="vi-VN" sz="1600" dirty="0">
                <a:latin typeface="+mn-lt"/>
              </a:rPr>
              <a:t> 2 được sử dụng để ngăn chặn vòng lặp trong cấu trúc mạng</a:t>
            </a:r>
            <a:endParaRPr lang="en-US" sz="1600" dirty="0">
              <a:latin typeface="+mn-lt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600" dirty="0">
                <a:latin typeface="+mn-lt"/>
              </a:rPr>
              <a:t>Nguyên lý hoạt động:</a:t>
            </a:r>
          </a:p>
          <a:p>
            <a:pPr marL="2857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vi-VN" sz="1600" dirty="0">
                <a:latin typeface="+mn-lt"/>
              </a:rPr>
              <a:t>Chọn </a:t>
            </a:r>
            <a:r>
              <a:rPr lang="vi-VN" sz="1600" dirty="0" err="1">
                <a:latin typeface="+mn-lt"/>
              </a:rPr>
              <a:t>Root</a:t>
            </a:r>
            <a:r>
              <a:rPr lang="vi-VN" sz="1600" dirty="0">
                <a:latin typeface="+mn-lt"/>
              </a:rPr>
              <a:t> </a:t>
            </a:r>
            <a:r>
              <a:rPr lang="vi-VN" sz="1600" dirty="0" err="1">
                <a:latin typeface="+mn-lt"/>
              </a:rPr>
              <a:t>Bridge</a:t>
            </a:r>
            <a:endParaRPr lang="vi-VN" sz="1600" dirty="0">
              <a:latin typeface="+mn-lt"/>
            </a:endParaRPr>
          </a:p>
          <a:p>
            <a:pPr marL="2857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vi-VN" sz="1600" dirty="0">
                <a:latin typeface="+mn-lt"/>
              </a:rPr>
              <a:t>Xác định </a:t>
            </a:r>
            <a:r>
              <a:rPr lang="vi-VN" sz="1600" dirty="0" err="1">
                <a:latin typeface="+mn-lt"/>
              </a:rPr>
              <a:t>Root</a:t>
            </a:r>
            <a:r>
              <a:rPr lang="vi-VN" sz="1600" dirty="0">
                <a:latin typeface="+mn-lt"/>
              </a:rPr>
              <a:t> </a:t>
            </a:r>
            <a:r>
              <a:rPr lang="vi-VN" sz="1600" dirty="0" err="1">
                <a:latin typeface="+mn-lt"/>
              </a:rPr>
              <a:t>Port</a:t>
            </a:r>
            <a:r>
              <a:rPr lang="vi-VN" sz="1600" dirty="0">
                <a:latin typeface="+mn-lt"/>
              </a:rPr>
              <a:t> (đường ngắn nhất về </a:t>
            </a:r>
            <a:r>
              <a:rPr lang="vi-VN" sz="1600" dirty="0" err="1">
                <a:latin typeface="+mn-lt"/>
              </a:rPr>
              <a:t>Root</a:t>
            </a:r>
            <a:r>
              <a:rPr lang="vi-VN" sz="1600" dirty="0">
                <a:latin typeface="+mn-lt"/>
              </a:rPr>
              <a:t>)</a:t>
            </a:r>
          </a:p>
          <a:p>
            <a:pPr marL="2857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vi-VN" sz="1600" dirty="0">
                <a:latin typeface="+mn-lt"/>
              </a:rPr>
              <a:t>Các cổng dư thừa → </a:t>
            </a:r>
            <a:r>
              <a:rPr lang="vi-VN" sz="1600" dirty="0" err="1">
                <a:latin typeface="+mn-lt"/>
              </a:rPr>
              <a:t>Blocking</a:t>
            </a:r>
            <a:r>
              <a:rPr lang="vi-VN" sz="1600" dirty="0">
                <a:latin typeface="+mn-lt"/>
              </a:rPr>
              <a:t> </a:t>
            </a:r>
            <a:r>
              <a:rPr lang="vi-VN" sz="1600" dirty="0" err="1">
                <a:latin typeface="+mn-lt"/>
              </a:rPr>
              <a:t>State</a:t>
            </a:r>
            <a:r>
              <a:rPr lang="vi-VN" sz="1600" dirty="0">
                <a:latin typeface="+mn-lt"/>
              </a:rPr>
              <a:t> để ngăn </a:t>
            </a:r>
            <a:r>
              <a:rPr lang="vi-VN" sz="1600" dirty="0" err="1">
                <a:latin typeface="+mn-lt"/>
              </a:rPr>
              <a:t>loop</a:t>
            </a:r>
            <a:endParaRPr lang="vi-VN" sz="1600" dirty="0">
              <a:latin typeface="+mn-lt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600" dirty="0">
                <a:latin typeface="+mn-lt"/>
              </a:rPr>
              <a:t>Ưu điểm:</a:t>
            </a:r>
          </a:p>
          <a:p>
            <a:pPr marL="2857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vi-VN" sz="1600" dirty="0">
                <a:latin typeface="+mn-lt"/>
              </a:rPr>
              <a:t>Ngăn </a:t>
            </a:r>
            <a:r>
              <a:rPr lang="en-US" sz="1600" dirty="0" err="1">
                <a:latin typeface="+mn-lt"/>
              </a:rPr>
              <a:t>chặn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các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đường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có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thể</a:t>
            </a:r>
            <a:r>
              <a:rPr lang="en-US" sz="1600" dirty="0">
                <a:latin typeface="+mn-lt"/>
              </a:rPr>
              <a:t> gay </a:t>
            </a:r>
            <a:r>
              <a:rPr lang="en-US" sz="1600" dirty="0" err="1">
                <a:latin typeface="+mn-lt"/>
              </a:rPr>
              <a:t>vòng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lặp</a:t>
            </a:r>
            <a:endParaRPr lang="vi-VN" sz="1600" dirty="0">
              <a:latin typeface="+mn-lt"/>
            </a:endParaRPr>
          </a:p>
          <a:p>
            <a:pPr marL="2857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vi-VN" sz="1600" dirty="0">
                <a:latin typeface="+mn-lt"/>
              </a:rPr>
              <a:t>Đảm bảo tính ổn định của mạng</a:t>
            </a:r>
            <a:endParaRPr lang="en-US" sz="1600" dirty="0">
              <a:latin typeface="+mn-lt"/>
            </a:endParaRPr>
          </a:p>
          <a:p>
            <a:pPr marL="2857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600" dirty="0" err="1">
                <a:latin typeface="+mn-lt"/>
              </a:rPr>
              <a:t>Tối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ưu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hóa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các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tuyến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đường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dữ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liệu</a:t>
            </a:r>
            <a:endParaRPr lang="vi-VN" sz="1600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BF07FF-C277-B332-41A5-CF30DED8F4CC}"/>
              </a:ext>
            </a:extLst>
          </p:cNvPr>
          <p:cNvSpPr txBox="1"/>
          <p:nvPr/>
        </p:nvSpPr>
        <p:spPr>
          <a:xfrm>
            <a:off x="736282" y="458650"/>
            <a:ext cx="5428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2.3 Spanning Tree Protocol (STP)</a:t>
            </a:r>
            <a:endParaRPr lang="vi-VN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96079492"/>
      </p:ext>
    </p:extLst>
  </p:cSld>
  <p:clrMapOvr>
    <a:masterClrMapping/>
  </p:clrMapOvr>
</p:sld>
</file>

<file path=ppt/theme/theme1.xml><?xml version="1.0" encoding="utf-8"?>
<a:theme xmlns:a="http://schemas.openxmlformats.org/drawingml/2006/main" name="Peach Fuzz COTY 2024 Design Inspiration by Slidesgo">
  <a:themeElements>
    <a:clrScheme name="Simple Light">
      <a:dk1>
        <a:srgbClr val="2F4044"/>
      </a:dk1>
      <a:lt1>
        <a:srgbClr val="FFFFFF"/>
      </a:lt1>
      <a:dk2>
        <a:srgbClr val="595959"/>
      </a:dk2>
      <a:lt2>
        <a:srgbClr val="FFDCB6"/>
      </a:lt2>
      <a:accent1>
        <a:srgbClr val="E97529"/>
      </a:accent1>
      <a:accent2>
        <a:srgbClr val="FFA85C"/>
      </a:accent2>
      <a:accent3>
        <a:srgbClr val="FFB18D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7828</TotalTime>
  <Words>2568</Words>
  <Application>Microsoft Office PowerPoint</Application>
  <PresentationFormat>On-screen Show (16:9)</PresentationFormat>
  <Paragraphs>431</Paragraphs>
  <Slides>30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2" baseType="lpstr">
      <vt:lpstr>Wingdings</vt:lpstr>
      <vt:lpstr>Nunito Light</vt:lpstr>
      <vt:lpstr>Times New Roman</vt:lpstr>
      <vt:lpstr>Anek Kannada ExtraBold</vt:lpstr>
      <vt:lpstr>Bebas Neue</vt:lpstr>
      <vt:lpstr>Darker Grotesque Black</vt:lpstr>
      <vt:lpstr>Anek Kannada</vt:lpstr>
      <vt:lpstr>Anek Kannada Medium</vt:lpstr>
      <vt:lpstr>Calibri</vt:lpstr>
      <vt:lpstr>Courier New</vt:lpstr>
      <vt:lpstr>Arial</vt:lpstr>
      <vt:lpstr>Peach Fuzz COTY 2024 Design Inspiration by Slidesgo</vt:lpstr>
      <vt:lpstr>PowerPoint Presentation</vt:lpstr>
      <vt:lpstr>Nội dung</vt:lpstr>
      <vt:lpstr>I. Lý do chọn đề tài</vt:lpstr>
      <vt:lpstr>PowerPoint Presentation</vt:lpstr>
      <vt:lpstr>II. Nghiên cứu lý thuyết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 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Thành Hiếu</dc:creator>
  <cp:lastModifiedBy>Thanh Hieu Trang</cp:lastModifiedBy>
  <cp:revision>9</cp:revision>
  <dcterms:modified xsi:type="dcterms:W3CDTF">2025-08-29T07:18:49Z</dcterms:modified>
</cp:coreProperties>
</file>