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" y="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DBC7-A235-44E6-96F4-83ED68D1688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F269-8F3E-41DD-9210-2B24D27BE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3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DBC7-A235-44E6-96F4-83ED68D1688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F269-8F3E-41DD-9210-2B24D27BE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0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DBC7-A235-44E6-96F4-83ED68D1688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F269-8F3E-41DD-9210-2B24D27BE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8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DBC7-A235-44E6-96F4-83ED68D1688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F269-8F3E-41DD-9210-2B24D27BE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3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DBC7-A235-44E6-96F4-83ED68D1688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F269-8F3E-41DD-9210-2B24D27BE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4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DBC7-A235-44E6-96F4-83ED68D1688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F269-8F3E-41DD-9210-2B24D27BE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DBC7-A235-44E6-96F4-83ED68D1688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F269-8F3E-41DD-9210-2B24D27BE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3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DBC7-A235-44E6-96F4-83ED68D1688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F269-8F3E-41DD-9210-2B24D27BE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DBC7-A235-44E6-96F4-83ED68D1688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F269-8F3E-41DD-9210-2B24D27BE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4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DBC7-A235-44E6-96F4-83ED68D1688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F269-8F3E-41DD-9210-2B24D27BE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2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DBC7-A235-44E6-96F4-83ED68D1688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F269-8F3E-41DD-9210-2B24D27BE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9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CEADBC7-A235-44E6-96F4-83ED68D1688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D5BF269-8F3E-41DD-9210-2B24D27BE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7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C1BD014-5623-4064-BAFE-A5AAAFB3C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27BC42E-B225-42FA-9AB5-F860C44BB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ECF5D0B-A89A-4902-8D22-AFB1D55AC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871DA93-90AF-40F3-A1A1-04E166972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8435" y="401247"/>
            <a:ext cx="4860256" cy="566987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555228-966E-955E-A2E8-ECF2346D8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2297" y="786880"/>
            <a:ext cx="4203323" cy="3596201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MAZE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59516-E08D-BE02-50CC-A114F4E66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2297" y="4475155"/>
            <a:ext cx="4203323" cy="114329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Name: Vy Phung, Trang Vu</a:t>
            </a:r>
          </a:p>
        </p:txBody>
      </p:sp>
      <p:pic>
        <p:nvPicPr>
          <p:cNvPr id="5" name="Picture 4" descr="A circular bypass route of a maze">
            <a:extLst>
              <a:ext uri="{FF2B5EF4-FFF2-40B4-BE49-F238E27FC236}">
                <a16:creationId xmlns:a16="http://schemas.microsoft.com/office/drawing/2014/main" id="{31E667DD-267C-44B0-1501-4A43980017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85" b="-2"/>
          <a:stretch/>
        </p:blipFill>
        <p:spPr>
          <a:xfrm>
            <a:off x="1291634" y="1148747"/>
            <a:ext cx="4793260" cy="4227387"/>
          </a:xfrm>
          <a:prstGeom prst="rect">
            <a:avLst/>
          </a:prstGeom>
          <a:ln w="28575">
            <a:noFill/>
          </a:ln>
        </p:spPr>
      </p:pic>
      <p:sp>
        <p:nvSpPr>
          <p:cNvPr id="22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Graphic 212">
            <a:extLst>
              <a:ext uri="{FF2B5EF4-FFF2-40B4-BE49-F238E27FC236}">
                <a16:creationId xmlns:a16="http://schemas.microsoft.com/office/drawing/2014/main" id="{70616F44-B954-409D-87BC-C69465EDE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981608-D865-4AD7-AC34-A2398EA19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59160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740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FB4B5-072A-7CDB-3BF1-E44993651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Introduce Maze</a:t>
            </a:r>
          </a:p>
        </p:txBody>
      </p:sp>
      <p:grpSp>
        <p:nvGrpSpPr>
          <p:cNvPr id="18" name="Graphic 38">
            <a:extLst>
              <a:ext uri="{FF2B5EF4-FFF2-40B4-BE49-F238E27FC236}">
                <a16:creationId xmlns:a16="http://schemas.microsoft.com/office/drawing/2014/main" id="{35C37387-FC74-4DFB-841A-B7688148C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79558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2D8A01F-F541-4FE1-9384-7A5B686AE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067F35E-69E0-4628-B498-7058AF51F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D9FE21DE-050D-4E27-A007-AAE4EF842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3491269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7EF10EC-D135-4F55-A642-AFA283DD9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3491269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F8EA4748-A307-5644-D621-C48E0FF2FD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61" r="16183" b="1"/>
          <a:stretch/>
        </p:blipFill>
        <p:spPr>
          <a:xfrm>
            <a:off x="1526293" y="1554974"/>
            <a:ext cx="3555043" cy="3217333"/>
          </a:xfrm>
          <a:prstGeom prst="rect">
            <a:avLst/>
          </a:prstGeom>
        </p:spPr>
      </p:pic>
      <p:grpSp>
        <p:nvGrpSpPr>
          <p:cNvPr id="26" name="Graphic 4">
            <a:extLst>
              <a:ext uri="{FF2B5EF4-FFF2-40B4-BE49-F238E27FC236}">
                <a16:creationId xmlns:a16="http://schemas.microsoft.com/office/drawing/2014/main" id="{8546F01E-28C6-4D97-ACC0-50485CD54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3770" y="463798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B0908F7-1F79-4980-843B-7010EE8E8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3653996-A332-4C70-839A-B246E0543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9F15CE8-59C3-4EB5-9C7C-4BAAC5F7D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61B38B2-7390-4304-A200-E656AE089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A0DCEB4-FD1D-4E15-A000-1A9CB77DA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DCE85A3-7077-4FEE-B140-C20B1A230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4748CC5-5652-4C4F-A5CE-41DA8383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47D79CB-5BE7-49A3-8C81-100690235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F449AC0-C0F3-4D2F-9134-78DDFD1B2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7A8DFB0-41C7-4703-BCC0-902265911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1A0CFB7-B9CE-4B04-92B5-FE295DF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7344B6F-954A-49BE-B5E9-19A09DC6B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263CDF5-777C-406D-B2B2-0FF351D11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29D8-C408-F6EC-E601-6F1DBDA53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783" y="1747592"/>
            <a:ext cx="5217173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Starting point</a:t>
            </a:r>
          </a:p>
          <a:p>
            <a:r>
              <a:rPr lang="en-US">
                <a:solidFill>
                  <a:schemeClr val="bg1"/>
                </a:solidFill>
              </a:rPr>
              <a:t>Goal point</a:t>
            </a:r>
          </a:p>
          <a:p>
            <a:r>
              <a:rPr lang="en-US">
                <a:solidFill>
                  <a:schemeClr val="bg1"/>
                </a:solidFill>
              </a:rPr>
              <a:t>Teleporter</a:t>
            </a:r>
          </a:p>
          <a:p>
            <a:r>
              <a:rPr lang="en-US">
                <a:solidFill>
                  <a:schemeClr val="bg1"/>
                </a:solidFill>
              </a:rPr>
              <a:t>Walls</a:t>
            </a:r>
          </a:p>
          <a:p>
            <a:r>
              <a:rPr lang="en-US">
                <a:solidFill>
                  <a:schemeClr val="bg1"/>
                </a:solidFill>
              </a:rPr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134191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16AA9-CBBF-C4DF-6AB9-455563F20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Visualization</a:t>
            </a:r>
            <a:b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Link app: 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1944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EBCA3-EBCD-EAAA-1A30-9B4DE976E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3596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Performance analysis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2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4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B528404-A8FA-A7F4-B91A-D829AF525C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7842885"/>
              </p:ext>
            </p:extLst>
          </p:nvPr>
        </p:nvGraphicFramePr>
        <p:xfrm>
          <a:off x="1700022" y="2287096"/>
          <a:ext cx="4172847" cy="212546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2729">
                  <a:extLst>
                    <a:ext uri="{9D8B030D-6E8A-4147-A177-3AD203B41FA5}">
                      <a16:colId xmlns:a16="http://schemas.microsoft.com/office/drawing/2014/main" val="2657155404"/>
                    </a:ext>
                  </a:extLst>
                </a:gridCol>
                <a:gridCol w="1217001">
                  <a:extLst>
                    <a:ext uri="{9D8B030D-6E8A-4147-A177-3AD203B41FA5}">
                      <a16:colId xmlns:a16="http://schemas.microsoft.com/office/drawing/2014/main" val="623089091"/>
                    </a:ext>
                  </a:extLst>
                </a:gridCol>
                <a:gridCol w="1074160">
                  <a:extLst>
                    <a:ext uri="{9D8B030D-6E8A-4147-A177-3AD203B41FA5}">
                      <a16:colId xmlns:a16="http://schemas.microsoft.com/office/drawing/2014/main" val="1082739106"/>
                    </a:ext>
                  </a:extLst>
                </a:gridCol>
                <a:gridCol w="778957">
                  <a:extLst>
                    <a:ext uri="{9D8B030D-6E8A-4147-A177-3AD203B41FA5}">
                      <a16:colId xmlns:a16="http://schemas.microsoft.com/office/drawing/2014/main" val="1212540935"/>
                    </a:ext>
                  </a:extLst>
                </a:gridCol>
              </a:tblGrid>
              <a:tr h="50737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8563" marR="68563" marT="34282" marB="34282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Breadth First Search</a:t>
                      </a:r>
                    </a:p>
                  </a:txBody>
                  <a:tcPr marL="68563" marR="68563" marT="34282" marB="34282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Depth First Search</a:t>
                      </a:r>
                    </a:p>
                  </a:txBody>
                  <a:tcPr marL="68563" marR="68563" marT="34282" marB="34282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A* Search</a:t>
                      </a:r>
                    </a:p>
                  </a:txBody>
                  <a:tcPr marL="68563" marR="68563" marT="34282" marB="34282"/>
                </a:tc>
                <a:extLst>
                  <a:ext uri="{0D108BD9-81ED-4DB2-BD59-A6C34878D82A}">
                    <a16:rowId xmlns:a16="http://schemas.microsoft.com/office/drawing/2014/main" val="1343371481"/>
                  </a:ext>
                </a:extLst>
              </a:tr>
              <a:tr h="507370">
                <a:tc>
                  <a:txBody>
                    <a:bodyPr/>
                    <a:lstStyle/>
                    <a:p>
                      <a:r>
                        <a:rPr lang="en-US" sz="1300"/>
                        <a:t>Solving Time</a:t>
                      </a:r>
                    </a:p>
                  </a:txBody>
                  <a:tcPr marL="68563" marR="68563" marT="34282" marB="3428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8563" marR="68563" marT="34282" marB="3428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8563" marR="68563" marT="34282" marB="3428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8563" marR="68563" marT="34282" marB="34282"/>
                </a:tc>
                <a:extLst>
                  <a:ext uri="{0D108BD9-81ED-4DB2-BD59-A6C34878D82A}">
                    <a16:rowId xmlns:a16="http://schemas.microsoft.com/office/drawing/2014/main" val="1100864959"/>
                  </a:ext>
                </a:extLst>
              </a:tr>
              <a:tr h="301679">
                <a:tc>
                  <a:txBody>
                    <a:bodyPr/>
                    <a:lstStyle/>
                    <a:p>
                      <a:r>
                        <a:rPr lang="en-US" sz="1300"/>
                        <a:t>Path length</a:t>
                      </a:r>
                    </a:p>
                  </a:txBody>
                  <a:tcPr marL="68563" marR="68563" marT="34282" marB="3428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8563" marR="68563" marT="34282" marB="3428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8563" marR="68563" marT="34282" marB="3428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8563" marR="68563" marT="34282" marB="34282"/>
                </a:tc>
                <a:extLst>
                  <a:ext uri="{0D108BD9-81ED-4DB2-BD59-A6C34878D82A}">
                    <a16:rowId xmlns:a16="http://schemas.microsoft.com/office/drawing/2014/main" val="2336742666"/>
                  </a:ext>
                </a:extLst>
              </a:tr>
              <a:tr h="507370">
                <a:tc>
                  <a:txBody>
                    <a:bodyPr/>
                    <a:lstStyle/>
                    <a:p>
                      <a:r>
                        <a:rPr lang="en-US" sz="1300"/>
                        <a:t>Explored Nodes</a:t>
                      </a:r>
                    </a:p>
                  </a:txBody>
                  <a:tcPr marL="68563" marR="68563" marT="34282" marB="3428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63" marR="68563" marT="34282" marB="3428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8563" marR="68563" marT="34282" marB="3428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8563" marR="68563" marT="34282" marB="34282"/>
                </a:tc>
                <a:extLst>
                  <a:ext uri="{0D108BD9-81ED-4DB2-BD59-A6C34878D82A}">
                    <a16:rowId xmlns:a16="http://schemas.microsoft.com/office/drawing/2014/main" val="928989019"/>
                  </a:ext>
                </a:extLst>
              </a:tr>
              <a:tr h="301679">
                <a:tc>
                  <a:txBody>
                    <a:bodyPr/>
                    <a:lstStyle/>
                    <a:p>
                      <a:r>
                        <a:rPr lang="en-US" sz="1300"/>
                        <a:t>Cost path</a:t>
                      </a:r>
                    </a:p>
                  </a:txBody>
                  <a:tcPr marL="68563" marR="68563" marT="34282" marB="34282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-</a:t>
                      </a:r>
                    </a:p>
                  </a:txBody>
                  <a:tcPr marL="68563" marR="68563" marT="34282" marB="34282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- </a:t>
                      </a:r>
                    </a:p>
                  </a:txBody>
                  <a:tcPr marL="68563" marR="68563" marT="34282" marB="3428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63" marR="68563" marT="34282" marB="34282"/>
                </a:tc>
                <a:extLst>
                  <a:ext uri="{0D108BD9-81ED-4DB2-BD59-A6C34878D82A}">
                    <a16:rowId xmlns:a16="http://schemas.microsoft.com/office/drawing/2014/main" val="1808989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62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57EACD-61CA-4775-9551-2078FC0BC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31107" y="5203828"/>
            <a:ext cx="1861478" cy="1557272"/>
            <a:chOff x="9731107" y="5203828"/>
            <a:chExt cx="1861478" cy="1557272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EA9CEFA-65DF-4773-AB16-4E0811348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203828"/>
              <a:ext cx="36465" cy="36221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5B46568-197D-4462-A2AB-B32016E07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A310550-C5D3-4B44-A74F-CA522D3EA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4320944-CB85-404B-ACEB-4C621A2DE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F09ADAE-8ED7-4349-9F53-C9846B34A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4A30888-D632-4303-AD63-F9F6425F6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494E026-3245-4E27-8FA4-B5E50398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0980A2D-E8F8-4D53-96BD-549B6E43C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9B2DDE9-70F9-46DE-A98D-A9E6A15B0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D6359C0-FED2-4F38-AF2C-D2CCB137C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731DFD6-7643-4367-B357-419597215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D5AD929-BDD1-4C17-B069-7F26DA239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89B223-AC6D-428A-ADA0-A8107F132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55AE910-CDA0-467B-91F1-30022FC70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356051"/>
              <a:ext cx="36465" cy="36221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280BBB4-49D0-40C7-949B-CE40E918B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356046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5A691FB-DA8E-4CB6-B2CB-43996A8A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6ABC7EF-0297-4356-A5FE-85B70C226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2A4C124-2BE2-47A7-88BD-0D0E70225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77B5782-F97B-49E6-B4CF-05080D43F7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356051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45F28A-82A7-4E2A-AC1D-A9080F5F5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04D3904-C2B3-4481-9AD0-4F4B97BF7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356044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7E99BD2-8425-452F-BBC9-DA271A4D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6826B2E-CE5F-4751-AB16-2F5D38E0D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3D69C59-2023-4CEC-BA7C-5EE1834EC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B90D7BC-1D4E-4E24-B1E4-700CFE90C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35604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9425F03-8DA8-4B30-8D52-0F823F557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356046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5042418-2AFD-437C-BDFE-95057749D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508030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F7247EC-FBD7-42B0-89E1-981401897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508030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642B17A-8F41-4932-B0D0-CAA198A36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BC09251-BDF7-47DB-8213-2FD24431C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F3F5D47-FD51-41B4-B385-72FB1B83F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FEDA36F-4DFB-4CF9-AFCB-DF2830797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5508030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4B82A4E-24F2-4AF9-ACD9-032004D5C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48A1B0D-4A06-45BC-B4BC-CFC5300FB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508025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5FAD49E-FD72-4576-A940-2428587BC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0C5050F-FCF4-41AE-A014-DA0E79C9D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05C37E2-39BD-41F3-A48B-0D6656AFD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ADE8E63-21C2-4361-9759-81558A67F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BB2F91E-6261-407E-AB8B-BC2971C5E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508025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1B8D98F-3287-4463-9C66-4D5562880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660254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4B4DF75-5954-4360-BD08-C0F14F07B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660248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9646D91-7334-4EF7-854E-31229C0EB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B52D0D3-BAB6-4E87-A7E3-042FE194E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C99FAD0-CAF0-416B-A5C2-BF67795C5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E22E26C-C150-4D82-9949-7CBE6C6E3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660254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072F62D-B9FA-4CBD-8427-DCDAE9724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A5E7E19-8DF1-4E35-B975-14DB353C5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660246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29CC129-69D0-48B1-969C-406A8EC16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863A762-C2BE-4B7F-8F77-FB38598FD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75ED5B7-A269-4716-8A91-60C4640BC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53D700F-89B5-47C3-88CF-F491CCA23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60B6165-C5E0-4495-B9AC-5D3FAA17C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66025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2C06BE7-B255-49E8-AFD7-16EA0DEE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812233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62BAA60-4FD3-4ED5-85B8-FA1AEBB54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D285C5F-B15D-4C99-876E-11EA0EDDB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1D3315B-6CF6-4B8A-9AD6-15E8ED774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2316A1B-DF30-4B08-A25E-634088C3A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3B9824C-F3A0-4BB5-BA2D-E7B2C873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74AA607-331A-4D12-9628-01D4184C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C5FC238-AD32-4501-B2D5-55A3F1409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2651C95-EE88-4D97-A4BD-842E093F0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D800BB2-C68A-40A6-8CD4-A733BD0DB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697780E-7DCF-4651-9953-FE1A7062C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B417FEE-0006-405F-A3EF-741EC0C6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D2CA75D-333A-4FC0-A35C-15021893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8122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1FE7FEB-856E-4B91-9524-7CB608A04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964459"/>
              <a:ext cx="36465" cy="36221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815A820-71A2-4F06-909A-802956FC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964453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135222E-6463-4F37-A52D-8E5F48B17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4C684AC-F7CB-4096-BD97-E024A2203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AEB483C-20AB-4095-912D-AB52A7C32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D1625C5-4D6F-4AF0-8F52-3E430AD86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964459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E6AC22C-25A4-400A-8E40-0DA9119C5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4586291-7B87-4844-A3C7-1B10E7070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964451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E6C849B-AC63-4611-9425-967763280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3DD2AB7-F94D-4A1E-8D17-3A8418C7D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99CE3DE-A5D3-4CBC-9771-BA0D4A71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51F4BCD-DCFB-49C5-AA53-912A2644D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9644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17BD47A-2F24-467E-A016-650656A35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964453"/>
              <a:ext cx="36218" cy="36221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60F5B69-D34A-4A38-AC4F-E04BB730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116440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6D5DFC6-ED6D-4E93-BBFD-32876861C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116440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46009FB-3E9E-46F5-9DC9-B225C7B7D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10C4A9D-1BAD-4C1A-B643-39CEA7C56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3786231-B3C8-45C0-AB76-F0F35D7E1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E05DBD8-3FC9-47DE-88E7-849A2BE28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6116440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8B45623-D400-48AE-99CB-C50EF8208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50817F4-286D-4A64-A707-319964118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6116435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E2CBB23-BC03-4233-B66D-F3E1BC361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611643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5B057C8-A242-41ED-B0DB-78B245C07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611643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CB4C1C0-5F41-4E24-A7CD-AFB1DE7B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61164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153209C-5637-4CEC-AB94-73A0EA2C7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611643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F7A55A31-FEC9-482A-B837-965828913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3BA94A3-F00C-4D17-9254-A955E4414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268419"/>
              <a:ext cx="36465" cy="36219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A2902DE-23EF-49CE-A669-B9096A9D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268419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5780746-7CB1-459B-ACF8-EE4C8FA2DA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EC72100-CCC7-485B-AB73-AFE6263C2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0330226-7157-4C26-8B12-849E7E40B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F6FC5CE2-A4E9-48A9-A687-9D3CBDF2C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6268419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71F8A61-039C-4875-ABD2-DDAD0AF61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5E9C48D7-E617-453A-95A7-4CBADCB70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268419"/>
              <a:ext cx="36221" cy="36219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028847A-3236-456C-ABCA-F17FACC74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68F10DA-E024-4DFF-B71A-284CE3783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D1258F2-08D2-4674-BB2B-00DA3F054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CA4E673-ADD3-4C6A-B67D-077CD7F76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8412C5A-7E5C-437B-A36E-FD4ADC57E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268417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56AC8FA-ED34-4749-9A15-E878B408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420645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EE8845F-6312-4CB4-8345-10FAA6E91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420645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6649974-BABE-465B-934C-798CD398A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A2E8120-B8AC-4058-AB81-44A99CF53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B3ACBEF-904A-4B73-A8B1-3A62AC125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80CD75B-0C3D-4186-B1D8-E58A7580E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6420645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17D40FB-488F-4EFD-9019-8E5802A73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89A9FA-C815-459B-8D43-862AC2805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42065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A360E5B-3ABC-46DD-9DFE-5D8D1D4D2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42066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BCC9121-E8F5-49AE-869E-1245398D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42066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190A7C8-B00C-4DCB-929A-32881103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42066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BC02C4-69CC-4293-9249-E28D9F2C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42067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4748328-B03B-4EDD-96F0-DAF652720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420679"/>
              <a:ext cx="36218" cy="36221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7E29EF6-5C38-4836-AE46-64215DD78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572627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33BC27D-A755-4489-B73A-5B0EA4BD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572627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E018ADBF-7412-4D0F-BC0F-8710DB9A4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70D54CD-D372-4C7F-B2AC-AB600FE52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9BB9398E-F21C-4918-8C5A-90735B80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4A7E3180-5F52-4B48-B3BD-F02177C4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6572627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657DEC7-1A91-41CA-B3FD-593EFF942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F66DBED-0EF0-4BC7-A733-8CEB9301F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57265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327BC7E2-BB50-457E-8D53-CBADC3D0A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E5B2F2A-FBC8-42A5-9305-B5C98A24D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67BC862E-B59F-4BFB-A777-05409E727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3FB1571-92E7-4829-BCCD-7DCB0FE98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57265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E4F917C1-A8BC-4A0E-AE36-F9D0BE981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6F8931C-3AC8-4029-B30C-5361BFBCA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07" y="6724848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76E87F7-1BC0-472D-B19E-FFB4942471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3" y="672484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65149F4-5FFD-4DA3-B387-25DDFF149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2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CC143A2-5B71-45E0-A5DC-1AE44CF2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A29C66E6-99F1-4166-B11B-8C47DD310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7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D782C24-70D1-4DF0-A631-9FA264292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0" y="672484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04EA4D6-FB90-4EE9-9C94-FACE6D79A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F71E17C7-CF11-4295-85DA-5237670B3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724881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3AF0AFB-AF22-44B2-B981-AF6098F19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C7A3631-6B95-4E40-89A4-0DC231A1A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E320EDD3-FA1E-4F06-B5E6-86BA66BFF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5CB6263-11E9-4CF8-B171-7C627720C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19FB7707-C4F1-4107-A1AA-C702870A5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67" y="6724876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C5888-F852-36E3-5BE7-79A180CCF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228" y="1257565"/>
            <a:ext cx="5217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Thank you for listening</a:t>
            </a:r>
          </a:p>
        </p:txBody>
      </p:sp>
      <p:grpSp>
        <p:nvGrpSpPr>
          <p:cNvPr id="155" name="Graphic 190">
            <a:extLst>
              <a:ext uri="{FF2B5EF4-FFF2-40B4-BE49-F238E27FC236}">
                <a16:creationId xmlns:a16="http://schemas.microsoft.com/office/drawing/2014/main" id="{55A100E1-E66E-4ED2-A56A-F7A819228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725954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AB9672F-EB60-4C69-965D-C7AD5217C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47B9190C-E3A6-476A-9BBD-79CC3E7A0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9" name="Graphic 212">
            <a:extLst>
              <a:ext uri="{FF2B5EF4-FFF2-40B4-BE49-F238E27FC236}">
                <a16:creationId xmlns:a16="http://schemas.microsoft.com/office/drawing/2014/main" id="{CAB9AD4F-A248-4D49-8779-CE40E64C0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315927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1" name="Graphic 212">
            <a:extLst>
              <a:ext uri="{FF2B5EF4-FFF2-40B4-BE49-F238E27FC236}">
                <a16:creationId xmlns:a16="http://schemas.microsoft.com/office/drawing/2014/main" id="{3D4C1981-3D8B-446C-BFAE-E7EE5CF2D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315927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063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48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MAZE GENERATOR</vt:lpstr>
      <vt:lpstr>Introduce Maze</vt:lpstr>
      <vt:lpstr>Visualization Link app: </vt:lpstr>
      <vt:lpstr>Performance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Vy Phùng</dc:creator>
  <cp:lastModifiedBy>Vy Phùng</cp:lastModifiedBy>
  <cp:revision>1</cp:revision>
  <dcterms:created xsi:type="dcterms:W3CDTF">2024-12-02T04:09:32Z</dcterms:created>
  <dcterms:modified xsi:type="dcterms:W3CDTF">2024-12-02T04:18:24Z</dcterms:modified>
</cp:coreProperties>
</file>