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Hind Vadodara"/>
      <p:regular r:id="rId40"/>
      <p:bold r:id="rId41"/>
    </p:embeddedFont>
    <p:embeddedFont>
      <p:font typeface="Roboto"/>
      <p:regular r:id="rId42"/>
      <p:bold r:id="rId43"/>
      <p:italic r:id="rId44"/>
      <p:boldItalic r:id="rId45"/>
    </p:embeddedFont>
    <p:embeddedFont>
      <p:font typeface="Nunito"/>
      <p:regular r:id="rId46"/>
      <p:bold r:id="rId47"/>
      <p:italic r:id="rId48"/>
      <p:boldItalic r:id="rId49"/>
    </p:embeddedFont>
    <p:embeddedFont>
      <p:font typeface="Fira Sans Extra Condensed Medium"/>
      <p:regular r:id="rId50"/>
      <p:bold r:id="rId51"/>
      <p:italic r:id="rId52"/>
      <p:boldItalic r:id="rId53"/>
    </p:embeddedFont>
    <p:embeddedFont>
      <p:font typeface="Hind Vadodara Light"/>
      <p:regular r:id="rId54"/>
      <p:bold r:id="rId55"/>
    </p:embeddedFont>
    <p:embeddedFont>
      <p:font typeface="Hind Vadodara Medium"/>
      <p:regular r:id="rId56"/>
      <p:bold r:id="rId57"/>
    </p:embeddedFont>
    <p:embeddedFont>
      <p:font typeface="Teko Light"/>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9AA0A6"/>
          </p15:clr>
        </p15:guide>
        <p15:guide id="2" orient="horz" pos="2846">
          <p15:clr>
            <a:srgbClr val="9AA0A6"/>
          </p15:clr>
        </p15:guide>
      </p15:sldGuideLst>
    </p:ext>
    <p:ext uri="http://customooxmlschemas.google.com/">
      <go:slidesCustomData xmlns:go="http://customooxmlschemas.google.com/" r:id="rId60" roundtripDataSignature="AMtx7mhMYy9iFQubddqYllyc4MM4hfu5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762D65-769C-4043-BC22-BB0BBFA20DC0}">
  <a:tblStyle styleId="{07762D65-769C-4043-BC22-BB0BBFA20DC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6AD40DC-91A8-427A-919A-50E504307511}" styleName="Table_1">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2846"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indVadodara-regular.fntdata"/><Relationship Id="rId42" Type="http://schemas.openxmlformats.org/officeDocument/2006/relationships/font" Target="fonts/Roboto-regular.fntdata"/><Relationship Id="rId41" Type="http://schemas.openxmlformats.org/officeDocument/2006/relationships/font" Target="fonts/HindVadodara-bold.fntdata"/><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Nunito-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Nunito-italic.fntdata"/><Relationship Id="rId47" Type="http://schemas.openxmlformats.org/officeDocument/2006/relationships/font" Target="fonts/Nunito-bold.fntdata"/><Relationship Id="rId49"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FiraSansExtraCondensedMedium-bold.fntdata"/><Relationship Id="rId50" Type="http://schemas.openxmlformats.org/officeDocument/2006/relationships/font" Target="fonts/FiraSansExtraCondensedMedium-regular.fntdata"/><Relationship Id="rId53" Type="http://schemas.openxmlformats.org/officeDocument/2006/relationships/font" Target="fonts/FiraSansExtraCondensedMedium-boldItalic.fntdata"/><Relationship Id="rId52" Type="http://schemas.openxmlformats.org/officeDocument/2006/relationships/font" Target="fonts/FiraSansExtraCondensedMedium-italic.fntdata"/><Relationship Id="rId11" Type="http://schemas.openxmlformats.org/officeDocument/2006/relationships/slide" Target="slides/slide5.xml"/><Relationship Id="rId55" Type="http://schemas.openxmlformats.org/officeDocument/2006/relationships/font" Target="fonts/HindVadodaraLight-bold.fntdata"/><Relationship Id="rId10" Type="http://schemas.openxmlformats.org/officeDocument/2006/relationships/slide" Target="slides/slide4.xml"/><Relationship Id="rId54" Type="http://schemas.openxmlformats.org/officeDocument/2006/relationships/font" Target="fonts/HindVadodaraLight-regular.fntdata"/><Relationship Id="rId13" Type="http://schemas.openxmlformats.org/officeDocument/2006/relationships/slide" Target="slides/slide7.xml"/><Relationship Id="rId57" Type="http://schemas.openxmlformats.org/officeDocument/2006/relationships/font" Target="fonts/HindVadodaraMedium-bold.fntdata"/><Relationship Id="rId12" Type="http://schemas.openxmlformats.org/officeDocument/2006/relationships/slide" Target="slides/slide6.xml"/><Relationship Id="rId56" Type="http://schemas.openxmlformats.org/officeDocument/2006/relationships/font" Target="fonts/HindVadodaraMedium-regular.fntdata"/><Relationship Id="rId15" Type="http://schemas.openxmlformats.org/officeDocument/2006/relationships/slide" Target="slides/slide9.xml"/><Relationship Id="rId59" Type="http://schemas.openxmlformats.org/officeDocument/2006/relationships/font" Target="fonts/TekoLight-bold.fntdata"/><Relationship Id="rId14" Type="http://schemas.openxmlformats.org/officeDocument/2006/relationships/slide" Target="slides/slide8.xml"/><Relationship Id="rId58" Type="http://schemas.openxmlformats.org/officeDocument/2006/relationships/font" Target="fonts/TekoLight-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69f507cd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69f507cd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69f507cd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69f507cd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69f507cd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69f507cd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69f507cd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69f507cd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Sử dụng giao thức TCP. Với Server, Server sẽ Tạo socket, Gán địa chỉ cho socket, Chỉ định socket lắng nghe kết nối. Client Tạo socket, Connect tới địa chỉ server. Server chấp nhận kết nối. Định nghĩa các tín hiệu để giúp client server có thể dễ dàng trao đổi dữ liệu.Client sẽ gửi ID của người chơi kèm với tín hiệu. Server nhận dữ liệu, xử lý và gửi kết quả về phía client để client hiển thị.</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dd238197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dd238197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69f507c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69f507c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69f507cd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69f507cd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69f507cd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69f507cd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69f507cd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69f507cd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69f507cd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69f507cd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5"/>
          <p:cNvSpPr txBox="1"/>
          <p:nvPr>
            <p:ph idx="1" type="subTitle"/>
          </p:nvPr>
        </p:nvSpPr>
        <p:spPr>
          <a:xfrm flipH="1">
            <a:off x="546575" y="2518225"/>
            <a:ext cx="8050800" cy="188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434343"/>
              </a:buClr>
              <a:buSzPts val="1200"/>
              <a:buFont typeface="Raleway"/>
              <a:buAutoNum type="arabicPeriod"/>
              <a:defRPr sz="1200"/>
            </a:lvl1pPr>
            <a:lvl2pPr lvl="1" algn="ctr">
              <a:lnSpc>
                <a:spcPct val="100000"/>
              </a:lnSpc>
              <a:spcBef>
                <a:spcPts val="0"/>
              </a:spcBef>
              <a:spcAft>
                <a:spcPts val="0"/>
              </a:spcAft>
              <a:buClr>
                <a:srgbClr val="434343"/>
              </a:buClr>
              <a:buSzPts val="1200"/>
              <a:buFont typeface="Roboto Condensed Light"/>
              <a:buAutoNum type="alphaLcPeriod"/>
              <a:defRPr sz="1200"/>
            </a:lvl2pPr>
            <a:lvl3pPr lvl="2" algn="ctr">
              <a:lnSpc>
                <a:spcPct val="100000"/>
              </a:lnSpc>
              <a:spcBef>
                <a:spcPts val="0"/>
              </a:spcBef>
              <a:spcAft>
                <a:spcPts val="0"/>
              </a:spcAft>
              <a:buClr>
                <a:srgbClr val="434343"/>
              </a:buClr>
              <a:buSzPts val="1200"/>
              <a:buFont typeface="Roboto Condensed Light"/>
              <a:buAutoNum type="romanLcPeriod"/>
              <a:defRPr sz="1200"/>
            </a:lvl3pPr>
            <a:lvl4pPr lvl="3" algn="ctr">
              <a:lnSpc>
                <a:spcPct val="100000"/>
              </a:lnSpc>
              <a:spcBef>
                <a:spcPts val="0"/>
              </a:spcBef>
              <a:spcAft>
                <a:spcPts val="0"/>
              </a:spcAft>
              <a:buClr>
                <a:srgbClr val="434343"/>
              </a:buClr>
              <a:buSzPts val="1200"/>
              <a:buFont typeface="Roboto Condensed Light"/>
              <a:buAutoNum type="arabicPeriod"/>
              <a:defRPr sz="1200"/>
            </a:lvl4pPr>
            <a:lvl5pPr lvl="4" algn="ctr">
              <a:lnSpc>
                <a:spcPct val="100000"/>
              </a:lnSpc>
              <a:spcBef>
                <a:spcPts val="0"/>
              </a:spcBef>
              <a:spcAft>
                <a:spcPts val="0"/>
              </a:spcAft>
              <a:buClr>
                <a:srgbClr val="434343"/>
              </a:buClr>
              <a:buSzPts val="1200"/>
              <a:buFont typeface="Roboto Condensed Light"/>
              <a:buAutoNum type="alphaLcPeriod"/>
              <a:defRPr sz="1200"/>
            </a:lvl5pPr>
            <a:lvl6pPr lvl="5" algn="ctr">
              <a:lnSpc>
                <a:spcPct val="100000"/>
              </a:lnSpc>
              <a:spcBef>
                <a:spcPts val="0"/>
              </a:spcBef>
              <a:spcAft>
                <a:spcPts val="0"/>
              </a:spcAft>
              <a:buClr>
                <a:srgbClr val="434343"/>
              </a:buClr>
              <a:buSzPts val="1200"/>
              <a:buFont typeface="Roboto Condensed Light"/>
              <a:buAutoNum type="romanLcPeriod"/>
              <a:defRPr sz="1200"/>
            </a:lvl6pPr>
            <a:lvl7pPr lvl="6" algn="ctr">
              <a:lnSpc>
                <a:spcPct val="100000"/>
              </a:lnSpc>
              <a:spcBef>
                <a:spcPts val="0"/>
              </a:spcBef>
              <a:spcAft>
                <a:spcPts val="0"/>
              </a:spcAft>
              <a:buClr>
                <a:srgbClr val="434343"/>
              </a:buClr>
              <a:buSzPts val="1200"/>
              <a:buFont typeface="Roboto Condensed Light"/>
              <a:buAutoNum type="arabicPeriod"/>
              <a:defRPr sz="1200"/>
            </a:lvl7pPr>
            <a:lvl8pPr lvl="7" algn="ctr">
              <a:lnSpc>
                <a:spcPct val="100000"/>
              </a:lnSpc>
              <a:spcBef>
                <a:spcPts val="0"/>
              </a:spcBef>
              <a:spcAft>
                <a:spcPts val="0"/>
              </a:spcAft>
              <a:buClr>
                <a:srgbClr val="434343"/>
              </a:buClr>
              <a:buSzPts val="1200"/>
              <a:buFont typeface="Roboto Condensed Light"/>
              <a:buAutoNum type="alphaLcPeriod"/>
              <a:defRPr sz="1200"/>
            </a:lvl8pPr>
            <a:lvl9pPr lvl="8" algn="ctr">
              <a:lnSpc>
                <a:spcPct val="100000"/>
              </a:lnSpc>
              <a:spcBef>
                <a:spcPts val="0"/>
              </a:spcBef>
              <a:spcAft>
                <a:spcPts val="0"/>
              </a:spcAft>
              <a:buClr>
                <a:srgbClr val="434343"/>
              </a:buClr>
              <a:buSzPts val="1200"/>
              <a:buFont typeface="Roboto Condensed Light"/>
              <a:buAutoNum type="romanLcPeriod"/>
              <a:defRPr sz="1200"/>
            </a:lvl9pPr>
          </a:lstStyle>
          <a:p/>
        </p:txBody>
      </p:sp>
      <p:sp>
        <p:nvSpPr>
          <p:cNvPr id="11" name="Google Shape;11;p25"/>
          <p:cNvSpPr txBox="1"/>
          <p:nvPr>
            <p:ph type="title"/>
          </p:nvPr>
        </p:nvSpPr>
        <p:spPr>
          <a:xfrm>
            <a:off x="2421000" y="283608"/>
            <a:ext cx="4302000" cy="63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3600"/>
            </a:lvl1pPr>
            <a:lvl2pPr lvl="1" algn="ctr">
              <a:lnSpc>
                <a:spcPct val="100000"/>
              </a:lnSpc>
              <a:spcBef>
                <a:spcPts val="0"/>
              </a:spcBef>
              <a:spcAft>
                <a:spcPts val="0"/>
              </a:spcAft>
              <a:buSzPts val="2400"/>
              <a:buNone/>
              <a:defRPr sz="3600">
                <a:solidFill>
                  <a:schemeClr val="accent2"/>
                </a:solidFill>
              </a:defRPr>
            </a:lvl2pPr>
            <a:lvl3pPr lvl="2" algn="ctr">
              <a:lnSpc>
                <a:spcPct val="100000"/>
              </a:lnSpc>
              <a:spcBef>
                <a:spcPts val="0"/>
              </a:spcBef>
              <a:spcAft>
                <a:spcPts val="0"/>
              </a:spcAft>
              <a:buSzPts val="2400"/>
              <a:buNone/>
              <a:defRPr sz="3600">
                <a:solidFill>
                  <a:schemeClr val="accent2"/>
                </a:solidFill>
              </a:defRPr>
            </a:lvl3pPr>
            <a:lvl4pPr lvl="3" algn="ctr">
              <a:lnSpc>
                <a:spcPct val="100000"/>
              </a:lnSpc>
              <a:spcBef>
                <a:spcPts val="0"/>
              </a:spcBef>
              <a:spcAft>
                <a:spcPts val="0"/>
              </a:spcAft>
              <a:buSzPts val="2400"/>
              <a:buNone/>
              <a:defRPr sz="3600">
                <a:solidFill>
                  <a:schemeClr val="accent2"/>
                </a:solidFill>
              </a:defRPr>
            </a:lvl4pPr>
            <a:lvl5pPr lvl="4" algn="ctr">
              <a:lnSpc>
                <a:spcPct val="100000"/>
              </a:lnSpc>
              <a:spcBef>
                <a:spcPts val="0"/>
              </a:spcBef>
              <a:spcAft>
                <a:spcPts val="0"/>
              </a:spcAft>
              <a:buSzPts val="2400"/>
              <a:buNone/>
              <a:defRPr sz="3600">
                <a:solidFill>
                  <a:schemeClr val="accent2"/>
                </a:solidFill>
              </a:defRPr>
            </a:lvl5pPr>
            <a:lvl6pPr lvl="5" algn="ctr">
              <a:lnSpc>
                <a:spcPct val="100000"/>
              </a:lnSpc>
              <a:spcBef>
                <a:spcPts val="0"/>
              </a:spcBef>
              <a:spcAft>
                <a:spcPts val="0"/>
              </a:spcAft>
              <a:buSzPts val="2400"/>
              <a:buNone/>
              <a:defRPr sz="3600">
                <a:solidFill>
                  <a:schemeClr val="accent2"/>
                </a:solidFill>
              </a:defRPr>
            </a:lvl6pPr>
            <a:lvl7pPr lvl="6" algn="ctr">
              <a:lnSpc>
                <a:spcPct val="100000"/>
              </a:lnSpc>
              <a:spcBef>
                <a:spcPts val="0"/>
              </a:spcBef>
              <a:spcAft>
                <a:spcPts val="0"/>
              </a:spcAft>
              <a:buSzPts val="2400"/>
              <a:buNone/>
              <a:defRPr sz="3600">
                <a:solidFill>
                  <a:schemeClr val="accent2"/>
                </a:solidFill>
              </a:defRPr>
            </a:lvl7pPr>
            <a:lvl8pPr lvl="7" algn="ctr">
              <a:lnSpc>
                <a:spcPct val="100000"/>
              </a:lnSpc>
              <a:spcBef>
                <a:spcPts val="0"/>
              </a:spcBef>
              <a:spcAft>
                <a:spcPts val="0"/>
              </a:spcAft>
              <a:buSzPts val="2400"/>
              <a:buNone/>
              <a:defRPr sz="3600">
                <a:solidFill>
                  <a:schemeClr val="accent2"/>
                </a:solidFill>
              </a:defRPr>
            </a:lvl8pPr>
            <a:lvl9pPr lvl="8" algn="ctr">
              <a:lnSpc>
                <a:spcPct val="100000"/>
              </a:lnSpc>
              <a:spcBef>
                <a:spcPts val="0"/>
              </a:spcBef>
              <a:spcAft>
                <a:spcPts val="0"/>
              </a:spcAft>
              <a:buSzPts val="2400"/>
              <a:buNone/>
              <a:defRPr sz="3600">
                <a:solidFill>
                  <a:schemeClr val="accent2"/>
                </a:solidFill>
              </a:defRPr>
            </a:lvl9pPr>
          </a:lstStyle>
          <a:p/>
        </p:txBody>
      </p:sp>
      <p:sp>
        <p:nvSpPr>
          <p:cNvPr id="12" name="Google Shape;12;p2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5">
  <p:cSld name="CUSTOM_6_1_1">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34"/>
          <p:cNvSpPr txBox="1"/>
          <p:nvPr>
            <p:ph type="ctrTitle"/>
          </p:nvPr>
        </p:nvSpPr>
        <p:spPr>
          <a:xfrm flipH="1">
            <a:off x="2726850" y="2897239"/>
            <a:ext cx="3690300" cy="45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6000">
                <a:solidFill>
                  <a:schemeClr val="accent1"/>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73" name="Google Shape;73;p34"/>
          <p:cNvSpPr txBox="1"/>
          <p:nvPr>
            <p:ph idx="1" type="subTitle"/>
          </p:nvPr>
        </p:nvSpPr>
        <p:spPr>
          <a:xfrm flipH="1">
            <a:off x="3292050" y="3488360"/>
            <a:ext cx="25599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74" name="Google Shape;74;p34"/>
          <p:cNvSpPr txBox="1"/>
          <p:nvPr>
            <p:ph idx="2" type="title"/>
          </p:nvPr>
        </p:nvSpPr>
        <p:spPr>
          <a:xfrm flipH="1">
            <a:off x="3451650" y="1351346"/>
            <a:ext cx="22407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500"/>
              <a:buNone/>
              <a:defRPr sz="7200">
                <a:solidFill>
                  <a:schemeClr val="lt1"/>
                </a:solidFill>
              </a:defRPr>
            </a:lvl1pPr>
            <a:lvl2pPr lvl="1"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p:txBody>
      </p:sp>
      <p:sp>
        <p:nvSpPr>
          <p:cNvPr id="75" name="Google Shape;75;p3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3">
    <p:bg>
      <p:bgPr>
        <a:solidFill>
          <a:schemeClr val="lt2"/>
        </a:solidFill>
      </p:bgPr>
    </p:bg>
    <p:spTree>
      <p:nvGrpSpPr>
        <p:cNvPr id="76" name="Shape 76"/>
        <p:cNvGrpSpPr/>
        <p:nvPr/>
      </p:nvGrpSpPr>
      <p:grpSpPr>
        <a:xfrm>
          <a:off x="0" y="0"/>
          <a:ext cx="0" cy="0"/>
          <a:chOff x="0" y="0"/>
          <a:chExt cx="0" cy="0"/>
        </a:xfrm>
      </p:grpSpPr>
      <p:sp>
        <p:nvSpPr>
          <p:cNvPr id="77" name="Google Shape;77;p35"/>
          <p:cNvSpPr txBox="1"/>
          <p:nvPr>
            <p:ph idx="1" type="body"/>
          </p:nvPr>
        </p:nvSpPr>
        <p:spPr>
          <a:xfrm>
            <a:off x="2069575" y="1357150"/>
            <a:ext cx="5140200" cy="34164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accent2"/>
              </a:buClr>
              <a:buSzPts val="1600"/>
              <a:buFont typeface="Nunito Light"/>
              <a:buChar char="●"/>
              <a:defRPr sz="1400"/>
            </a:lvl1pPr>
            <a:lvl2pPr indent="-330200" lvl="1" marL="914400" algn="l">
              <a:lnSpc>
                <a:spcPct val="115000"/>
              </a:lnSpc>
              <a:spcBef>
                <a:spcPts val="1600"/>
              </a:spcBef>
              <a:spcAft>
                <a:spcPts val="0"/>
              </a:spcAft>
              <a:buSzPts val="1600"/>
              <a:buFont typeface="Nunito Light"/>
              <a:buChar char="○"/>
              <a:defRPr/>
            </a:lvl2pPr>
            <a:lvl3pPr indent="-323850" lvl="2" marL="1371600" algn="l">
              <a:lnSpc>
                <a:spcPct val="115000"/>
              </a:lnSpc>
              <a:spcBef>
                <a:spcPts val="1600"/>
              </a:spcBef>
              <a:spcAft>
                <a:spcPts val="0"/>
              </a:spcAft>
              <a:buSzPts val="1500"/>
              <a:buFont typeface="Nunito Light"/>
              <a:buChar char="■"/>
              <a:defRPr/>
            </a:lvl3pPr>
            <a:lvl4pPr indent="-323850" lvl="3" marL="1828800" algn="l">
              <a:lnSpc>
                <a:spcPct val="115000"/>
              </a:lnSpc>
              <a:spcBef>
                <a:spcPts val="1600"/>
              </a:spcBef>
              <a:spcAft>
                <a:spcPts val="0"/>
              </a:spcAft>
              <a:buSzPts val="1500"/>
              <a:buFont typeface="Nunito Light"/>
              <a:buChar char="●"/>
              <a:defRPr/>
            </a:lvl4pPr>
            <a:lvl5pPr indent="-304800" lvl="4" marL="2286000" algn="l">
              <a:lnSpc>
                <a:spcPct val="115000"/>
              </a:lnSpc>
              <a:spcBef>
                <a:spcPts val="1600"/>
              </a:spcBef>
              <a:spcAft>
                <a:spcPts val="0"/>
              </a:spcAft>
              <a:buSzPts val="1200"/>
              <a:buFont typeface="Nunito Light"/>
              <a:buChar char="○"/>
              <a:defRPr/>
            </a:lvl5pPr>
            <a:lvl6pPr indent="-304800" lvl="5" marL="2743200" algn="l">
              <a:lnSpc>
                <a:spcPct val="115000"/>
              </a:lnSpc>
              <a:spcBef>
                <a:spcPts val="1600"/>
              </a:spcBef>
              <a:spcAft>
                <a:spcPts val="0"/>
              </a:spcAft>
              <a:buSzPts val="1200"/>
              <a:buFont typeface="Nunito Light"/>
              <a:buChar char="■"/>
              <a:defRPr/>
            </a:lvl6pPr>
            <a:lvl7pPr indent="-311150" lvl="6" marL="3200400" algn="l">
              <a:lnSpc>
                <a:spcPct val="115000"/>
              </a:lnSpc>
              <a:spcBef>
                <a:spcPts val="1600"/>
              </a:spcBef>
              <a:spcAft>
                <a:spcPts val="0"/>
              </a:spcAft>
              <a:buSzPts val="1300"/>
              <a:buFont typeface="Nunito Light"/>
              <a:buChar char="●"/>
              <a:defRPr/>
            </a:lvl7pPr>
            <a:lvl8pPr indent="-311150" lvl="7" marL="3657600" algn="l">
              <a:lnSpc>
                <a:spcPct val="115000"/>
              </a:lnSpc>
              <a:spcBef>
                <a:spcPts val="1600"/>
              </a:spcBef>
              <a:spcAft>
                <a:spcPts val="0"/>
              </a:spcAft>
              <a:buSzPts val="1300"/>
              <a:buFont typeface="Nunito Light"/>
              <a:buChar char="○"/>
              <a:defRPr/>
            </a:lvl8pPr>
            <a:lvl9pPr indent="-304800" lvl="8" marL="4114800" algn="l">
              <a:lnSpc>
                <a:spcPct val="115000"/>
              </a:lnSpc>
              <a:spcBef>
                <a:spcPts val="1600"/>
              </a:spcBef>
              <a:spcAft>
                <a:spcPts val="1600"/>
              </a:spcAft>
              <a:buSzPts val="1200"/>
              <a:buFont typeface="Nunito Light"/>
              <a:buChar char="■"/>
              <a:defRPr/>
            </a:lvl9pPr>
          </a:lstStyle>
          <a:p/>
        </p:txBody>
      </p:sp>
      <p:sp>
        <p:nvSpPr>
          <p:cNvPr id="78" name="Google Shape;78;p35"/>
          <p:cNvSpPr txBox="1"/>
          <p:nvPr>
            <p:ph type="title"/>
          </p:nvPr>
        </p:nvSpPr>
        <p:spPr>
          <a:xfrm>
            <a:off x="2421000" y="283608"/>
            <a:ext cx="4302000" cy="63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3600"/>
            </a:lvl1pPr>
            <a:lvl2pPr lvl="1" algn="ctr">
              <a:lnSpc>
                <a:spcPct val="100000"/>
              </a:lnSpc>
              <a:spcBef>
                <a:spcPts val="0"/>
              </a:spcBef>
              <a:spcAft>
                <a:spcPts val="0"/>
              </a:spcAft>
              <a:buSzPts val="2400"/>
              <a:buNone/>
              <a:defRPr sz="3600">
                <a:solidFill>
                  <a:schemeClr val="accent2"/>
                </a:solidFill>
              </a:defRPr>
            </a:lvl2pPr>
            <a:lvl3pPr lvl="2" algn="ctr">
              <a:lnSpc>
                <a:spcPct val="100000"/>
              </a:lnSpc>
              <a:spcBef>
                <a:spcPts val="0"/>
              </a:spcBef>
              <a:spcAft>
                <a:spcPts val="0"/>
              </a:spcAft>
              <a:buSzPts val="2400"/>
              <a:buNone/>
              <a:defRPr sz="3600">
                <a:solidFill>
                  <a:schemeClr val="accent2"/>
                </a:solidFill>
              </a:defRPr>
            </a:lvl3pPr>
            <a:lvl4pPr lvl="3" algn="ctr">
              <a:lnSpc>
                <a:spcPct val="100000"/>
              </a:lnSpc>
              <a:spcBef>
                <a:spcPts val="0"/>
              </a:spcBef>
              <a:spcAft>
                <a:spcPts val="0"/>
              </a:spcAft>
              <a:buSzPts val="2400"/>
              <a:buNone/>
              <a:defRPr sz="3600">
                <a:solidFill>
                  <a:schemeClr val="accent2"/>
                </a:solidFill>
              </a:defRPr>
            </a:lvl4pPr>
            <a:lvl5pPr lvl="4" algn="ctr">
              <a:lnSpc>
                <a:spcPct val="100000"/>
              </a:lnSpc>
              <a:spcBef>
                <a:spcPts val="0"/>
              </a:spcBef>
              <a:spcAft>
                <a:spcPts val="0"/>
              </a:spcAft>
              <a:buSzPts val="2400"/>
              <a:buNone/>
              <a:defRPr sz="3600">
                <a:solidFill>
                  <a:schemeClr val="accent2"/>
                </a:solidFill>
              </a:defRPr>
            </a:lvl5pPr>
            <a:lvl6pPr lvl="5" algn="ctr">
              <a:lnSpc>
                <a:spcPct val="100000"/>
              </a:lnSpc>
              <a:spcBef>
                <a:spcPts val="0"/>
              </a:spcBef>
              <a:spcAft>
                <a:spcPts val="0"/>
              </a:spcAft>
              <a:buSzPts val="2400"/>
              <a:buNone/>
              <a:defRPr sz="3600">
                <a:solidFill>
                  <a:schemeClr val="accent2"/>
                </a:solidFill>
              </a:defRPr>
            </a:lvl6pPr>
            <a:lvl7pPr lvl="6" algn="ctr">
              <a:lnSpc>
                <a:spcPct val="100000"/>
              </a:lnSpc>
              <a:spcBef>
                <a:spcPts val="0"/>
              </a:spcBef>
              <a:spcAft>
                <a:spcPts val="0"/>
              </a:spcAft>
              <a:buSzPts val="2400"/>
              <a:buNone/>
              <a:defRPr sz="3600">
                <a:solidFill>
                  <a:schemeClr val="accent2"/>
                </a:solidFill>
              </a:defRPr>
            </a:lvl7pPr>
            <a:lvl8pPr lvl="7" algn="ctr">
              <a:lnSpc>
                <a:spcPct val="100000"/>
              </a:lnSpc>
              <a:spcBef>
                <a:spcPts val="0"/>
              </a:spcBef>
              <a:spcAft>
                <a:spcPts val="0"/>
              </a:spcAft>
              <a:buSzPts val="2400"/>
              <a:buNone/>
              <a:defRPr sz="3600">
                <a:solidFill>
                  <a:schemeClr val="accent2"/>
                </a:solidFill>
              </a:defRPr>
            </a:lvl8pPr>
            <a:lvl9pPr lvl="8" algn="ctr">
              <a:lnSpc>
                <a:spcPct val="100000"/>
              </a:lnSpc>
              <a:spcBef>
                <a:spcPts val="0"/>
              </a:spcBef>
              <a:spcAft>
                <a:spcPts val="0"/>
              </a:spcAft>
              <a:buSzPts val="2400"/>
              <a:buNone/>
              <a:defRPr sz="3600">
                <a:solidFill>
                  <a:schemeClr val="accent2"/>
                </a:solidFill>
              </a:defRPr>
            </a:lvl9pPr>
          </a:lstStyle>
          <a:p/>
        </p:txBody>
      </p:sp>
      <p:sp>
        <p:nvSpPr>
          <p:cNvPr id="79" name="Google Shape;79;p3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36"/>
          <p:cNvSpPr txBox="1"/>
          <p:nvPr>
            <p:ph type="ctrTitle"/>
          </p:nvPr>
        </p:nvSpPr>
        <p:spPr>
          <a:xfrm>
            <a:off x="2481725" y="1331450"/>
            <a:ext cx="4180500" cy="1745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5200"/>
              <a:buNone/>
              <a:defRPr sz="6000"/>
            </a:lvl1pPr>
            <a:lvl2pPr lvl="1" algn="ctr">
              <a:lnSpc>
                <a:spcPct val="100000"/>
              </a:lnSpc>
              <a:spcBef>
                <a:spcPts val="0"/>
              </a:spcBef>
              <a:spcAft>
                <a:spcPts val="0"/>
              </a:spcAft>
              <a:buClr>
                <a:schemeClr val="lt2"/>
              </a:buClr>
              <a:buSzPts val="5200"/>
              <a:buNone/>
              <a:defRPr sz="5200">
                <a:solidFill>
                  <a:schemeClr val="lt2"/>
                </a:solidFill>
              </a:defRPr>
            </a:lvl2pPr>
            <a:lvl3pPr lvl="2" algn="ctr">
              <a:lnSpc>
                <a:spcPct val="100000"/>
              </a:lnSpc>
              <a:spcBef>
                <a:spcPts val="0"/>
              </a:spcBef>
              <a:spcAft>
                <a:spcPts val="0"/>
              </a:spcAft>
              <a:buClr>
                <a:schemeClr val="lt2"/>
              </a:buClr>
              <a:buSzPts val="5200"/>
              <a:buNone/>
              <a:defRPr sz="5200">
                <a:solidFill>
                  <a:schemeClr val="lt2"/>
                </a:solidFill>
              </a:defRPr>
            </a:lvl3pPr>
            <a:lvl4pPr lvl="3" algn="ctr">
              <a:lnSpc>
                <a:spcPct val="100000"/>
              </a:lnSpc>
              <a:spcBef>
                <a:spcPts val="0"/>
              </a:spcBef>
              <a:spcAft>
                <a:spcPts val="0"/>
              </a:spcAft>
              <a:buClr>
                <a:schemeClr val="lt2"/>
              </a:buClr>
              <a:buSzPts val="5200"/>
              <a:buNone/>
              <a:defRPr sz="5200">
                <a:solidFill>
                  <a:schemeClr val="lt2"/>
                </a:solidFill>
              </a:defRPr>
            </a:lvl4pPr>
            <a:lvl5pPr lvl="4" algn="ctr">
              <a:lnSpc>
                <a:spcPct val="100000"/>
              </a:lnSpc>
              <a:spcBef>
                <a:spcPts val="0"/>
              </a:spcBef>
              <a:spcAft>
                <a:spcPts val="0"/>
              </a:spcAft>
              <a:buClr>
                <a:schemeClr val="lt2"/>
              </a:buClr>
              <a:buSzPts val="5200"/>
              <a:buNone/>
              <a:defRPr sz="5200">
                <a:solidFill>
                  <a:schemeClr val="lt2"/>
                </a:solidFill>
              </a:defRPr>
            </a:lvl5pPr>
            <a:lvl6pPr lvl="5" algn="ctr">
              <a:lnSpc>
                <a:spcPct val="100000"/>
              </a:lnSpc>
              <a:spcBef>
                <a:spcPts val="0"/>
              </a:spcBef>
              <a:spcAft>
                <a:spcPts val="0"/>
              </a:spcAft>
              <a:buClr>
                <a:schemeClr val="lt2"/>
              </a:buClr>
              <a:buSzPts val="5200"/>
              <a:buNone/>
              <a:defRPr sz="5200">
                <a:solidFill>
                  <a:schemeClr val="lt2"/>
                </a:solidFill>
              </a:defRPr>
            </a:lvl6pPr>
            <a:lvl7pPr lvl="6" algn="ctr">
              <a:lnSpc>
                <a:spcPct val="100000"/>
              </a:lnSpc>
              <a:spcBef>
                <a:spcPts val="0"/>
              </a:spcBef>
              <a:spcAft>
                <a:spcPts val="0"/>
              </a:spcAft>
              <a:buClr>
                <a:schemeClr val="lt2"/>
              </a:buClr>
              <a:buSzPts val="5200"/>
              <a:buNone/>
              <a:defRPr sz="5200">
                <a:solidFill>
                  <a:schemeClr val="lt2"/>
                </a:solidFill>
              </a:defRPr>
            </a:lvl7pPr>
            <a:lvl8pPr lvl="7" algn="ctr">
              <a:lnSpc>
                <a:spcPct val="100000"/>
              </a:lnSpc>
              <a:spcBef>
                <a:spcPts val="0"/>
              </a:spcBef>
              <a:spcAft>
                <a:spcPts val="0"/>
              </a:spcAft>
              <a:buClr>
                <a:schemeClr val="lt2"/>
              </a:buClr>
              <a:buSzPts val="5200"/>
              <a:buNone/>
              <a:defRPr sz="5200">
                <a:solidFill>
                  <a:schemeClr val="lt2"/>
                </a:solidFill>
              </a:defRPr>
            </a:lvl8pPr>
            <a:lvl9pPr lvl="8" algn="ctr">
              <a:lnSpc>
                <a:spcPct val="100000"/>
              </a:lnSpc>
              <a:spcBef>
                <a:spcPts val="0"/>
              </a:spcBef>
              <a:spcAft>
                <a:spcPts val="0"/>
              </a:spcAft>
              <a:buClr>
                <a:schemeClr val="lt2"/>
              </a:buClr>
              <a:buSzPts val="5200"/>
              <a:buNone/>
              <a:defRPr sz="5200">
                <a:solidFill>
                  <a:schemeClr val="lt2"/>
                </a:solidFill>
              </a:defRPr>
            </a:lvl9pPr>
          </a:lstStyle>
          <a:p/>
        </p:txBody>
      </p:sp>
      <p:sp>
        <p:nvSpPr>
          <p:cNvPr id="82" name="Google Shape;82;p36"/>
          <p:cNvSpPr txBox="1"/>
          <p:nvPr>
            <p:ph idx="1" type="subTitle"/>
          </p:nvPr>
        </p:nvSpPr>
        <p:spPr>
          <a:xfrm>
            <a:off x="3335000" y="3257551"/>
            <a:ext cx="2473800" cy="47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3" name="Google Shape;83;p3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37"/>
          <p:cNvSpPr txBox="1"/>
          <p:nvPr>
            <p:ph type="title"/>
          </p:nvPr>
        </p:nvSpPr>
        <p:spPr>
          <a:xfrm>
            <a:off x="2208600" y="1016100"/>
            <a:ext cx="4726800" cy="31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6500">
                <a:solidFill>
                  <a:schemeClr val="accen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6" name="Google Shape;86;p3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87" name="Shape 87"/>
        <p:cNvGrpSpPr/>
        <p:nvPr/>
      </p:nvGrpSpPr>
      <p:grpSpPr>
        <a:xfrm>
          <a:off x="0" y="0"/>
          <a:ext cx="0" cy="0"/>
          <a:chOff x="0" y="0"/>
          <a:chExt cx="0" cy="0"/>
        </a:xfrm>
      </p:grpSpPr>
      <p:sp>
        <p:nvSpPr>
          <p:cNvPr id="88" name="Google Shape;88;p38"/>
          <p:cNvSpPr txBox="1"/>
          <p:nvPr>
            <p:ph type="title"/>
          </p:nvPr>
        </p:nvSpPr>
        <p:spPr>
          <a:xfrm>
            <a:off x="625025" y="35533"/>
            <a:ext cx="4045200" cy="148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7200">
                <a:solidFill>
                  <a:schemeClr val="accen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9" name="Google Shape;89;p38"/>
          <p:cNvSpPr txBox="1"/>
          <p:nvPr>
            <p:ph idx="1" type="subTitle"/>
          </p:nvPr>
        </p:nvSpPr>
        <p:spPr>
          <a:xfrm>
            <a:off x="625025" y="1331190"/>
            <a:ext cx="3375300" cy="143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0" name="Google Shape;90;p3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39"/>
          <p:cNvSpPr txBox="1"/>
          <p:nvPr>
            <p:ph type="ctrTitle"/>
          </p:nvPr>
        </p:nvSpPr>
        <p:spPr>
          <a:xfrm flipH="1">
            <a:off x="616848" y="1589117"/>
            <a:ext cx="3301800" cy="1325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3000">
                <a:solidFill>
                  <a:schemeClr val="accent1"/>
                </a:solidFill>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93" name="Google Shape;93;p39"/>
          <p:cNvSpPr txBox="1"/>
          <p:nvPr>
            <p:ph idx="1" type="subTitle"/>
          </p:nvPr>
        </p:nvSpPr>
        <p:spPr>
          <a:xfrm flipH="1">
            <a:off x="616948" y="2831770"/>
            <a:ext cx="2331300" cy="87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94" name="Google Shape;94;p3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icture">
  <p:cSld name="CUSTOM_12">
    <p:spTree>
      <p:nvGrpSpPr>
        <p:cNvPr id="95" name="Shape 95"/>
        <p:cNvGrpSpPr/>
        <p:nvPr/>
      </p:nvGrpSpPr>
      <p:grpSpPr>
        <a:xfrm>
          <a:off x="0" y="0"/>
          <a:ext cx="0" cy="0"/>
          <a:chOff x="0" y="0"/>
          <a:chExt cx="0" cy="0"/>
        </a:xfrm>
      </p:grpSpPr>
      <p:sp>
        <p:nvSpPr>
          <p:cNvPr id="96" name="Google Shape;96;p40"/>
          <p:cNvSpPr txBox="1"/>
          <p:nvPr>
            <p:ph type="title"/>
          </p:nvPr>
        </p:nvSpPr>
        <p:spPr>
          <a:xfrm>
            <a:off x="625844" y="195325"/>
            <a:ext cx="2649300" cy="183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solidFill>
                  <a:schemeClr val="accent4"/>
                </a:solidFill>
              </a:defRPr>
            </a:lvl1pPr>
            <a:lvl2pPr lvl="1" algn="l">
              <a:lnSpc>
                <a:spcPct val="100000"/>
              </a:lnSpc>
              <a:spcBef>
                <a:spcPts val="0"/>
              </a:spcBef>
              <a:spcAft>
                <a:spcPts val="0"/>
              </a:spcAft>
              <a:buSzPts val="2400"/>
              <a:buNone/>
              <a:defRPr>
                <a:solidFill>
                  <a:schemeClr val="accent4"/>
                </a:solidFill>
              </a:defRPr>
            </a:lvl2pPr>
            <a:lvl3pPr lvl="2" algn="l">
              <a:lnSpc>
                <a:spcPct val="100000"/>
              </a:lnSpc>
              <a:spcBef>
                <a:spcPts val="0"/>
              </a:spcBef>
              <a:spcAft>
                <a:spcPts val="0"/>
              </a:spcAft>
              <a:buSzPts val="2400"/>
              <a:buNone/>
              <a:defRPr>
                <a:solidFill>
                  <a:schemeClr val="accent4"/>
                </a:solidFill>
              </a:defRPr>
            </a:lvl3pPr>
            <a:lvl4pPr lvl="3" algn="l">
              <a:lnSpc>
                <a:spcPct val="100000"/>
              </a:lnSpc>
              <a:spcBef>
                <a:spcPts val="0"/>
              </a:spcBef>
              <a:spcAft>
                <a:spcPts val="0"/>
              </a:spcAft>
              <a:buSzPts val="2400"/>
              <a:buNone/>
              <a:defRPr>
                <a:solidFill>
                  <a:schemeClr val="accent4"/>
                </a:solidFill>
              </a:defRPr>
            </a:lvl4pPr>
            <a:lvl5pPr lvl="4" algn="l">
              <a:lnSpc>
                <a:spcPct val="100000"/>
              </a:lnSpc>
              <a:spcBef>
                <a:spcPts val="0"/>
              </a:spcBef>
              <a:spcAft>
                <a:spcPts val="0"/>
              </a:spcAft>
              <a:buSzPts val="2400"/>
              <a:buNone/>
              <a:defRPr>
                <a:solidFill>
                  <a:schemeClr val="accent4"/>
                </a:solidFill>
              </a:defRPr>
            </a:lvl5pPr>
            <a:lvl6pPr lvl="5" algn="l">
              <a:lnSpc>
                <a:spcPct val="100000"/>
              </a:lnSpc>
              <a:spcBef>
                <a:spcPts val="0"/>
              </a:spcBef>
              <a:spcAft>
                <a:spcPts val="0"/>
              </a:spcAft>
              <a:buSzPts val="2400"/>
              <a:buNone/>
              <a:defRPr>
                <a:solidFill>
                  <a:schemeClr val="accent4"/>
                </a:solidFill>
              </a:defRPr>
            </a:lvl6pPr>
            <a:lvl7pPr lvl="6" algn="l">
              <a:lnSpc>
                <a:spcPct val="100000"/>
              </a:lnSpc>
              <a:spcBef>
                <a:spcPts val="0"/>
              </a:spcBef>
              <a:spcAft>
                <a:spcPts val="0"/>
              </a:spcAft>
              <a:buSzPts val="2400"/>
              <a:buNone/>
              <a:defRPr>
                <a:solidFill>
                  <a:schemeClr val="accent4"/>
                </a:solidFill>
              </a:defRPr>
            </a:lvl7pPr>
            <a:lvl8pPr lvl="7" algn="l">
              <a:lnSpc>
                <a:spcPct val="100000"/>
              </a:lnSpc>
              <a:spcBef>
                <a:spcPts val="0"/>
              </a:spcBef>
              <a:spcAft>
                <a:spcPts val="0"/>
              </a:spcAft>
              <a:buSzPts val="2400"/>
              <a:buNone/>
              <a:defRPr>
                <a:solidFill>
                  <a:schemeClr val="accent4"/>
                </a:solidFill>
              </a:defRPr>
            </a:lvl8pPr>
            <a:lvl9pPr lvl="8" algn="l">
              <a:lnSpc>
                <a:spcPct val="100000"/>
              </a:lnSpc>
              <a:spcBef>
                <a:spcPts val="0"/>
              </a:spcBef>
              <a:spcAft>
                <a:spcPts val="0"/>
              </a:spcAft>
              <a:buSzPts val="2400"/>
              <a:buNone/>
              <a:defRPr>
                <a:solidFill>
                  <a:schemeClr val="accent4"/>
                </a:solidFill>
              </a:defRPr>
            </a:lvl9pPr>
          </a:lstStyle>
          <a:p/>
        </p:txBody>
      </p:sp>
      <p:sp>
        <p:nvSpPr>
          <p:cNvPr id="97" name="Google Shape;97;p4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41"/>
          <p:cNvSpPr txBox="1"/>
          <p:nvPr>
            <p:ph type="ctrTitle"/>
          </p:nvPr>
        </p:nvSpPr>
        <p:spPr>
          <a:xfrm flipH="1">
            <a:off x="6552430" y="2010857"/>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00" name="Google Shape;100;p41"/>
          <p:cNvSpPr txBox="1"/>
          <p:nvPr>
            <p:ph idx="1" type="subTitle"/>
          </p:nvPr>
        </p:nvSpPr>
        <p:spPr>
          <a:xfrm flipH="1">
            <a:off x="6472706" y="2473075"/>
            <a:ext cx="17199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01" name="Google Shape;101;p41"/>
          <p:cNvSpPr txBox="1"/>
          <p:nvPr>
            <p:ph idx="2" type="ctrTitle"/>
          </p:nvPr>
        </p:nvSpPr>
        <p:spPr>
          <a:xfrm flipH="1">
            <a:off x="3791699" y="2463578"/>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02" name="Google Shape;102;p41"/>
          <p:cNvSpPr txBox="1"/>
          <p:nvPr>
            <p:ph idx="3" type="subTitle"/>
          </p:nvPr>
        </p:nvSpPr>
        <p:spPr>
          <a:xfrm flipH="1">
            <a:off x="3791699" y="2938421"/>
            <a:ext cx="15606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03" name="Google Shape;103;p41"/>
          <p:cNvSpPr txBox="1"/>
          <p:nvPr>
            <p:ph idx="4" type="ctrTitle"/>
          </p:nvPr>
        </p:nvSpPr>
        <p:spPr>
          <a:xfrm flipH="1">
            <a:off x="1071599" y="2010857"/>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04" name="Google Shape;104;p41"/>
          <p:cNvSpPr txBox="1"/>
          <p:nvPr>
            <p:ph idx="5" type="subTitle"/>
          </p:nvPr>
        </p:nvSpPr>
        <p:spPr>
          <a:xfrm flipH="1">
            <a:off x="1071600" y="2473075"/>
            <a:ext cx="15606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05" name="Google Shape;105;p41"/>
          <p:cNvSpPr txBox="1"/>
          <p:nvPr>
            <p:ph idx="6" type="title"/>
          </p:nvPr>
        </p:nvSpPr>
        <p:spPr>
          <a:xfrm>
            <a:off x="2421000" y="283608"/>
            <a:ext cx="4302000" cy="63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3600"/>
            </a:lvl1pPr>
            <a:lvl2pPr lvl="1" algn="ctr">
              <a:lnSpc>
                <a:spcPct val="100000"/>
              </a:lnSpc>
              <a:spcBef>
                <a:spcPts val="0"/>
              </a:spcBef>
              <a:spcAft>
                <a:spcPts val="0"/>
              </a:spcAft>
              <a:buSzPts val="2400"/>
              <a:buNone/>
              <a:defRPr sz="3600">
                <a:solidFill>
                  <a:schemeClr val="accent2"/>
                </a:solidFill>
              </a:defRPr>
            </a:lvl2pPr>
            <a:lvl3pPr lvl="2" algn="ctr">
              <a:lnSpc>
                <a:spcPct val="100000"/>
              </a:lnSpc>
              <a:spcBef>
                <a:spcPts val="0"/>
              </a:spcBef>
              <a:spcAft>
                <a:spcPts val="0"/>
              </a:spcAft>
              <a:buSzPts val="2400"/>
              <a:buNone/>
              <a:defRPr sz="3600">
                <a:solidFill>
                  <a:schemeClr val="accent2"/>
                </a:solidFill>
              </a:defRPr>
            </a:lvl3pPr>
            <a:lvl4pPr lvl="3" algn="ctr">
              <a:lnSpc>
                <a:spcPct val="100000"/>
              </a:lnSpc>
              <a:spcBef>
                <a:spcPts val="0"/>
              </a:spcBef>
              <a:spcAft>
                <a:spcPts val="0"/>
              </a:spcAft>
              <a:buSzPts val="2400"/>
              <a:buNone/>
              <a:defRPr sz="3600">
                <a:solidFill>
                  <a:schemeClr val="accent2"/>
                </a:solidFill>
              </a:defRPr>
            </a:lvl4pPr>
            <a:lvl5pPr lvl="4" algn="ctr">
              <a:lnSpc>
                <a:spcPct val="100000"/>
              </a:lnSpc>
              <a:spcBef>
                <a:spcPts val="0"/>
              </a:spcBef>
              <a:spcAft>
                <a:spcPts val="0"/>
              </a:spcAft>
              <a:buSzPts val="2400"/>
              <a:buNone/>
              <a:defRPr sz="3600">
                <a:solidFill>
                  <a:schemeClr val="accent2"/>
                </a:solidFill>
              </a:defRPr>
            </a:lvl5pPr>
            <a:lvl6pPr lvl="5" algn="ctr">
              <a:lnSpc>
                <a:spcPct val="100000"/>
              </a:lnSpc>
              <a:spcBef>
                <a:spcPts val="0"/>
              </a:spcBef>
              <a:spcAft>
                <a:spcPts val="0"/>
              </a:spcAft>
              <a:buSzPts val="2400"/>
              <a:buNone/>
              <a:defRPr sz="3600">
                <a:solidFill>
                  <a:schemeClr val="accent2"/>
                </a:solidFill>
              </a:defRPr>
            </a:lvl6pPr>
            <a:lvl7pPr lvl="6" algn="ctr">
              <a:lnSpc>
                <a:spcPct val="100000"/>
              </a:lnSpc>
              <a:spcBef>
                <a:spcPts val="0"/>
              </a:spcBef>
              <a:spcAft>
                <a:spcPts val="0"/>
              </a:spcAft>
              <a:buSzPts val="2400"/>
              <a:buNone/>
              <a:defRPr sz="3600">
                <a:solidFill>
                  <a:schemeClr val="accent2"/>
                </a:solidFill>
              </a:defRPr>
            </a:lvl7pPr>
            <a:lvl8pPr lvl="7" algn="ctr">
              <a:lnSpc>
                <a:spcPct val="100000"/>
              </a:lnSpc>
              <a:spcBef>
                <a:spcPts val="0"/>
              </a:spcBef>
              <a:spcAft>
                <a:spcPts val="0"/>
              </a:spcAft>
              <a:buSzPts val="2400"/>
              <a:buNone/>
              <a:defRPr sz="3600">
                <a:solidFill>
                  <a:schemeClr val="accent2"/>
                </a:solidFill>
              </a:defRPr>
            </a:lvl8pPr>
            <a:lvl9pPr lvl="8" algn="ctr">
              <a:lnSpc>
                <a:spcPct val="100000"/>
              </a:lnSpc>
              <a:spcBef>
                <a:spcPts val="0"/>
              </a:spcBef>
              <a:spcAft>
                <a:spcPts val="0"/>
              </a:spcAft>
              <a:buSzPts val="2400"/>
              <a:buNone/>
              <a:defRPr sz="3600">
                <a:solidFill>
                  <a:schemeClr val="accent2"/>
                </a:solidFill>
              </a:defRPr>
            </a:lvl9pPr>
          </a:lstStyle>
          <a:p/>
        </p:txBody>
      </p:sp>
      <p:sp>
        <p:nvSpPr>
          <p:cNvPr id="106" name="Google Shape;106;p4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ms 2">
  <p:cSld name="TITLE_AND_TWO_COLUMNS_1">
    <p:bg>
      <p:bgPr>
        <a:blipFill>
          <a:blip r:embed="rId2">
            <a:alphaModFix/>
          </a:blip>
          <a:stretch>
            <a:fillRect/>
          </a:stretch>
        </a:blipFill>
      </p:bgPr>
    </p:bg>
    <p:spTree>
      <p:nvGrpSpPr>
        <p:cNvPr id="107" name="Shape 107"/>
        <p:cNvGrpSpPr/>
        <p:nvPr/>
      </p:nvGrpSpPr>
      <p:grpSpPr>
        <a:xfrm>
          <a:off x="0" y="0"/>
          <a:ext cx="0" cy="0"/>
          <a:chOff x="0" y="0"/>
          <a:chExt cx="0" cy="0"/>
        </a:xfrm>
      </p:grpSpPr>
      <p:sp>
        <p:nvSpPr>
          <p:cNvPr id="108" name="Google Shape;108;p42"/>
          <p:cNvSpPr txBox="1"/>
          <p:nvPr>
            <p:ph type="ctrTitle"/>
          </p:nvPr>
        </p:nvSpPr>
        <p:spPr>
          <a:xfrm flipH="1">
            <a:off x="989230" y="2431689"/>
            <a:ext cx="20121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09" name="Google Shape;109;p42"/>
          <p:cNvSpPr txBox="1"/>
          <p:nvPr>
            <p:ph idx="1" type="subTitle"/>
          </p:nvPr>
        </p:nvSpPr>
        <p:spPr>
          <a:xfrm flipH="1">
            <a:off x="715630" y="2828489"/>
            <a:ext cx="2285700" cy="875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10" name="Google Shape;110;p42"/>
          <p:cNvSpPr txBox="1"/>
          <p:nvPr>
            <p:ph idx="2" type="ctrTitle"/>
          </p:nvPr>
        </p:nvSpPr>
        <p:spPr>
          <a:xfrm flipH="1">
            <a:off x="5754257" y="3249841"/>
            <a:ext cx="1560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11" name="Google Shape;111;p42"/>
          <p:cNvSpPr txBox="1"/>
          <p:nvPr>
            <p:ph idx="3" type="subTitle"/>
          </p:nvPr>
        </p:nvSpPr>
        <p:spPr>
          <a:xfrm flipH="1">
            <a:off x="5754257" y="3646373"/>
            <a:ext cx="2285700" cy="87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12" name="Google Shape;112;p42"/>
          <p:cNvSpPr txBox="1"/>
          <p:nvPr>
            <p:ph idx="4" type="ctrTitle"/>
          </p:nvPr>
        </p:nvSpPr>
        <p:spPr>
          <a:xfrm flipH="1">
            <a:off x="6095335" y="1398079"/>
            <a:ext cx="1560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13" name="Google Shape;113;p42"/>
          <p:cNvSpPr txBox="1"/>
          <p:nvPr>
            <p:ph idx="5" type="subTitle"/>
          </p:nvPr>
        </p:nvSpPr>
        <p:spPr>
          <a:xfrm flipH="1">
            <a:off x="6095335" y="1794611"/>
            <a:ext cx="2285700" cy="87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14" name="Google Shape;114;p42"/>
          <p:cNvSpPr txBox="1"/>
          <p:nvPr>
            <p:ph idx="6" type="title"/>
          </p:nvPr>
        </p:nvSpPr>
        <p:spPr>
          <a:xfrm>
            <a:off x="2421000" y="283608"/>
            <a:ext cx="4302000" cy="63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3600"/>
            </a:lvl1pPr>
            <a:lvl2pPr lvl="1" algn="ctr">
              <a:lnSpc>
                <a:spcPct val="100000"/>
              </a:lnSpc>
              <a:spcBef>
                <a:spcPts val="0"/>
              </a:spcBef>
              <a:spcAft>
                <a:spcPts val="0"/>
              </a:spcAft>
              <a:buSzPts val="2400"/>
              <a:buNone/>
              <a:defRPr sz="3600">
                <a:solidFill>
                  <a:schemeClr val="accent2"/>
                </a:solidFill>
              </a:defRPr>
            </a:lvl2pPr>
            <a:lvl3pPr lvl="2" algn="ctr">
              <a:lnSpc>
                <a:spcPct val="100000"/>
              </a:lnSpc>
              <a:spcBef>
                <a:spcPts val="0"/>
              </a:spcBef>
              <a:spcAft>
                <a:spcPts val="0"/>
              </a:spcAft>
              <a:buSzPts val="2400"/>
              <a:buNone/>
              <a:defRPr sz="3600">
                <a:solidFill>
                  <a:schemeClr val="accent2"/>
                </a:solidFill>
              </a:defRPr>
            </a:lvl3pPr>
            <a:lvl4pPr lvl="3" algn="ctr">
              <a:lnSpc>
                <a:spcPct val="100000"/>
              </a:lnSpc>
              <a:spcBef>
                <a:spcPts val="0"/>
              </a:spcBef>
              <a:spcAft>
                <a:spcPts val="0"/>
              </a:spcAft>
              <a:buSzPts val="2400"/>
              <a:buNone/>
              <a:defRPr sz="3600">
                <a:solidFill>
                  <a:schemeClr val="accent2"/>
                </a:solidFill>
              </a:defRPr>
            </a:lvl4pPr>
            <a:lvl5pPr lvl="4" algn="ctr">
              <a:lnSpc>
                <a:spcPct val="100000"/>
              </a:lnSpc>
              <a:spcBef>
                <a:spcPts val="0"/>
              </a:spcBef>
              <a:spcAft>
                <a:spcPts val="0"/>
              </a:spcAft>
              <a:buSzPts val="2400"/>
              <a:buNone/>
              <a:defRPr sz="3600">
                <a:solidFill>
                  <a:schemeClr val="accent2"/>
                </a:solidFill>
              </a:defRPr>
            </a:lvl5pPr>
            <a:lvl6pPr lvl="5" algn="ctr">
              <a:lnSpc>
                <a:spcPct val="100000"/>
              </a:lnSpc>
              <a:spcBef>
                <a:spcPts val="0"/>
              </a:spcBef>
              <a:spcAft>
                <a:spcPts val="0"/>
              </a:spcAft>
              <a:buSzPts val="2400"/>
              <a:buNone/>
              <a:defRPr sz="3600">
                <a:solidFill>
                  <a:schemeClr val="accent2"/>
                </a:solidFill>
              </a:defRPr>
            </a:lvl6pPr>
            <a:lvl7pPr lvl="6" algn="ctr">
              <a:lnSpc>
                <a:spcPct val="100000"/>
              </a:lnSpc>
              <a:spcBef>
                <a:spcPts val="0"/>
              </a:spcBef>
              <a:spcAft>
                <a:spcPts val="0"/>
              </a:spcAft>
              <a:buSzPts val="2400"/>
              <a:buNone/>
              <a:defRPr sz="3600">
                <a:solidFill>
                  <a:schemeClr val="accent2"/>
                </a:solidFill>
              </a:defRPr>
            </a:lvl7pPr>
            <a:lvl8pPr lvl="7" algn="ctr">
              <a:lnSpc>
                <a:spcPct val="100000"/>
              </a:lnSpc>
              <a:spcBef>
                <a:spcPts val="0"/>
              </a:spcBef>
              <a:spcAft>
                <a:spcPts val="0"/>
              </a:spcAft>
              <a:buSzPts val="2400"/>
              <a:buNone/>
              <a:defRPr sz="3600">
                <a:solidFill>
                  <a:schemeClr val="accent2"/>
                </a:solidFill>
              </a:defRPr>
            </a:lvl8pPr>
            <a:lvl9pPr lvl="8" algn="ctr">
              <a:lnSpc>
                <a:spcPct val="100000"/>
              </a:lnSpc>
              <a:spcBef>
                <a:spcPts val="0"/>
              </a:spcBef>
              <a:spcAft>
                <a:spcPts val="0"/>
              </a:spcAft>
              <a:buSzPts val="2400"/>
              <a:buNone/>
              <a:defRPr sz="3600">
                <a:solidFill>
                  <a:schemeClr val="accent2"/>
                </a:solidFill>
              </a:defRPr>
            </a:lvl9pPr>
          </a:lstStyle>
          <a:p/>
        </p:txBody>
      </p:sp>
      <p:sp>
        <p:nvSpPr>
          <p:cNvPr id="115" name="Google Shape;115;p4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bg>
      <p:bgPr>
        <a:blipFill>
          <a:blip r:embed="rId2">
            <a:alphaModFix/>
          </a:blip>
          <a:stretch>
            <a:fillRect/>
          </a:stretch>
        </a:blipFill>
      </p:bgPr>
    </p:bg>
    <p:spTree>
      <p:nvGrpSpPr>
        <p:cNvPr id="116" name="Shape 116"/>
        <p:cNvGrpSpPr/>
        <p:nvPr/>
      </p:nvGrpSpPr>
      <p:grpSpPr>
        <a:xfrm>
          <a:off x="0" y="0"/>
          <a:ext cx="0" cy="0"/>
          <a:chOff x="0" y="0"/>
          <a:chExt cx="0" cy="0"/>
        </a:xfrm>
      </p:grpSpPr>
      <p:sp>
        <p:nvSpPr>
          <p:cNvPr id="117" name="Google Shape;117;p43"/>
          <p:cNvSpPr txBox="1"/>
          <p:nvPr>
            <p:ph type="ctrTitle"/>
          </p:nvPr>
        </p:nvSpPr>
        <p:spPr>
          <a:xfrm flipH="1">
            <a:off x="2543653" y="1245955"/>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a:solidFill>
                  <a:schemeClr val="accent1"/>
                </a:solidFill>
              </a:defRPr>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118" name="Google Shape;118;p43"/>
          <p:cNvSpPr txBox="1"/>
          <p:nvPr>
            <p:ph idx="1" type="subTitle"/>
          </p:nvPr>
        </p:nvSpPr>
        <p:spPr>
          <a:xfrm flipH="1">
            <a:off x="2266603" y="1627785"/>
            <a:ext cx="21147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19" name="Google Shape;119;p43"/>
          <p:cNvSpPr txBox="1"/>
          <p:nvPr>
            <p:ph idx="2" type="ctrTitle"/>
          </p:nvPr>
        </p:nvSpPr>
        <p:spPr>
          <a:xfrm flipH="1">
            <a:off x="2543653" y="3575283"/>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a:solidFill>
                  <a:schemeClr val="accent1"/>
                </a:solidFill>
              </a:defRPr>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120" name="Google Shape;120;p43"/>
          <p:cNvSpPr txBox="1"/>
          <p:nvPr>
            <p:ph idx="3" type="subTitle"/>
          </p:nvPr>
        </p:nvSpPr>
        <p:spPr>
          <a:xfrm flipH="1">
            <a:off x="2266608" y="3958300"/>
            <a:ext cx="21147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21" name="Google Shape;121;p43"/>
          <p:cNvSpPr txBox="1"/>
          <p:nvPr>
            <p:ph idx="4" type="ctrTitle"/>
          </p:nvPr>
        </p:nvSpPr>
        <p:spPr>
          <a:xfrm flipH="1">
            <a:off x="2543653" y="2410347"/>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a:solidFill>
                  <a:schemeClr val="accent1"/>
                </a:solidFill>
              </a:defRPr>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122" name="Google Shape;122;p43"/>
          <p:cNvSpPr txBox="1"/>
          <p:nvPr>
            <p:ph idx="5" type="subTitle"/>
          </p:nvPr>
        </p:nvSpPr>
        <p:spPr>
          <a:xfrm flipH="1">
            <a:off x="2266608" y="2792175"/>
            <a:ext cx="21147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23" name="Google Shape;123;p43"/>
          <p:cNvSpPr txBox="1"/>
          <p:nvPr>
            <p:ph idx="6" type="ctrTitle"/>
          </p:nvPr>
        </p:nvSpPr>
        <p:spPr>
          <a:xfrm flipH="1">
            <a:off x="5039747" y="2410346"/>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a:solidFill>
                  <a:schemeClr val="accent1"/>
                </a:solidFill>
              </a:defRPr>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124" name="Google Shape;124;p43"/>
          <p:cNvSpPr txBox="1"/>
          <p:nvPr>
            <p:ph idx="7" type="subTitle"/>
          </p:nvPr>
        </p:nvSpPr>
        <p:spPr>
          <a:xfrm flipH="1">
            <a:off x="4762697" y="2793356"/>
            <a:ext cx="21147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25" name="Google Shape;125;p43"/>
          <p:cNvSpPr txBox="1"/>
          <p:nvPr>
            <p:ph idx="8" type="ctrTitle"/>
          </p:nvPr>
        </p:nvSpPr>
        <p:spPr>
          <a:xfrm flipH="1">
            <a:off x="5039747" y="3575283"/>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a:solidFill>
                  <a:schemeClr val="accent1"/>
                </a:solidFill>
              </a:defRPr>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126" name="Google Shape;126;p43"/>
          <p:cNvSpPr txBox="1"/>
          <p:nvPr>
            <p:ph idx="9" type="subTitle"/>
          </p:nvPr>
        </p:nvSpPr>
        <p:spPr>
          <a:xfrm flipH="1">
            <a:off x="4762697" y="3958293"/>
            <a:ext cx="21147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27" name="Google Shape;127;p43"/>
          <p:cNvSpPr txBox="1"/>
          <p:nvPr>
            <p:ph idx="13" type="ctrTitle"/>
          </p:nvPr>
        </p:nvSpPr>
        <p:spPr>
          <a:xfrm flipH="1">
            <a:off x="5039747" y="1245955"/>
            <a:ext cx="15606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a:solidFill>
                  <a:schemeClr val="accent1"/>
                </a:solidFill>
              </a:defRPr>
            </a:lvl1pPr>
            <a:lvl2pPr lvl="1" algn="ctr">
              <a:lnSpc>
                <a:spcPct val="100000"/>
              </a:lnSpc>
              <a:spcBef>
                <a:spcPts val="0"/>
              </a:spcBef>
              <a:spcAft>
                <a:spcPts val="0"/>
              </a:spcAft>
              <a:buClr>
                <a:srgbClr val="434343"/>
              </a:buClr>
              <a:buSzPts val="1400"/>
              <a:buNone/>
              <a:defRPr sz="1400">
                <a:solidFill>
                  <a:srgbClr val="434343"/>
                </a:solidFill>
              </a:defRPr>
            </a:lvl2pPr>
            <a:lvl3pPr lvl="2" algn="ctr">
              <a:lnSpc>
                <a:spcPct val="100000"/>
              </a:lnSpc>
              <a:spcBef>
                <a:spcPts val="0"/>
              </a:spcBef>
              <a:spcAft>
                <a:spcPts val="0"/>
              </a:spcAft>
              <a:buClr>
                <a:srgbClr val="434343"/>
              </a:buClr>
              <a:buSzPts val="1400"/>
              <a:buNone/>
              <a:defRPr sz="1400">
                <a:solidFill>
                  <a:srgbClr val="434343"/>
                </a:solidFill>
              </a:defRPr>
            </a:lvl3pPr>
            <a:lvl4pPr lvl="3" algn="ctr">
              <a:lnSpc>
                <a:spcPct val="100000"/>
              </a:lnSpc>
              <a:spcBef>
                <a:spcPts val="0"/>
              </a:spcBef>
              <a:spcAft>
                <a:spcPts val="0"/>
              </a:spcAft>
              <a:buClr>
                <a:srgbClr val="434343"/>
              </a:buClr>
              <a:buSzPts val="1400"/>
              <a:buNone/>
              <a:defRPr sz="1400">
                <a:solidFill>
                  <a:srgbClr val="434343"/>
                </a:solidFill>
              </a:defRPr>
            </a:lvl4pPr>
            <a:lvl5pPr lvl="4" algn="ctr">
              <a:lnSpc>
                <a:spcPct val="100000"/>
              </a:lnSpc>
              <a:spcBef>
                <a:spcPts val="0"/>
              </a:spcBef>
              <a:spcAft>
                <a:spcPts val="0"/>
              </a:spcAft>
              <a:buClr>
                <a:srgbClr val="434343"/>
              </a:buClr>
              <a:buSzPts val="1400"/>
              <a:buNone/>
              <a:defRPr sz="1400">
                <a:solidFill>
                  <a:srgbClr val="434343"/>
                </a:solidFill>
              </a:defRPr>
            </a:lvl5pPr>
            <a:lvl6pPr lvl="5" algn="ctr">
              <a:lnSpc>
                <a:spcPct val="100000"/>
              </a:lnSpc>
              <a:spcBef>
                <a:spcPts val="0"/>
              </a:spcBef>
              <a:spcAft>
                <a:spcPts val="0"/>
              </a:spcAft>
              <a:buClr>
                <a:srgbClr val="434343"/>
              </a:buClr>
              <a:buSzPts val="1400"/>
              <a:buNone/>
              <a:defRPr sz="1400">
                <a:solidFill>
                  <a:srgbClr val="434343"/>
                </a:solidFill>
              </a:defRPr>
            </a:lvl6pPr>
            <a:lvl7pPr lvl="6" algn="ctr">
              <a:lnSpc>
                <a:spcPct val="100000"/>
              </a:lnSpc>
              <a:spcBef>
                <a:spcPts val="0"/>
              </a:spcBef>
              <a:spcAft>
                <a:spcPts val="0"/>
              </a:spcAft>
              <a:buClr>
                <a:srgbClr val="434343"/>
              </a:buClr>
              <a:buSzPts val="1400"/>
              <a:buNone/>
              <a:defRPr sz="1400">
                <a:solidFill>
                  <a:srgbClr val="434343"/>
                </a:solidFill>
              </a:defRPr>
            </a:lvl7pPr>
            <a:lvl8pPr lvl="7" algn="ctr">
              <a:lnSpc>
                <a:spcPct val="100000"/>
              </a:lnSpc>
              <a:spcBef>
                <a:spcPts val="0"/>
              </a:spcBef>
              <a:spcAft>
                <a:spcPts val="0"/>
              </a:spcAft>
              <a:buClr>
                <a:srgbClr val="434343"/>
              </a:buClr>
              <a:buSzPts val="1400"/>
              <a:buNone/>
              <a:defRPr sz="1400">
                <a:solidFill>
                  <a:srgbClr val="434343"/>
                </a:solidFill>
              </a:defRPr>
            </a:lvl8pPr>
            <a:lvl9pPr lvl="8" algn="ctr">
              <a:lnSpc>
                <a:spcPct val="100000"/>
              </a:lnSpc>
              <a:spcBef>
                <a:spcPts val="0"/>
              </a:spcBef>
              <a:spcAft>
                <a:spcPts val="0"/>
              </a:spcAft>
              <a:buClr>
                <a:srgbClr val="434343"/>
              </a:buClr>
              <a:buSzPts val="1400"/>
              <a:buNone/>
              <a:defRPr sz="1400">
                <a:solidFill>
                  <a:srgbClr val="434343"/>
                </a:solidFill>
              </a:defRPr>
            </a:lvl9pPr>
          </a:lstStyle>
          <a:p/>
        </p:txBody>
      </p:sp>
      <p:sp>
        <p:nvSpPr>
          <p:cNvPr id="128" name="Google Shape;128;p43"/>
          <p:cNvSpPr txBox="1"/>
          <p:nvPr>
            <p:ph idx="14" type="subTitle"/>
          </p:nvPr>
        </p:nvSpPr>
        <p:spPr>
          <a:xfrm flipH="1">
            <a:off x="4762697" y="1627785"/>
            <a:ext cx="2114700" cy="87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29" name="Google Shape;129;p43"/>
          <p:cNvSpPr txBox="1"/>
          <p:nvPr>
            <p:ph idx="15" type="title"/>
          </p:nvPr>
        </p:nvSpPr>
        <p:spPr>
          <a:xfrm>
            <a:off x="2421000" y="283608"/>
            <a:ext cx="4302000" cy="63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3600"/>
            </a:lvl1pPr>
            <a:lvl2pPr lvl="1" algn="ctr">
              <a:lnSpc>
                <a:spcPct val="100000"/>
              </a:lnSpc>
              <a:spcBef>
                <a:spcPts val="0"/>
              </a:spcBef>
              <a:spcAft>
                <a:spcPts val="0"/>
              </a:spcAft>
              <a:buSzPts val="2400"/>
              <a:buNone/>
              <a:defRPr sz="3600">
                <a:solidFill>
                  <a:schemeClr val="accent2"/>
                </a:solidFill>
              </a:defRPr>
            </a:lvl2pPr>
            <a:lvl3pPr lvl="2" algn="ctr">
              <a:lnSpc>
                <a:spcPct val="100000"/>
              </a:lnSpc>
              <a:spcBef>
                <a:spcPts val="0"/>
              </a:spcBef>
              <a:spcAft>
                <a:spcPts val="0"/>
              </a:spcAft>
              <a:buSzPts val="2400"/>
              <a:buNone/>
              <a:defRPr sz="3600">
                <a:solidFill>
                  <a:schemeClr val="accent2"/>
                </a:solidFill>
              </a:defRPr>
            </a:lvl3pPr>
            <a:lvl4pPr lvl="3" algn="ctr">
              <a:lnSpc>
                <a:spcPct val="100000"/>
              </a:lnSpc>
              <a:spcBef>
                <a:spcPts val="0"/>
              </a:spcBef>
              <a:spcAft>
                <a:spcPts val="0"/>
              </a:spcAft>
              <a:buSzPts val="2400"/>
              <a:buNone/>
              <a:defRPr sz="3600">
                <a:solidFill>
                  <a:schemeClr val="accent2"/>
                </a:solidFill>
              </a:defRPr>
            </a:lvl4pPr>
            <a:lvl5pPr lvl="4" algn="ctr">
              <a:lnSpc>
                <a:spcPct val="100000"/>
              </a:lnSpc>
              <a:spcBef>
                <a:spcPts val="0"/>
              </a:spcBef>
              <a:spcAft>
                <a:spcPts val="0"/>
              </a:spcAft>
              <a:buSzPts val="2400"/>
              <a:buNone/>
              <a:defRPr sz="3600">
                <a:solidFill>
                  <a:schemeClr val="accent2"/>
                </a:solidFill>
              </a:defRPr>
            </a:lvl5pPr>
            <a:lvl6pPr lvl="5" algn="ctr">
              <a:lnSpc>
                <a:spcPct val="100000"/>
              </a:lnSpc>
              <a:spcBef>
                <a:spcPts val="0"/>
              </a:spcBef>
              <a:spcAft>
                <a:spcPts val="0"/>
              </a:spcAft>
              <a:buSzPts val="2400"/>
              <a:buNone/>
              <a:defRPr sz="3600">
                <a:solidFill>
                  <a:schemeClr val="accent2"/>
                </a:solidFill>
              </a:defRPr>
            </a:lvl6pPr>
            <a:lvl7pPr lvl="6" algn="ctr">
              <a:lnSpc>
                <a:spcPct val="100000"/>
              </a:lnSpc>
              <a:spcBef>
                <a:spcPts val="0"/>
              </a:spcBef>
              <a:spcAft>
                <a:spcPts val="0"/>
              </a:spcAft>
              <a:buSzPts val="2400"/>
              <a:buNone/>
              <a:defRPr sz="3600">
                <a:solidFill>
                  <a:schemeClr val="accent2"/>
                </a:solidFill>
              </a:defRPr>
            </a:lvl7pPr>
            <a:lvl8pPr lvl="7" algn="ctr">
              <a:lnSpc>
                <a:spcPct val="100000"/>
              </a:lnSpc>
              <a:spcBef>
                <a:spcPts val="0"/>
              </a:spcBef>
              <a:spcAft>
                <a:spcPts val="0"/>
              </a:spcAft>
              <a:buSzPts val="2400"/>
              <a:buNone/>
              <a:defRPr sz="3600">
                <a:solidFill>
                  <a:schemeClr val="accent2"/>
                </a:solidFill>
              </a:defRPr>
            </a:lvl8pPr>
            <a:lvl9pPr lvl="8" algn="ctr">
              <a:lnSpc>
                <a:spcPct val="100000"/>
              </a:lnSpc>
              <a:spcBef>
                <a:spcPts val="0"/>
              </a:spcBef>
              <a:spcAft>
                <a:spcPts val="0"/>
              </a:spcAft>
              <a:buSzPts val="2400"/>
              <a:buNone/>
              <a:defRPr sz="3600">
                <a:solidFill>
                  <a:schemeClr val="accent2"/>
                </a:solidFill>
              </a:defRPr>
            </a:lvl9pPr>
          </a:lstStyle>
          <a:p/>
        </p:txBody>
      </p:sp>
      <p:sp>
        <p:nvSpPr>
          <p:cNvPr id="130" name="Google Shape;130;p4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9">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26"/>
          <p:cNvSpPr txBox="1"/>
          <p:nvPr>
            <p:ph type="ctrTitle"/>
          </p:nvPr>
        </p:nvSpPr>
        <p:spPr>
          <a:xfrm flipH="1">
            <a:off x="773250" y="1735721"/>
            <a:ext cx="25041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1"/>
                </a:solidFill>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5" name="Google Shape;15;p26"/>
          <p:cNvSpPr txBox="1"/>
          <p:nvPr>
            <p:ph idx="1" type="subTitle"/>
          </p:nvPr>
        </p:nvSpPr>
        <p:spPr>
          <a:xfrm flipH="1">
            <a:off x="773250" y="2243946"/>
            <a:ext cx="2504100" cy="74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6" name="Google Shape;16;p26"/>
          <p:cNvSpPr txBox="1"/>
          <p:nvPr>
            <p:ph idx="2" type="title"/>
          </p:nvPr>
        </p:nvSpPr>
        <p:spPr>
          <a:xfrm>
            <a:off x="1760724" y="1238601"/>
            <a:ext cx="5292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500"/>
              <a:buNone/>
              <a:defRPr sz="3600"/>
            </a:lvl1pPr>
            <a:lvl2pPr lvl="1"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p:txBody>
      </p:sp>
      <p:sp>
        <p:nvSpPr>
          <p:cNvPr id="17" name="Google Shape;17;p26"/>
          <p:cNvSpPr txBox="1"/>
          <p:nvPr>
            <p:ph idx="3" type="ctrTitle"/>
          </p:nvPr>
        </p:nvSpPr>
        <p:spPr>
          <a:xfrm flipH="1">
            <a:off x="3379651" y="1735789"/>
            <a:ext cx="23847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1"/>
                </a:solidFill>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18" name="Google Shape;18;p26"/>
          <p:cNvSpPr txBox="1"/>
          <p:nvPr>
            <p:ph idx="4" type="subTitle"/>
          </p:nvPr>
        </p:nvSpPr>
        <p:spPr>
          <a:xfrm flipH="1">
            <a:off x="3277350" y="2243949"/>
            <a:ext cx="2589300" cy="74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9" name="Google Shape;19;p26"/>
          <p:cNvSpPr txBox="1"/>
          <p:nvPr>
            <p:ph idx="5" type="title"/>
          </p:nvPr>
        </p:nvSpPr>
        <p:spPr>
          <a:xfrm>
            <a:off x="4098299" y="1238612"/>
            <a:ext cx="9474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500"/>
              <a:buNone/>
              <a:defRPr sz="3600"/>
            </a:lvl1pPr>
            <a:lvl2pPr lvl="1"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p:txBody>
      </p:sp>
      <p:sp>
        <p:nvSpPr>
          <p:cNvPr id="20" name="Google Shape;20;p26"/>
          <p:cNvSpPr txBox="1"/>
          <p:nvPr>
            <p:ph idx="6" type="ctrTitle"/>
          </p:nvPr>
        </p:nvSpPr>
        <p:spPr>
          <a:xfrm flipH="1">
            <a:off x="5792712" y="1742097"/>
            <a:ext cx="24531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1"/>
                </a:solidFill>
              </a:defRPr>
            </a:lvl1pPr>
            <a:lvl2pPr lvl="1" algn="l">
              <a:lnSpc>
                <a:spcPct val="100000"/>
              </a:lnSpc>
              <a:spcBef>
                <a:spcPts val="0"/>
              </a:spcBef>
              <a:spcAft>
                <a:spcPts val="0"/>
              </a:spcAft>
              <a:buClr>
                <a:srgbClr val="434343"/>
              </a:buClr>
              <a:buSzPts val="1800"/>
              <a:buNone/>
              <a:defRPr sz="1800">
                <a:solidFill>
                  <a:srgbClr val="434343"/>
                </a:solidFill>
              </a:defRPr>
            </a:lvl2pPr>
            <a:lvl3pPr lvl="2" algn="l">
              <a:lnSpc>
                <a:spcPct val="100000"/>
              </a:lnSpc>
              <a:spcBef>
                <a:spcPts val="0"/>
              </a:spcBef>
              <a:spcAft>
                <a:spcPts val="0"/>
              </a:spcAft>
              <a:buClr>
                <a:srgbClr val="434343"/>
              </a:buClr>
              <a:buSzPts val="1800"/>
              <a:buNone/>
              <a:defRPr sz="1800">
                <a:solidFill>
                  <a:srgbClr val="434343"/>
                </a:solidFill>
              </a:defRPr>
            </a:lvl3pPr>
            <a:lvl4pPr lvl="3" algn="l">
              <a:lnSpc>
                <a:spcPct val="100000"/>
              </a:lnSpc>
              <a:spcBef>
                <a:spcPts val="0"/>
              </a:spcBef>
              <a:spcAft>
                <a:spcPts val="0"/>
              </a:spcAft>
              <a:buClr>
                <a:srgbClr val="434343"/>
              </a:buClr>
              <a:buSzPts val="1800"/>
              <a:buNone/>
              <a:defRPr sz="1800">
                <a:solidFill>
                  <a:srgbClr val="434343"/>
                </a:solidFill>
              </a:defRPr>
            </a:lvl4pPr>
            <a:lvl5pPr lvl="4" algn="l">
              <a:lnSpc>
                <a:spcPct val="100000"/>
              </a:lnSpc>
              <a:spcBef>
                <a:spcPts val="0"/>
              </a:spcBef>
              <a:spcAft>
                <a:spcPts val="0"/>
              </a:spcAft>
              <a:buClr>
                <a:srgbClr val="434343"/>
              </a:buClr>
              <a:buSzPts val="1800"/>
              <a:buNone/>
              <a:defRPr sz="1800">
                <a:solidFill>
                  <a:srgbClr val="434343"/>
                </a:solidFill>
              </a:defRPr>
            </a:lvl5pPr>
            <a:lvl6pPr lvl="5" algn="l">
              <a:lnSpc>
                <a:spcPct val="100000"/>
              </a:lnSpc>
              <a:spcBef>
                <a:spcPts val="0"/>
              </a:spcBef>
              <a:spcAft>
                <a:spcPts val="0"/>
              </a:spcAft>
              <a:buClr>
                <a:srgbClr val="434343"/>
              </a:buClr>
              <a:buSzPts val="1800"/>
              <a:buNone/>
              <a:defRPr sz="1800">
                <a:solidFill>
                  <a:srgbClr val="434343"/>
                </a:solidFill>
              </a:defRPr>
            </a:lvl6pPr>
            <a:lvl7pPr lvl="6" algn="l">
              <a:lnSpc>
                <a:spcPct val="100000"/>
              </a:lnSpc>
              <a:spcBef>
                <a:spcPts val="0"/>
              </a:spcBef>
              <a:spcAft>
                <a:spcPts val="0"/>
              </a:spcAft>
              <a:buClr>
                <a:srgbClr val="434343"/>
              </a:buClr>
              <a:buSzPts val="1800"/>
              <a:buNone/>
              <a:defRPr sz="1800">
                <a:solidFill>
                  <a:srgbClr val="434343"/>
                </a:solidFill>
              </a:defRPr>
            </a:lvl7pPr>
            <a:lvl8pPr lvl="7" algn="l">
              <a:lnSpc>
                <a:spcPct val="100000"/>
              </a:lnSpc>
              <a:spcBef>
                <a:spcPts val="0"/>
              </a:spcBef>
              <a:spcAft>
                <a:spcPts val="0"/>
              </a:spcAft>
              <a:buClr>
                <a:srgbClr val="434343"/>
              </a:buClr>
              <a:buSzPts val="1800"/>
              <a:buNone/>
              <a:defRPr sz="1800">
                <a:solidFill>
                  <a:srgbClr val="434343"/>
                </a:solidFill>
              </a:defRPr>
            </a:lvl8pPr>
            <a:lvl9pPr lvl="8" algn="l">
              <a:lnSpc>
                <a:spcPct val="100000"/>
              </a:lnSpc>
              <a:spcBef>
                <a:spcPts val="0"/>
              </a:spcBef>
              <a:spcAft>
                <a:spcPts val="0"/>
              </a:spcAft>
              <a:buClr>
                <a:srgbClr val="434343"/>
              </a:buClr>
              <a:buSzPts val="1800"/>
              <a:buNone/>
              <a:defRPr sz="1800">
                <a:solidFill>
                  <a:srgbClr val="434343"/>
                </a:solidFill>
              </a:defRPr>
            </a:lvl9pPr>
          </a:lstStyle>
          <a:p/>
        </p:txBody>
      </p:sp>
      <p:sp>
        <p:nvSpPr>
          <p:cNvPr id="21" name="Google Shape;21;p26"/>
          <p:cNvSpPr txBox="1"/>
          <p:nvPr>
            <p:ph idx="7" type="subTitle"/>
          </p:nvPr>
        </p:nvSpPr>
        <p:spPr>
          <a:xfrm flipH="1">
            <a:off x="5724613" y="2243940"/>
            <a:ext cx="2589300" cy="74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22" name="Google Shape;22;p26"/>
          <p:cNvSpPr txBox="1"/>
          <p:nvPr>
            <p:ph idx="8" type="title"/>
          </p:nvPr>
        </p:nvSpPr>
        <p:spPr>
          <a:xfrm>
            <a:off x="6492612" y="1239070"/>
            <a:ext cx="10533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500"/>
              <a:buNone/>
              <a:defRPr sz="3600"/>
            </a:lvl1pPr>
            <a:lvl2pPr lvl="1"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p:txBody>
      </p:sp>
      <p:sp>
        <p:nvSpPr>
          <p:cNvPr id="23" name="Google Shape;23;p26"/>
          <p:cNvSpPr txBox="1"/>
          <p:nvPr>
            <p:ph idx="9" type="ctrTitle"/>
          </p:nvPr>
        </p:nvSpPr>
        <p:spPr>
          <a:xfrm flipH="1">
            <a:off x="2042356" y="3407989"/>
            <a:ext cx="24531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1"/>
                </a:solidFill>
              </a:defRPr>
            </a:lvl1pPr>
            <a:lvl2pPr lvl="1" algn="l">
              <a:lnSpc>
                <a:spcPct val="100000"/>
              </a:lnSpc>
              <a:spcBef>
                <a:spcPts val="0"/>
              </a:spcBef>
              <a:spcAft>
                <a:spcPts val="0"/>
              </a:spcAft>
              <a:buClr>
                <a:srgbClr val="434343"/>
              </a:buClr>
              <a:buSzPts val="1800"/>
              <a:buNone/>
              <a:defRPr sz="1800">
                <a:solidFill>
                  <a:srgbClr val="434343"/>
                </a:solidFill>
              </a:defRPr>
            </a:lvl2pPr>
            <a:lvl3pPr lvl="2" algn="l">
              <a:lnSpc>
                <a:spcPct val="100000"/>
              </a:lnSpc>
              <a:spcBef>
                <a:spcPts val="0"/>
              </a:spcBef>
              <a:spcAft>
                <a:spcPts val="0"/>
              </a:spcAft>
              <a:buClr>
                <a:srgbClr val="434343"/>
              </a:buClr>
              <a:buSzPts val="1800"/>
              <a:buNone/>
              <a:defRPr sz="1800">
                <a:solidFill>
                  <a:srgbClr val="434343"/>
                </a:solidFill>
              </a:defRPr>
            </a:lvl3pPr>
            <a:lvl4pPr lvl="3" algn="l">
              <a:lnSpc>
                <a:spcPct val="100000"/>
              </a:lnSpc>
              <a:spcBef>
                <a:spcPts val="0"/>
              </a:spcBef>
              <a:spcAft>
                <a:spcPts val="0"/>
              </a:spcAft>
              <a:buClr>
                <a:srgbClr val="434343"/>
              </a:buClr>
              <a:buSzPts val="1800"/>
              <a:buNone/>
              <a:defRPr sz="1800">
                <a:solidFill>
                  <a:srgbClr val="434343"/>
                </a:solidFill>
              </a:defRPr>
            </a:lvl4pPr>
            <a:lvl5pPr lvl="4" algn="l">
              <a:lnSpc>
                <a:spcPct val="100000"/>
              </a:lnSpc>
              <a:spcBef>
                <a:spcPts val="0"/>
              </a:spcBef>
              <a:spcAft>
                <a:spcPts val="0"/>
              </a:spcAft>
              <a:buClr>
                <a:srgbClr val="434343"/>
              </a:buClr>
              <a:buSzPts val="1800"/>
              <a:buNone/>
              <a:defRPr sz="1800">
                <a:solidFill>
                  <a:srgbClr val="434343"/>
                </a:solidFill>
              </a:defRPr>
            </a:lvl5pPr>
            <a:lvl6pPr lvl="5" algn="l">
              <a:lnSpc>
                <a:spcPct val="100000"/>
              </a:lnSpc>
              <a:spcBef>
                <a:spcPts val="0"/>
              </a:spcBef>
              <a:spcAft>
                <a:spcPts val="0"/>
              </a:spcAft>
              <a:buClr>
                <a:srgbClr val="434343"/>
              </a:buClr>
              <a:buSzPts val="1800"/>
              <a:buNone/>
              <a:defRPr sz="1800">
                <a:solidFill>
                  <a:srgbClr val="434343"/>
                </a:solidFill>
              </a:defRPr>
            </a:lvl6pPr>
            <a:lvl7pPr lvl="6" algn="l">
              <a:lnSpc>
                <a:spcPct val="100000"/>
              </a:lnSpc>
              <a:spcBef>
                <a:spcPts val="0"/>
              </a:spcBef>
              <a:spcAft>
                <a:spcPts val="0"/>
              </a:spcAft>
              <a:buClr>
                <a:srgbClr val="434343"/>
              </a:buClr>
              <a:buSzPts val="1800"/>
              <a:buNone/>
              <a:defRPr sz="1800">
                <a:solidFill>
                  <a:srgbClr val="434343"/>
                </a:solidFill>
              </a:defRPr>
            </a:lvl7pPr>
            <a:lvl8pPr lvl="7" algn="l">
              <a:lnSpc>
                <a:spcPct val="100000"/>
              </a:lnSpc>
              <a:spcBef>
                <a:spcPts val="0"/>
              </a:spcBef>
              <a:spcAft>
                <a:spcPts val="0"/>
              </a:spcAft>
              <a:buClr>
                <a:srgbClr val="434343"/>
              </a:buClr>
              <a:buSzPts val="1800"/>
              <a:buNone/>
              <a:defRPr sz="1800">
                <a:solidFill>
                  <a:srgbClr val="434343"/>
                </a:solidFill>
              </a:defRPr>
            </a:lvl8pPr>
            <a:lvl9pPr lvl="8" algn="l">
              <a:lnSpc>
                <a:spcPct val="100000"/>
              </a:lnSpc>
              <a:spcBef>
                <a:spcPts val="0"/>
              </a:spcBef>
              <a:spcAft>
                <a:spcPts val="0"/>
              </a:spcAft>
              <a:buClr>
                <a:srgbClr val="434343"/>
              </a:buClr>
              <a:buSzPts val="1800"/>
              <a:buNone/>
              <a:defRPr sz="1800">
                <a:solidFill>
                  <a:srgbClr val="434343"/>
                </a:solidFill>
              </a:defRPr>
            </a:lvl9pPr>
          </a:lstStyle>
          <a:p/>
        </p:txBody>
      </p:sp>
      <p:sp>
        <p:nvSpPr>
          <p:cNvPr id="24" name="Google Shape;24;p26"/>
          <p:cNvSpPr txBox="1"/>
          <p:nvPr>
            <p:ph idx="13" type="subTitle"/>
          </p:nvPr>
        </p:nvSpPr>
        <p:spPr>
          <a:xfrm flipH="1">
            <a:off x="2042356" y="3918766"/>
            <a:ext cx="24531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25" name="Google Shape;25;p26"/>
          <p:cNvSpPr txBox="1"/>
          <p:nvPr>
            <p:ph idx="14" type="title"/>
          </p:nvPr>
        </p:nvSpPr>
        <p:spPr>
          <a:xfrm>
            <a:off x="2795206" y="2903084"/>
            <a:ext cx="9474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500"/>
              <a:buNone/>
              <a:defRPr sz="3600"/>
            </a:lvl1pPr>
            <a:lvl2pPr lvl="1"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p:txBody>
      </p:sp>
      <p:sp>
        <p:nvSpPr>
          <p:cNvPr id="26" name="Google Shape;26;p26"/>
          <p:cNvSpPr txBox="1"/>
          <p:nvPr>
            <p:ph idx="15" type="ctrTitle"/>
          </p:nvPr>
        </p:nvSpPr>
        <p:spPr>
          <a:xfrm flipH="1">
            <a:off x="4571146" y="3407989"/>
            <a:ext cx="24531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1"/>
                </a:solidFill>
              </a:defRPr>
            </a:lvl1pPr>
            <a:lvl2pPr lvl="1" algn="l">
              <a:lnSpc>
                <a:spcPct val="100000"/>
              </a:lnSpc>
              <a:spcBef>
                <a:spcPts val="0"/>
              </a:spcBef>
              <a:spcAft>
                <a:spcPts val="0"/>
              </a:spcAft>
              <a:buClr>
                <a:srgbClr val="434343"/>
              </a:buClr>
              <a:buSzPts val="1800"/>
              <a:buNone/>
              <a:defRPr sz="1800">
                <a:solidFill>
                  <a:srgbClr val="434343"/>
                </a:solidFill>
              </a:defRPr>
            </a:lvl2pPr>
            <a:lvl3pPr lvl="2" algn="l">
              <a:lnSpc>
                <a:spcPct val="100000"/>
              </a:lnSpc>
              <a:spcBef>
                <a:spcPts val="0"/>
              </a:spcBef>
              <a:spcAft>
                <a:spcPts val="0"/>
              </a:spcAft>
              <a:buClr>
                <a:srgbClr val="434343"/>
              </a:buClr>
              <a:buSzPts val="1800"/>
              <a:buNone/>
              <a:defRPr sz="1800">
                <a:solidFill>
                  <a:srgbClr val="434343"/>
                </a:solidFill>
              </a:defRPr>
            </a:lvl3pPr>
            <a:lvl4pPr lvl="3" algn="l">
              <a:lnSpc>
                <a:spcPct val="100000"/>
              </a:lnSpc>
              <a:spcBef>
                <a:spcPts val="0"/>
              </a:spcBef>
              <a:spcAft>
                <a:spcPts val="0"/>
              </a:spcAft>
              <a:buClr>
                <a:srgbClr val="434343"/>
              </a:buClr>
              <a:buSzPts val="1800"/>
              <a:buNone/>
              <a:defRPr sz="1800">
                <a:solidFill>
                  <a:srgbClr val="434343"/>
                </a:solidFill>
              </a:defRPr>
            </a:lvl4pPr>
            <a:lvl5pPr lvl="4" algn="l">
              <a:lnSpc>
                <a:spcPct val="100000"/>
              </a:lnSpc>
              <a:spcBef>
                <a:spcPts val="0"/>
              </a:spcBef>
              <a:spcAft>
                <a:spcPts val="0"/>
              </a:spcAft>
              <a:buClr>
                <a:srgbClr val="434343"/>
              </a:buClr>
              <a:buSzPts val="1800"/>
              <a:buNone/>
              <a:defRPr sz="1800">
                <a:solidFill>
                  <a:srgbClr val="434343"/>
                </a:solidFill>
              </a:defRPr>
            </a:lvl5pPr>
            <a:lvl6pPr lvl="5" algn="l">
              <a:lnSpc>
                <a:spcPct val="100000"/>
              </a:lnSpc>
              <a:spcBef>
                <a:spcPts val="0"/>
              </a:spcBef>
              <a:spcAft>
                <a:spcPts val="0"/>
              </a:spcAft>
              <a:buClr>
                <a:srgbClr val="434343"/>
              </a:buClr>
              <a:buSzPts val="1800"/>
              <a:buNone/>
              <a:defRPr sz="1800">
                <a:solidFill>
                  <a:srgbClr val="434343"/>
                </a:solidFill>
              </a:defRPr>
            </a:lvl6pPr>
            <a:lvl7pPr lvl="6" algn="l">
              <a:lnSpc>
                <a:spcPct val="100000"/>
              </a:lnSpc>
              <a:spcBef>
                <a:spcPts val="0"/>
              </a:spcBef>
              <a:spcAft>
                <a:spcPts val="0"/>
              </a:spcAft>
              <a:buClr>
                <a:srgbClr val="434343"/>
              </a:buClr>
              <a:buSzPts val="1800"/>
              <a:buNone/>
              <a:defRPr sz="1800">
                <a:solidFill>
                  <a:srgbClr val="434343"/>
                </a:solidFill>
              </a:defRPr>
            </a:lvl7pPr>
            <a:lvl8pPr lvl="7" algn="l">
              <a:lnSpc>
                <a:spcPct val="100000"/>
              </a:lnSpc>
              <a:spcBef>
                <a:spcPts val="0"/>
              </a:spcBef>
              <a:spcAft>
                <a:spcPts val="0"/>
              </a:spcAft>
              <a:buClr>
                <a:srgbClr val="434343"/>
              </a:buClr>
              <a:buSzPts val="1800"/>
              <a:buNone/>
              <a:defRPr sz="1800">
                <a:solidFill>
                  <a:srgbClr val="434343"/>
                </a:solidFill>
              </a:defRPr>
            </a:lvl8pPr>
            <a:lvl9pPr lvl="8" algn="l">
              <a:lnSpc>
                <a:spcPct val="100000"/>
              </a:lnSpc>
              <a:spcBef>
                <a:spcPts val="0"/>
              </a:spcBef>
              <a:spcAft>
                <a:spcPts val="0"/>
              </a:spcAft>
              <a:buClr>
                <a:srgbClr val="434343"/>
              </a:buClr>
              <a:buSzPts val="1800"/>
              <a:buNone/>
              <a:defRPr sz="1800">
                <a:solidFill>
                  <a:srgbClr val="434343"/>
                </a:solidFill>
              </a:defRPr>
            </a:lvl9pPr>
          </a:lstStyle>
          <a:p/>
        </p:txBody>
      </p:sp>
      <p:sp>
        <p:nvSpPr>
          <p:cNvPr id="27" name="Google Shape;27;p26"/>
          <p:cNvSpPr txBox="1"/>
          <p:nvPr>
            <p:ph idx="16" type="subTitle"/>
          </p:nvPr>
        </p:nvSpPr>
        <p:spPr>
          <a:xfrm flipH="1">
            <a:off x="4605346" y="3918766"/>
            <a:ext cx="23847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28" name="Google Shape;28;p26"/>
          <p:cNvSpPr txBox="1"/>
          <p:nvPr>
            <p:ph idx="17" type="title"/>
          </p:nvPr>
        </p:nvSpPr>
        <p:spPr>
          <a:xfrm>
            <a:off x="5323996" y="2903084"/>
            <a:ext cx="9474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500"/>
              <a:buNone/>
              <a:defRPr sz="3600"/>
            </a:lvl1pPr>
            <a:lvl2pPr lvl="1"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p:txBody>
      </p:sp>
      <p:sp>
        <p:nvSpPr>
          <p:cNvPr id="29" name="Google Shape;29;p26"/>
          <p:cNvSpPr txBox="1"/>
          <p:nvPr>
            <p:ph idx="18" type="title"/>
          </p:nvPr>
        </p:nvSpPr>
        <p:spPr>
          <a:xfrm>
            <a:off x="2421000" y="283608"/>
            <a:ext cx="4302000" cy="63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3600"/>
            </a:lvl1pPr>
            <a:lvl2pPr lvl="1" algn="ctr">
              <a:lnSpc>
                <a:spcPct val="100000"/>
              </a:lnSpc>
              <a:spcBef>
                <a:spcPts val="0"/>
              </a:spcBef>
              <a:spcAft>
                <a:spcPts val="0"/>
              </a:spcAft>
              <a:buSzPts val="2400"/>
              <a:buNone/>
              <a:defRPr sz="3600">
                <a:solidFill>
                  <a:schemeClr val="accent2"/>
                </a:solidFill>
              </a:defRPr>
            </a:lvl2pPr>
            <a:lvl3pPr lvl="2" algn="ctr">
              <a:lnSpc>
                <a:spcPct val="100000"/>
              </a:lnSpc>
              <a:spcBef>
                <a:spcPts val="0"/>
              </a:spcBef>
              <a:spcAft>
                <a:spcPts val="0"/>
              </a:spcAft>
              <a:buSzPts val="2400"/>
              <a:buNone/>
              <a:defRPr sz="3600">
                <a:solidFill>
                  <a:schemeClr val="accent2"/>
                </a:solidFill>
              </a:defRPr>
            </a:lvl3pPr>
            <a:lvl4pPr lvl="3" algn="ctr">
              <a:lnSpc>
                <a:spcPct val="100000"/>
              </a:lnSpc>
              <a:spcBef>
                <a:spcPts val="0"/>
              </a:spcBef>
              <a:spcAft>
                <a:spcPts val="0"/>
              </a:spcAft>
              <a:buSzPts val="2400"/>
              <a:buNone/>
              <a:defRPr sz="3600">
                <a:solidFill>
                  <a:schemeClr val="accent2"/>
                </a:solidFill>
              </a:defRPr>
            </a:lvl4pPr>
            <a:lvl5pPr lvl="4" algn="ctr">
              <a:lnSpc>
                <a:spcPct val="100000"/>
              </a:lnSpc>
              <a:spcBef>
                <a:spcPts val="0"/>
              </a:spcBef>
              <a:spcAft>
                <a:spcPts val="0"/>
              </a:spcAft>
              <a:buSzPts val="2400"/>
              <a:buNone/>
              <a:defRPr sz="3600">
                <a:solidFill>
                  <a:schemeClr val="accent2"/>
                </a:solidFill>
              </a:defRPr>
            </a:lvl5pPr>
            <a:lvl6pPr lvl="5" algn="ctr">
              <a:lnSpc>
                <a:spcPct val="100000"/>
              </a:lnSpc>
              <a:spcBef>
                <a:spcPts val="0"/>
              </a:spcBef>
              <a:spcAft>
                <a:spcPts val="0"/>
              </a:spcAft>
              <a:buSzPts val="2400"/>
              <a:buNone/>
              <a:defRPr sz="3600">
                <a:solidFill>
                  <a:schemeClr val="accent2"/>
                </a:solidFill>
              </a:defRPr>
            </a:lvl6pPr>
            <a:lvl7pPr lvl="6" algn="ctr">
              <a:lnSpc>
                <a:spcPct val="100000"/>
              </a:lnSpc>
              <a:spcBef>
                <a:spcPts val="0"/>
              </a:spcBef>
              <a:spcAft>
                <a:spcPts val="0"/>
              </a:spcAft>
              <a:buSzPts val="2400"/>
              <a:buNone/>
              <a:defRPr sz="3600">
                <a:solidFill>
                  <a:schemeClr val="accent2"/>
                </a:solidFill>
              </a:defRPr>
            </a:lvl7pPr>
            <a:lvl8pPr lvl="7" algn="ctr">
              <a:lnSpc>
                <a:spcPct val="100000"/>
              </a:lnSpc>
              <a:spcBef>
                <a:spcPts val="0"/>
              </a:spcBef>
              <a:spcAft>
                <a:spcPts val="0"/>
              </a:spcAft>
              <a:buSzPts val="2400"/>
              <a:buNone/>
              <a:defRPr sz="3600">
                <a:solidFill>
                  <a:schemeClr val="accent2"/>
                </a:solidFill>
              </a:defRPr>
            </a:lvl8pPr>
            <a:lvl9pPr lvl="8" algn="ctr">
              <a:lnSpc>
                <a:spcPct val="100000"/>
              </a:lnSpc>
              <a:spcBef>
                <a:spcPts val="0"/>
              </a:spcBef>
              <a:spcAft>
                <a:spcPts val="0"/>
              </a:spcAft>
              <a:buSzPts val="2400"/>
              <a:buNone/>
              <a:defRPr sz="3600">
                <a:solidFill>
                  <a:schemeClr val="accent2"/>
                </a:solidFill>
              </a:defRPr>
            </a:lvl9pPr>
          </a:lstStyle>
          <a:p/>
        </p:txBody>
      </p:sp>
      <p:sp>
        <p:nvSpPr>
          <p:cNvPr id="30" name="Google Shape;30;p2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2">
  <p:cSld name="CUSTOM_6">
    <p:bg>
      <p:bgPr>
        <a:blipFill>
          <a:blip r:embed="rId2">
            <a:alphaModFix/>
          </a:blip>
          <a:stretch>
            <a:fillRect/>
          </a:stretch>
        </a:blipFill>
      </p:bgPr>
    </p:bg>
    <p:spTree>
      <p:nvGrpSpPr>
        <p:cNvPr id="131" name="Shape 131"/>
        <p:cNvGrpSpPr/>
        <p:nvPr/>
      </p:nvGrpSpPr>
      <p:grpSpPr>
        <a:xfrm>
          <a:off x="0" y="0"/>
          <a:ext cx="0" cy="0"/>
          <a:chOff x="0" y="0"/>
          <a:chExt cx="0" cy="0"/>
        </a:xfrm>
      </p:grpSpPr>
      <p:sp>
        <p:nvSpPr>
          <p:cNvPr id="132" name="Google Shape;132;p44"/>
          <p:cNvSpPr txBox="1"/>
          <p:nvPr>
            <p:ph type="ctrTitle"/>
          </p:nvPr>
        </p:nvSpPr>
        <p:spPr>
          <a:xfrm flipH="1">
            <a:off x="612075" y="1881706"/>
            <a:ext cx="4182900" cy="1123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6000">
                <a:solidFill>
                  <a:schemeClr val="accent1"/>
                </a:solidFill>
              </a:defRPr>
            </a:lvl1pPr>
            <a:lvl2pPr lvl="1" algn="l">
              <a:lnSpc>
                <a:spcPct val="100000"/>
              </a:lnSpc>
              <a:spcBef>
                <a:spcPts val="0"/>
              </a:spcBef>
              <a:spcAft>
                <a:spcPts val="0"/>
              </a:spcAft>
              <a:buClr>
                <a:srgbClr val="434343"/>
              </a:buClr>
              <a:buSzPts val="1800"/>
              <a:buNone/>
              <a:defRPr sz="1800">
                <a:solidFill>
                  <a:srgbClr val="434343"/>
                </a:solidFill>
              </a:defRPr>
            </a:lvl2pPr>
            <a:lvl3pPr lvl="2" algn="l">
              <a:lnSpc>
                <a:spcPct val="100000"/>
              </a:lnSpc>
              <a:spcBef>
                <a:spcPts val="0"/>
              </a:spcBef>
              <a:spcAft>
                <a:spcPts val="0"/>
              </a:spcAft>
              <a:buClr>
                <a:srgbClr val="434343"/>
              </a:buClr>
              <a:buSzPts val="1800"/>
              <a:buNone/>
              <a:defRPr sz="1800">
                <a:solidFill>
                  <a:srgbClr val="434343"/>
                </a:solidFill>
              </a:defRPr>
            </a:lvl3pPr>
            <a:lvl4pPr lvl="3" algn="l">
              <a:lnSpc>
                <a:spcPct val="100000"/>
              </a:lnSpc>
              <a:spcBef>
                <a:spcPts val="0"/>
              </a:spcBef>
              <a:spcAft>
                <a:spcPts val="0"/>
              </a:spcAft>
              <a:buClr>
                <a:srgbClr val="434343"/>
              </a:buClr>
              <a:buSzPts val="1800"/>
              <a:buNone/>
              <a:defRPr sz="1800">
                <a:solidFill>
                  <a:srgbClr val="434343"/>
                </a:solidFill>
              </a:defRPr>
            </a:lvl4pPr>
            <a:lvl5pPr lvl="4" algn="l">
              <a:lnSpc>
                <a:spcPct val="100000"/>
              </a:lnSpc>
              <a:spcBef>
                <a:spcPts val="0"/>
              </a:spcBef>
              <a:spcAft>
                <a:spcPts val="0"/>
              </a:spcAft>
              <a:buClr>
                <a:srgbClr val="434343"/>
              </a:buClr>
              <a:buSzPts val="1800"/>
              <a:buNone/>
              <a:defRPr sz="1800">
                <a:solidFill>
                  <a:srgbClr val="434343"/>
                </a:solidFill>
              </a:defRPr>
            </a:lvl5pPr>
            <a:lvl6pPr lvl="5" algn="l">
              <a:lnSpc>
                <a:spcPct val="100000"/>
              </a:lnSpc>
              <a:spcBef>
                <a:spcPts val="0"/>
              </a:spcBef>
              <a:spcAft>
                <a:spcPts val="0"/>
              </a:spcAft>
              <a:buClr>
                <a:srgbClr val="434343"/>
              </a:buClr>
              <a:buSzPts val="1800"/>
              <a:buNone/>
              <a:defRPr sz="1800">
                <a:solidFill>
                  <a:srgbClr val="434343"/>
                </a:solidFill>
              </a:defRPr>
            </a:lvl6pPr>
            <a:lvl7pPr lvl="6" algn="l">
              <a:lnSpc>
                <a:spcPct val="100000"/>
              </a:lnSpc>
              <a:spcBef>
                <a:spcPts val="0"/>
              </a:spcBef>
              <a:spcAft>
                <a:spcPts val="0"/>
              </a:spcAft>
              <a:buClr>
                <a:srgbClr val="434343"/>
              </a:buClr>
              <a:buSzPts val="1800"/>
              <a:buNone/>
              <a:defRPr sz="1800">
                <a:solidFill>
                  <a:srgbClr val="434343"/>
                </a:solidFill>
              </a:defRPr>
            </a:lvl7pPr>
            <a:lvl8pPr lvl="7" algn="l">
              <a:lnSpc>
                <a:spcPct val="100000"/>
              </a:lnSpc>
              <a:spcBef>
                <a:spcPts val="0"/>
              </a:spcBef>
              <a:spcAft>
                <a:spcPts val="0"/>
              </a:spcAft>
              <a:buClr>
                <a:srgbClr val="434343"/>
              </a:buClr>
              <a:buSzPts val="1800"/>
              <a:buNone/>
              <a:defRPr sz="1800">
                <a:solidFill>
                  <a:srgbClr val="434343"/>
                </a:solidFill>
              </a:defRPr>
            </a:lvl8pPr>
            <a:lvl9pPr lvl="8" algn="l">
              <a:lnSpc>
                <a:spcPct val="100000"/>
              </a:lnSpc>
              <a:spcBef>
                <a:spcPts val="0"/>
              </a:spcBef>
              <a:spcAft>
                <a:spcPts val="0"/>
              </a:spcAft>
              <a:buClr>
                <a:srgbClr val="434343"/>
              </a:buClr>
              <a:buSzPts val="1800"/>
              <a:buNone/>
              <a:defRPr sz="1800">
                <a:solidFill>
                  <a:srgbClr val="434343"/>
                </a:solidFill>
              </a:defRPr>
            </a:lvl9pPr>
          </a:lstStyle>
          <a:p/>
        </p:txBody>
      </p:sp>
      <p:sp>
        <p:nvSpPr>
          <p:cNvPr id="133" name="Google Shape;133;p44"/>
          <p:cNvSpPr txBox="1"/>
          <p:nvPr>
            <p:ph idx="1" type="subTitle"/>
          </p:nvPr>
        </p:nvSpPr>
        <p:spPr>
          <a:xfrm flipH="1">
            <a:off x="612075" y="2837144"/>
            <a:ext cx="25599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34" name="Google Shape;134;p44"/>
          <p:cNvSpPr txBox="1"/>
          <p:nvPr>
            <p:ph idx="2" type="title"/>
          </p:nvPr>
        </p:nvSpPr>
        <p:spPr>
          <a:xfrm flipH="1">
            <a:off x="4880701" y="2478400"/>
            <a:ext cx="13119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500"/>
              <a:buNone/>
              <a:defRPr sz="7200">
                <a:solidFill>
                  <a:schemeClr val="lt1"/>
                </a:solidFill>
              </a:defRPr>
            </a:lvl1pPr>
            <a:lvl2pPr lvl="1"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p:txBody>
      </p:sp>
      <p:sp>
        <p:nvSpPr>
          <p:cNvPr id="135" name="Google Shape;135;p4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TITLE_AND_DESCRIPTION_1">
    <p:bg>
      <p:bgPr>
        <a:blipFill>
          <a:blip r:embed="rId2">
            <a:alphaModFix/>
          </a:blip>
          <a:stretch>
            <a:fillRect/>
          </a:stretch>
        </a:blipFill>
      </p:bgPr>
    </p:bg>
    <p:spTree>
      <p:nvGrpSpPr>
        <p:cNvPr id="136" name="Shape 136"/>
        <p:cNvGrpSpPr/>
        <p:nvPr/>
      </p:nvGrpSpPr>
      <p:grpSpPr>
        <a:xfrm>
          <a:off x="0" y="0"/>
          <a:ext cx="0" cy="0"/>
          <a:chOff x="0" y="0"/>
          <a:chExt cx="0" cy="0"/>
        </a:xfrm>
      </p:grpSpPr>
      <p:sp>
        <p:nvSpPr>
          <p:cNvPr id="137" name="Google Shape;137;p45"/>
          <p:cNvSpPr txBox="1"/>
          <p:nvPr>
            <p:ph type="title"/>
          </p:nvPr>
        </p:nvSpPr>
        <p:spPr>
          <a:xfrm>
            <a:off x="625025" y="35533"/>
            <a:ext cx="4045200" cy="148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7200">
                <a:solidFill>
                  <a:schemeClr val="accen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38" name="Google Shape;138;p45"/>
          <p:cNvSpPr txBox="1"/>
          <p:nvPr>
            <p:ph idx="1" type="subTitle"/>
          </p:nvPr>
        </p:nvSpPr>
        <p:spPr>
          <a:xfrm>
            <a:off x="625025" y="1331190"/>
            <a:ext cx="3375300" cy="143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39" name="Google Shape;139;p45"/>
          <p:cNvSpPr txBox="1"/>
          <p:nvPr/>
        </p:nvSpPr>
        <p:spPr>
          <a:xfrm>
            <a:off x="621618" y="3589129"/>
            <a:ext cx="2418000" cy="931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300"/>
              </a:spcBef>
              <a:spcAft>
                <a:spcPts val="0"/>
              </a:spcAft>
              <a:buClr>
                <a:srgbClr val="000000"/>
              </a:buClr>
              <a:buSzPts val="1000"/>
              <a:buFont typeface="Arial"/>
              <a:buNone/>
            </a:pPr>
            <a:r>
              <a:rPr b="0" i="0" lang="en" sz="1000" u="none" cap="none" strike="noStrike">
                <a:solidFill>
                  <a:schemeClr val="dk1"/>
                </a:solidFill>
                <a:latin typeface="Hind Vadodara Light"/>
                <a:ea typeface="Hind Vadodara Light"/>
                <a:cs typeface="Hind Vadodara Light"/>
                <a:sym typeface="Hind Vadodara Light"/>
              </a:rPr>
              <a:t>CREDITS: This presentation template was created by </a:t>
            </a:r>
            <a:r>
              <a:rPr b="0" i="0" lang="en" sz="1000" u="none" cap="none" strike="noStrike">
                <a:solidFill>
                  <a:schemeClr val="dk1"/>
                </a:solidFill>
                <a:uFill>
                  <a:noFill/>
                </a:uFill>
                <a:latin typeface="Hind Vadodara Medium"/>
                <a:ea typeface="Hind Vadodara Medium"/>
                <a:cs typeface="Hind Vadodara Medium"/>
                <a:sym typeface="Hind Vadodara Medium"/>
                <a:hlinkClick r:id="rId3">
                  <a:extLst>
                    <a:ext uri="{A12FA001-AC4F-418D-AE19-62706E023703}">
                      <ahyp:hlinkClr val="tx"/>
                    </a:ext>
                  </a:extLst>
                </a:hlinkClick>
              </a:rPr>
              <a:t>Slidesgo</a:t>
            </a:r>
            <a:r>
              <a:rPr b="0" i="0" lang="en" sz="1000" u="none" cap="none" strike="noStrike">
                <a:solidFill>
                  <a:schemeClr val="dk1"/>
                </a:solidFill>
                <a:latin typeface="Hind Vadodara Light"/>
                <a:ea typeface="Hind Vadodara Light"/>
                <a:cs typeface="Hind Vadodara Light"/>
                <a:sym typeface="Hind Vadodara Light"/>
              </a:rPr>
              <a:t>, including icons by </a:t>
            </a:r>
            <a:r>
              <a:rPr b="0" i="0" lang="en" sz="1000" u="none" cap="none" strike="noStrike">
                <a:solidFill>
                  <a:schemeClr val="dk1"/>
                </a:solidFill>
                <a:uFill>
                  <a:noFill/>
                </a:uFill>
                <a:latin typeface="Hind Vadodara Medium"/>
                <a:ea typeface="Hind Vadodara Medium"/>
                <a:cs typeface="Hind Vadodara Medium"/>
                <a:sym typeface="Hind Vadodara Medium"/>
                <a:hlinkClick r:id="rId4">
                  <a:extLst>
                    <a:ext uri="{A12FA001-AC4F-418D-AE19-62706E023703}">
                      <ahyp:hlinkClr val="tx"/>
                    </a:ext>
                  </a:extLst>
                </a:hlinkClick>
              </a:rPr>
              <a:t>Flaticon</a:t>
            </a:r>
            <a:r>
              <a:rPr b="0" i="0" lang="en" sz="1000" u="none" cap="none" strike="noStrike">
                <a:solidFill>
                  <a:schemeClr val="dk1"/>
                </a:solidFill>
                <a:latin typeface="Hind Vadodara Light"/>
                <a:ea typeface="Hind Vadodara Light"/>
                <a:cs typeface="Hind Vadodara Light"/>
                <a:sym typeface="Hind Vadodara Light"/>
              </a:rPr>
              <a:t>, and infographics &amp; images by </a:t>
            </a:r>
            <a:r>
              <a:rPr b="0" i="0" lang="en" sz="1000" u="none" cap="none" strike="noStrike">
                <a:solidFill>
                  <a:schemeClr val="dk1"/>
                </a:solidFill>
                <a:uFill>
                  <a:noFill/>
                </a:uFill>
                <a:latin typeface="Hind Vadodara Medium"/>
                <a:ea typeface="Hind Vadodara Medium"/>
                <a:cs typeface="Hind Vadodara Medium"/>
                <a:sym typeface="Hind Vadodara Medium"/>
                <a:hlinkClick r:id="rId5">
                  <a:extLst>
                    <a:ext uri="{A12FA001-AC4F-418D-AE19-62706E023703}">
                      <ahyp:hlinkClr val="tx"/>
                    </a:ext>
                  </a:extLst>
                </a:hlinkClick>
              </a:rPr>
              <a:t>Freepik</a:t>
            </a:r>
            <a:endParaRPr b="0" i="0" sz="1400" u="none" cap="none" strike="noStrike">
              <a:solidFill>
                <a:schemeClr val="dk1"/>
              </a:solidFill>
              <a:latin typeface="Hind Vadodara Medium"/>
              <a:ea typeface="Hind Vadodara Medium"/>
              <a:cs typeface="Hind Vadodara Medium"/>
              <a:sym typeface="Hind Vadodara Medium"/>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Hind Vadodara Light"/>
              <a:ea typeface="Hind Vadodara Light"/>
              <a:cs typeface="Hind Vadodara Light"/>
              <a:sym typeface="Hind Vadodara Light"/>
            </a:endParaRPr>
          </a:p>
          <a:p>
            <a:pPr indent="0" lvl="0" marL="0" marR="0" rtl="0" algn="l">
              <a:lnSpc>
                <a:spcPct val="115000"/>
              </a:lnSpc>
              <a:spcBef>
                <a:spcPts val="300"/>
              </a:spcBef>
              <a:spcAft>
                <a:spcPts val="0"/>
              </a:spcAft>
              <a:buClr>
                <a:srgbClr val="000000"/>
              </a:buClr>
              <a:buSzPts val="1000"/>
              <a:buFont typeface="Arial"/>
              <a:buNone/>
            </a:pPr>
            <a:r>
              <a:t/>
            </a:r>
            <a:endParaRPr b="0" i="0" sz="1000" u="none" cap="none" strike="noStrike">
              <a:solidFill>
                <a:schemeClr val="dk1"/>
              </a:solidFill>
              <a:latin typeface="Hind Vadodara Light"/>
              <a:ea typeface="Hind Vadodara Light"/>
              <a:cs typeface="Hind Vadodara Light"/>
              <a:sym typeface="Hind Vadodara Light"/>
            </a:endParaRPr>
          </a:p>
        </p:txBody>
      </p:sp>
      <p:sp>
        <p:nvSpPr>
          <p:cNvPr id="140" name="Google Shape;140;p4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1">
    <p:bg>
      <p:bgPr>
        <a:solidFill>
          <a:schemeClr val="lt2"/>
        </a:solidFill>
      </p:bgPr>
    </p:bg>
    <p:spTree>
      <p:nvGrpSpPr>
        <p:cNvPr id="141" name="Shape 141"/>
        <p:cNvGrpSpPr/>
        <p:nvPr/>
      </p:nvGrpSpPr>
      <p:grpSpPr>
        <a:xfrm>
          <a:off x="0" y="0"/>
          <a:ext cx="0" cy="0"/>
          <a:chOff x="0" y="0"/>
          <a:chExt cx="0" cy="0"/>
        </a:xfrm>
      </p:grpSpPr>
      <p:sp>
        <p:nvSpPr>
          <p:cNvPr id="142" name="Google Shape;142;p4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43" name="Shape 143"/>
        <p:cNvGrpSpPr/>
        <p:nvPr/>
      </p:nvGrpSpPr>
      <p:grpSpPr>
        <a:xfrm>
          <a:off x="0" y="0"/>
          <a:ext cx="0" cy="0"/>
          <a:chOff x="0" y="0"/>
          <a:chExt cx="0" cy="0"/>
        </a:xfrm>
      </p:grpSpPr>
      <p:sp>
        <p:nvSpPr>
          <p:cNvPr id="144" name="Google Shape;144;p4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27"/>
          <p:cNvSpPr txBox="1"/>
          <p:nvPr>
            <p:ph type="ctrTitle"/>
          </p:nvPr>
        </p:nvSpPr>
        <p:spPr>
          <a:xfrm>
            <a:off x="4007825" y="1945343"/>
            <a:ext cx="4535700" cy="8229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sz="6000">
                <a:solidFill>
                  <a:schemeClr val="accent1"/>
                </a:solidFill>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33" name="Google Shape;33;p27"/>
          <p:cNvSpPr txBox="1"/>
          <p:nvPr>
            <p:ph idx="1" type="subTitle"/>
          </p:nvPr>
        </p:nvSpPr>
        <p:spPr>
          <a:xfrm>
            <a:off x="5621050" y="2620363"/>
            <a:ext cx="2922300" cy="57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34" name="Google Shape;34;p27"/>
          <p:cNvSpPr txBox="1"/>
          <p:nvPr>
            <p:ph idx="2" type="title"/>
          </p:nvPr>
        </p:nvSpPr>
        <p:spPr>
          <a:xfrm>
            <a:off x="2595072" y="2093275"/>
            <a:ext cx="10530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5500"/>
              <a:buNone/>
              <a:defRPr sz="7200">
                <a:solidFill>
                  <a:schemeClr val="lt1"/>
                </a:solidFill>
              </a:defRPr>
            </a:lvl1pPr>
            <a:lvl2pPr lvl="1"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p:txBody>
      </p:sp>
      <p:sp>
        <p:nvSpPr>
          <p:cNvPr id="35" name="Google Shape;35;p2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28"/>
          <p:cNvSpPr txBox="1"/>
          <p:nvPr>
            <p:ph idx="1" type="body"/>
          </p:nvPr>
        </p:nvSpPr>
        <p:spPr>
          <a:xfrm>
            <a:off x="712480" y="1297750"/>
            <a:ext cx="3128100" cy="2908800"/>
          </a:xfrm>
          <a:prstGeom prst="rect">
            <a:avLst/>
          </a:prstGeom>
          <a:noFill/>
          <a:ln>
            <a:noFill/>
          </a:ln>
        </p:spPr>
        <p:txBody>
          <a:bodyPr anchorCtr="0" anchor="b" bIns="91425" lIns="91425" spcFirstLastPara="1" rIns="91425" wrap="square" tIns="91425">
            <a:noAutofit/>
          </a:bodyPr>
          <a:lstStyle>
            <a:lvl1pPr indent="-330200" lvl="0" marL="457200" algn="l">
              <a:lnSpc>
                <a:spcPct val="100000"/>
              </a:lnSpc>
              <a:spcBef>
                <a:spcPts val="0"/>
              </a:spcBef>
              <a:spcAft>
                <a:spcPts val="0"/>
              </a:spcAft>
              <a:buSzPts val="1600"/>
              <a:buFont typeface="Nunito Light"/>
              <a:buChar char="●"/>
              <a:defRPr/>
            </a:lvl1pPr>
            <a:lvl2pPr indent="-330200" lvl="1" marL="914400" algn="l">
              <a:lnSpc>
                <a:spcPct val="115000"/>
              </a:lnSpc>
              <a:spcBef>
                <a:spcPts val="1600"/>
              </a:spcBef>
              <a:spcAft>
                <a:spcPts val="0"/>
              </a:spcAft>
              <a:buSzPts val="1600"/>
              <a:buFont typeface="Nunito Light"/>
              <a:buChar char="○"/>
              <a:defRPr/>
            </a:lvl2pPr>
            <a:lvl3pPr indent="-323850" lvl="2" marL="1371600" algn="l">
              <a:lnSpc>
                <a:spcPct val="115000"/>
              </a:lnSpc>
              <a:spcBef>
                <a:spcPts val="1600"/>
              </a:spcBef>
              <a:spcAft>
                <a:spcPts val="0"/>
              </a:spcAft>
              <a:buSzPts val="1500"/>
              <a:buFont typeface="Nunito Light"/>
              <a:buChar char="■"/>
              <a:defRPr/>
            </a:lvl3pPr>
            <a:lvl4pPr indent="-323850" lvl="3" marL="1828800" algn="l">
              <a:lnSpc>
                <a:spcPct val="115000"/>
              </a:lnSpc>
              <a:spcBef>
                <a:spcPts val="1600"/>
              </a:spcBef>
              <a:spcAft>
                <a:spcPts val="0"/>
              </a:spcAft>
              <a:buSzPts val="1500"/>
              <a:buFont typeface="Nunito Light"/>
              <a:buChar char="●"/>
              <a:defRPr/>
            </a:lvl4pPr>
            <a:lvl5pPr indent="-304800" lvl="4" marL="2286000" algn="l">
              <a:lnSpc>
                <a:spcPct val="115000"/>
              </a:lnSpc>
              <a:spcBef>
                <a:spcPts val="1600"/>
              </a:spcBef>
              <a:spcAft>
                <a:spcPts val="0"/>
              </a:spcAft>
              <a:buSzPts val="1200"/>
              <a:buFont typeface="Nunito Light"/>
              <a:buChar char="○"/>
              <a:defRPr/>
            </a:lvl5pPr>
            <a:lvl6pPr indent="-304800" lvl="5" marL="2743200" algn="l">
              <a:lnSpc>
                <a:spcPct val="115000"/>
              </a:lnSpc>
              <a:spcBef>
                <a:spcPts val="1600"/>
              </a:spcBef>
              <a:spcAft>
                <a:spcPts val="0"/>
              </a:spcAft>
              <a:buSzPts val="1200"/>
              <a:buFont typeface="Nunito Light"/>
              <a:buChar char="■"/>
              <a:defRPr/>
            </a:lvl6pPr>
            <a:lvl7pPr indent="-311150" lvl="6" marL="3200400" algn="l">
              <a:lnSpc>
                <a:spcPct val="115000"/>
              </a:lnSpc>
              <a:spcBef>
                <a:spcPts val="1600"/>
              </a:spcBef>
              <a:spcAft>
                <a:spcPts val="0"/>
              </a:spcAft>
              <a:buSzPts val="1300"/>
              <a:buFont typeface="Nunito Light"/>
              <a:buChar char="●"/>
              <a:defRPr/>
            </a:lvl7pPr>
            <a:lvl8pPr indent="-311150" lvl="7" marL="3657600" algn="l">
              <a:lnSpc>
                <a:spcPct val="115000"/>
              </a:lnSpc>
              <a:spcBef>
                <a:spcPts val="1600"/>
              </a:spcBef>
              <a:spcAft>
                <a:spcPts val="0"/>
              </a:spcAft>
              <a:buSzPts val="1300"/>
              <a:buFont typeface="Nunito Light"/>
              <a:buChar char="○"/>
              <a:defRPr/>
            </a:lvl8pPr>
            <a:lvl9pPr indent="-304800" lvl="8" marL="4114800" algn="l">
              <a:lnSpc>
                <a:spcPct val="115000"/>
              </a:lnSpc>
              <a:spcBef>
                <a:spcPts val="1600"/>
              </a:spcBef>
              <a:spcAft>
                <a:spcPts val="1600"/>
              </a:spcAft>
              <a:buSzPts val="1200"/>
              <a:buFont typeface="Nunito Light"/>
              <a:buChar char="■"/>
              <a:defRPr/>
            </a:lvl9pPr>
          </a:lstStyle>
          <a:p/>
        </p:txBody>
      </p:sp>
      <p:sp>
        <p:nvSpPr>
          <p:cNvPr id="38" name="Google Shape;38;p28"/>
          <p:cNvSpPr txBox="1"/>
          <p:nvPr>
            <p:ph type="title"/>
          </p:nvPr>
        </p:nvSpPr>
        <p:spPr>
          <a:xfrm>
            <a:off x="2421000" y="283608"/>
            <a:ext cx="4302000" cy="63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3600"/>
            </a:lvl1pPr>
            <a:lvl2pPr lvl="1" algn="ctr">
              <a:lnSpc>
                <a:spcPct val="100000"/>
              </a:lnSpc>
              <a:spcBef>
                <a:spcPts val="0"/>
              </a:spcBef>
              <a:spcAft>
                <a:spcPts val="0"/>
              </a:spcAft>
              <a:buSzPts val="2400"/>
              <a:buNone/>
              <a:defRPr sz="3600">
                <a:solidFill>
                  <a:schemeClr val="accent2"/>
                </a:solidFill>
              </a:defRPr>
            </a:lvl2pPr>
            <a:lvl3pPr lvl="2" algn="ctr">
              <a:lnSpc>
                <a:spcPct val="100000"/>
              </a:lnSpc>
              <a:spcBef>
                <a:spcPts val="0"/>
              </a:spcBef>
              <a:spcAft>
                <a:spcPts val="0"/>
              </a:spcAft>
              <a:buSzPts val="2400"/>
              <a:buNone/>
              <a:defRPr sz="3600">
                <a:solidFill>
                  <a:schemeClr val="accent2"/>
                </a:solidFill>
              </a:defRPr>
            </a:lvl3pPr>
            <a:lvl4pPr lvl="3" algn="ctr">
              <a:lnSpc>
                <a:spcPct val="100000"/>
              </a:lnSpc>
              <a:spcBef>
                <a:spcPts val="0"/>
              </a:spcBef>
              <a:spcAft>
                <a:spcPts val="0"/>
              </a:spcAft>
              <a:buSzPts val="2400"/>
              <a:buNone/>
              <a:defRPr sz="3600">
                <a:solidFill>
                  <a:schemeClr val="accent2"/>
                </a:solidFill>
              </a:defRPr>
            </a:lvl4pPr>
            <a:lvl5pPr lvl="4" algn="ctr">
              <a:lnSpc>
                <a:spcPct val="100000"/>
              </a:lnSpc>
              <a:spcBef>
                <a:spcPts val="0"/>
              </a:spcBef>
              <a:spcAft>
                <a:spcPts val="0"/>
              </a:spcAft>
              <a:buSzPts val="2400"/>
              <a:buNone/>
              <a:defRPr sz="3600">
                <a:solidFill>
                  <a:schemeClr val="accent2"/>
                </a:solidFill>
              </a:defRPr>
            </a:lvl5pPr>
            <a:lvl6pPr lvl="5" algn="ctr">
              <a:lnSpc>
                <a:spcPct val="100000"/>
              </a:lnSpc>
              <a:spcBef>
                <a:spcPts val="0"/>
              </a:spcBef>
              <a:spcAft>
                <a:spcPts val="0"/>
              </a:spcAft>
              <a:buSzPts val="2400"/>
              <a:buNone/>
              <a:defRPr sz="3600">
                <a:solidFill>
                  <a:schemeClr val="accent2"/>
                </a:solidFill>
              </a:defRPr>
            </a:lvl6pPr>
            <a:lvl7pPr lvl="6" algn="ctr">
              <a:lnSpc>
                <a:spcPct val="100000"/>
              </a:lnSpc>
              <a:spcBef>
                <a:spcPts val="0"/>
              </a:spcBef>
              <a:spcAft>
                <a:spcPts val="0"/>
              </a:spcAft>
              <a:buSzPts val="2400"/>
              <a:buNone/>
              <a:defRPr sz="3600">
                <a:solidFill>
                  <a:schemeClr val="accent2"/>
                </a:solidFill>
              </a:defRPr>
            </a:lvl7pPr>
            <a:lvl8pPr lvl="7" algn="ctr">
              <a:lnSpc>
                <a:spcPct val="100000"/>
              </a:lnSpc>
              <a:spcBef>
                <a:spcPts val="0"/>
              </a:spcBef>
              <a:spcAft>
                <a:spcPts val="0"/>
              </a:spcAft>
              <a:buSzPts val="2400"/>
              <a:buNone/>
              <a:defRPr sz="3600">
                <a:solidFill>
                  <a:schemeClr val="accent2"/>
                </a:solidFill>
              </a:defRPr>
            </a:lvl8pPr>
            <a:lvl9pPr lvl="8" algn="ctr">
              <a:lnSpc>
                <a:spcPct val="100000"/>
              </a:lnSpc>
              <a:spcBef>
                <a:spcPts val="0"/>
              </a:spcBef>
              <a:spcAft>
                <a:spcPts val="0"/>
              </a:spcAft>
              <a:buSzPts val="2400"/>
              <a:buNone/>
              <a:defRPr sz="3600">
                <a:solidFill>
                  <a:schemeClr val="accent2"/>
                </a:solidFill>
              </a:defRPr>
            </a:lvl9pPr>
          </a:lstStyle>
          <a:p/>
        </p:txBody>
      </p:sp>
      <p:sp>
        <p:nvSpPr>
          <p:cNvPr id="39" name="Google Shape;39;p2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3">
  <p:cSld name="CUSTOM_6_1">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29"/>
          <p:cNvSpPr txBox="1"/>
          <p:nvPr>
            <p:ph type="ctrTitle"/>
          </p:nvPr>
        </p:nvSpPr>
        <p:spPr>
          <a:xfrm>
            <a:off x="619650" y="2247705"/>
            <a:ext cx="2559900" cy="757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60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2" name="Google Shape;42;p29"/>
          <p:cNvSpPr txBox="1"/>
          <p:nvPr>
            <p:ph idx="1" type="subTitle"/>
          </p:nvPr>
        </p:nvSpPr>
        <p:spPr>
          <a:xfrm>
            <a:off x="619650" y="2837337"/>
            <a:ext cx="2559900" cy="57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43" name="Google Shape;43;p29"/>
          <p:cNvSpPr txBox="1"/>
          <p:nvPr>
            <p:ph idx="2" type="title"/>
          </p:nvPr>
        </p:nvSpPr>
        <p:spPr>
          <a:xfrm>
            <a:off x="4145650" y="2884438"/>
            <a:ext cx="22407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500"/>
              <a:buNone/>
              <a:defRPr sz="7200">
                <a:solidFill>
                  <a:schemeClr val="lt1"/>
                </a:solidFill>
              </a:defRPr>
            </a:lvl1pPr>
            <a:lvl2pPr lvl="1"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p:txBody>
      </p:sp>
      <p:sp>
        <p:nvSpPr>
          <p:cNvPr id="44" name="Google Shape;44;p2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bg>
      <p:bgPr>
        <a:blipFill>
          <a:blip r:embed="rId2">
            <a:alphaModFix/>
          </a:blip>
          <a:stretch>
            <a:fillRect/>
          </a:stretch>
        </a:blipFill>
      </p:bgPr>
    </p:bg>
    <p:spTree>
      <p:nvGrpSpPr>
        <p:cNvPr id="45" name="Shape 45"/>
        <p:cNvGrpSpPr/>
        <p:nvPr/>
      </p:nvGrpSpPr>
      <p:grpSpPr>
        <a:xfrm>
          <a:off x="0" y="0"/>
          <a:ext cx="0" cy="0"/>
          <a:chOff x="0" y="0"/>
          <a:chExt cx="0" cy="0"/>
        </a:xfrm>
      </p:grpSpPr>
      <p:sp>
        <p:nvSpPr>
          <p:cNvPr id="46" name="Google Shape;46;p30"/>
          <p:cNvSpPr txBox="1"/>
          <p:nvPr>
            <p:ph type="ctrTitle"/>
          </p:nvPr>
        </p:nvSpPr>
        <p:spPr>
          <a:xfrm flipH="1">
            <a:off x="5126168" y="3534082"/>
            <a:ext cx="18693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47" name="Google Shape;47;p30"/>
          <p:cNvSpPr txBox="1"/>
          <p:nvPr>
            <p:ph idx="1" type="subTitle"/>
          </p:nvPr>
        </p:nvSpPr>
        <p:spPr>
          <a:xfrm flipH="1">
            <a:off x="5126168" y="2966850"/>
            <a:ext cx="1869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48" name="Google Shape;48;p30"/>
          <p:cNvSpPr txBox="1"/>
          <p:nvPr>
            <p:ph idx="2" type="ctrTitle"/>
          </p:nvPr>
        </p:nvSpPr>
        <p:spPr>
          <a:xfrm flipH="1">
            <a:off x="5150318" y="2085436"/>
            <a:ext cx="1821000" cy="45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49" name="Google Shape;49;p30"/>
          <p:cNvSpPr txBox="1"/>
          <p:nvPr>
            <p:ph idx="3" type="subTitle"/>
          </p:nvPr>
        </p:nvSpPr>
        <p:spPr>
          <a:xfrm flipH="1">
            <a:off x="5126168" y="1517150"/>
            <a:ext cx="1869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50" name="Google Shape;50;p30"/>
          <p:cNvSpPr txBox="1"/>
          <p:nvPr>
            <p:ph idx="4" type="ctrTitle"/>
          </p:nvPr>
        </p:nvSpPr>
        <p:spPr>
          <a:xfrm flipH="1">
            <a:off x="2241967" y="2088936"/>
            <a:ext cx="1793700" cy="45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51" name="Google Shape;51;p30"/>
          <p:cNvSpPr txBox="1"/>
          <p:nvPr>
            <p:ph idx="5" type="subTitle"/>
          </p:nvPr>
        </p:nvSpPr>
        <p:spPr>
          <a:xfrm flipH="1">
            <a:off x="2204167" y="1517160"/>
            <a:ext cx="1869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52" name="Google Shape;52;p30"/>
          <p:cNvSpPr txBox="1"/>
          <p:nvPr>
            <p:ph idx="6" type="ctrTitle"/>
          </p:nvPr>
        </p:nvSpPr>
        <p:spPr>
          <a:xfrm flipH="1">
            <a:off x="2204167" y="3534082"/>
            <a:ext cx="18693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53" name="Google Shape;53;p30"/>
          <p:cNvSpPr txBox="1"/>
          <p:nvPr>
            <p:ph idx="7" type="subTitle"/>
          </p:nvPr>
        </p:nvSpPr>
        <p:spPr>
          <a:xfrm flipH="1">
            <a:off x="2204167" y="2966850"/>
            <a:ext cx="18693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54" name="Google Shape;54;p30"/>
          <p:cNvSpPr txBox="1"/>
          <p:nvPr>
            <p:ph idx="8" type="title"/>
          </p:nvPr>
        </p:nvSpPr>
        <p:spPr>
          <a:xfrm>
            <a:off x="2421000" y="283608"/>
            <a:ext cx="4302000" cy="63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3600"/>
            </a:lvl1pPr>
            <a:lvl2pPr lvl="1" algn="ctr">
              <a:lnSpc>
                <a:spcPct val="100000"/>
              </a:lnSpc>
              <a:spcBef>
                <a:spcPts val="0"/>
              </a:spcBef>
              <a:spcAft>
                <a:spcPts val="0"/>
              </a:spcAft>
              <a:buSzPts val="2400"/>
              <a:buNone/>
              <a:defRPr sz="3600">
                <a:solidFill>
                  <a:schemeClr val="accent2"/>
                </a:solidFill>
              </a:defRPr>
            </a:lvl2pPr>
            <a:lvl3pPr lvl="2" algn="ctr">
              <a:lnSpc>
                <a:spcPct val="100000"/>
              </a:lnSpc>
              <a:spcBef>
                <a:spcPts val="0"/>
              </a:spcBef>
              <a:spcAft>
                <a:spcPts val="0"/>
              </a:spcAft>
              <a:buSzPts val="2400"/>
              <a:buNone/>
              <a:defRPr sz="3600">
                <a:solidFill>
                  <a:schemeClr val="accent2"/>
                </a:solidFill>
              </a:defRPr>
            </a:lvl3pPr>
            <a:lvl4pPr lvl="3" algn="ctr">
              <a:lnSpc>
                <a:spcPct val="100000"/>
              </a:lnSpc>
              <a:spcBef>
                <a:spcPts val="0"/>
              </a:spcBef>
              <a:spcAft>
                <a:spcPts val="0"/>
              </a:spcAft>
              <a:buSzPts val="2400"/>
              <a:buNone/>
              <a:defRPr sz="3600">
                <a:solidFill>
                  <a:schemeClr val="accent2"/>
                </a:solidFill>
              </a:defRPr>
            </a:lvl4pPr>
            <a:lvl5pPr lvl="4" algn="ctr">
              <a:lnSpc>
                <a:spcPct val="100000"/>
              </a:lnSpc>
              <a:spcBef>
                <a:spcPts val="0"/>
              </a:spcBef>
              <a:spcAft>
                <a:spcPts val="0"/>
              </a:spcAft>
              <a:buSzPts val="2400"/>
              <a:buNone/>
              <a:defRPr sz="3600">
                <a:solidFill>
                  <a:schemeClr val="accent2"/>
                </a:solidFill>
              </a:defRPr>
            </a:lvl5pPr>
            <a:lvl6pPr lvl="5" algn="ctr">
              <a:lnSpc>
                <a:spcPct val="100000"/>
              </a:lnSpc>
              <a:spcBef>
                <a:spcPts val="0"/>
              </a:spcBef>
              <a:spcAft>
                <a:spcPts val="0"/>
              </a:spcAft>
              <a:buSzPts val="2400"/>
              <a:buNone/>
              <a:defRPr sz="3600">
                <a:solidFill>
                  <a:schemeClr val="accent2"/>
                </a:solidFill>
              </a:defRPr>
            </a:lvl6pPr>
            <a:lvl7pPr lvl="6" algn="ctr">
              <a:lnSpc>
                <a:spcPct val="100000"/>
              </a:lnSpc>
              <a:spcBef>
                <a:spcPts val="0"/>
              </a:spcBef>
              <a:spcAft>
                <a:spcPts val="0"/>
              </a:spcAft>
              <a:buSzPts val="2400"/>
              <a:buNone/>
              <a:defRPr sz="3600">
                <a:solidFill>
                  <a:schemeClr val="accent2"/>
                </a:solidFill>
              </a:defRPr>
            </a:lvl7pPr>
            <a:lvl8pPr lvl="7" algn="ctr">
              <a:lnSpc>
                <a:spcPct val="100000"/>
              </a:lnSpc>
              <a:spcBef>
                <a:spcPts val="0"/>
              </a:spcBef>
              <a:spcAft>
                <a:spcPts val="0"/>
              </a:spcAft>
              <a:buSzPts val="2400"/>
              <a:buNone/>
              <a:defRPr sz="3600">
                <a:solidFill>
                  <a:schemeClr val="accent2"/>
                </a:solidFill>
              </a:defRPr>
            </a:lvl8pPr>
            <a:lvl9pPr lvl="8" algn="ctr">
              <a:lnSpc>
                <a:spcPct val="100000"/>
              </a:lnSpc>
              <a:spcBef>
                <a:spcPts val="0"/>
              </a:spcBef>
              <a:spcAft>
                <a:spcPts val="0"/>
              </a:spcAft>
              <a:buSzPts val="2400"/>
              <a:buNone/>
              <a:defRPr sz="3600">
                <a:solidFill>
                  <a:schemeClr val="accent2"/>
                </a:solidFill>
              </a:defRPr>
            </a:lvl9pPr>
          </a:lstStyle>
          <a:p/>
        </p:txBody>
      </p:sp>
      <p:sp>
        <p:nvSpPr>
          <p:cNvPr id="55" name="Google Shape;55;p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31"/>
          <p:cNvSpPr txBox="1"/>
          <p:nvPr>
            <p:ph type="title"/>
          </p:nvPr>
        </p:nvSpPr>
        <p:spPr>
          <a:xfrm>
            <a:off x="2421000" y="283608"/>
            <a:ext cx="4302000" cy="63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3600"/>
            </a:lvl1pPr>
            <a:lvl2pPr lvl="1" algn="ctr">
              <a:lnSpc>
                <a:spcPct val="100000"/>
              </a:lnSpc>
              <a:spcBef>
                <a:spcPts val="0"/>
              </a:spcBef>
              <a:spcAft>
                <a:spcPts val="0"/>
              </a:spcAft>
              <a:buSzPts val="2400"/>
              <a:buNone/>
              <a:defRPr sz="3600">
                <a:solidFill>
                  <a:schemeClr val="accent2"/>
                </a:solidFill>
              </a:defRPr>
            </a:lvl2pPr>
            <a:lvl3pPr lvl="2" algn="ctr">
              <a:lnSpc>
                <a:spcPct val="100000"/>
              </a:lnSpc>
              <a:spcBef>
                <a:spcPts val="0"/>
              </a:spcBef>
              <a:spcAft>
                <a:spcPts val="0"/>
              </a:spcAft>
              <a:buSzPts val="2400"/>
              <a:buNone/>
              <a:defRPr sz="3600">
                <a:solidFill>
                  <a:schemeClr val="accent2"/>
                </a:solidFill>
              </a:defRPr>
            </a:lvl3pPr>
            <a:lvl4pPr lvl="3" algn="ctr">
              <a:lnSpc>
                <a:spcPct val="100000"/>
              </a:lnSpc>
              <a:spcBef>
                <a:spcPts val="0"/>
              </a:spcBef>
              <a:spcAft>
                <a:spcPts val="0"/>
              </a:spcAft>
              <a:buSzPts val="2400"/>
              <a:buNone/>
              <a:defRPr sz="3600">
                <a:solidFill>
                  <a:schemeClr val="accent2"/>
                </a:solidFill>
              </a:defRPr>
            </a:lvl4pPr>
            <a:lvl5pPr lvl="4" algn="ctr">
              <a:lnSpc>
                <a:spcPct val="100000"/>
              </a:lnSpc>
              <a:spcBef>
                <a:spcPts val="0"/>
              </a:spcBef>
              <a:spcAft>
                <a:spcPts val="0"/>
              </a:spcAft>
              <a:buSzPts val="2400"/>
              <a:buNone/>
              <a:defRPr sz="3600">
                <a:solidFill>
                  <a:schemeClr val="accent2"/>
                </a:solidFill>
              </a:defRPr>
            </a:lvl5pPr>
            <a:lvl6pPr lvl="5" algn="ctr">
              <a:lnSpc>
                <a:spcPct val="100000"/>
              </a:lnSpc>
              <a:spcBef>
                <a:spcPts val="0"/>
              </a:spcBef>
              <a:spcAft>
                <a:spcPts val="0"/>
              </a:spcAft>
              <a:buSzPts val="2400"/>
              <a:buNone/>
              <a:defRPr sz="3600">
                <a:solidFill>
                  <a:schemeClr val="accent2"/>
                </a:solidFill>
              </a:defRPr>
            </a:lvl6pPr>
            <a:lvl7pPr lvl="6" algn="ctr">
              <a:lnSpc>
                <a:spcPct val="100000"/>
              </a:lnSpc>
              <a:spcBef>
                <a:spcPts val="0"/>
              </a:spcBef>
              <a:spcAft>
                <a:spcPts val="0"/>
              </a:spcAft>
              <a:buSzPts val="2400"/>
              <a:buNone/>
              <a:defRPr sz="3600">
                <a:solidFill>
                  <a:schemeClr val="accent2"/>
                </a:solidFill>
              </a:defRPr>
            </a:lvl7pPr>
            <a:lvl8pPr lvl="7" algn="ctr">
              <a:lnSpc>
                <a:spcPct val="100000"/>
              </a:lnSpc>
              <a:spcBef>
                <a:spcPts val="0"/>
              </a:spcBef>
              <a:spcAft>
                <a:spcPts val="0"/>
              </a:spcAft>
              <a:buSzPts val="2400"/>
              <a:buNone/>
              <a:defRPr sz="3600">
                <a:solidFill>
                  <a:schemeClr val="accent2"/>
                </a:solidFill>
              </a:defRPr>
            </a:lvl8pPr>
            <a:lvl9pPr lvl="8" algn="ctr">
              <a:lnSpc>
                <a:spcPct val="100000"/>
              </a:lnSpc>
              <a:spcBef>
                <a:spcPts val="0"/>
              </a:spcBef>
              <a:spcAft>
                <a:spcPts val="0"/>
              </a:spcAft>
              <a:buSzPts val="2400"/>
              <a:buNone/>
              <a:defRPr sz="3600">
                <a:solidFill>
                  <a:schemeClr val="accent2"/>
                </a:solidFill>
              </a:defRPr>
            </a:lvl9pPr>
          </a:lstStyle>
          <a:p/>
        </p:txBody>
      </p:sp>
      <p:sp>
        <p:nvSpPr>
          <p:cNvPr id="58" name="Google Shape;58;p3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4">
  <p:cSld name="CUSTOM_6_1_1_1">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32"/>
          <p:cNvSpPr txBox="1"/>
          <p:nvPr>
            <p:ph type="ctrTitle"/>
          </p:nvPr>
        </p:nvSpPr>
        <p:spPr>
          <a:xfrm flipH="1">
            <a:off x="4847211" y="2553180"/>
            <a:ext cx="3690300" cy="453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sz="60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1" name="Google Shape;61;p32"/>
          <p:cNvSpPr txBox="1"/>
          <p:nvPr>
            <p:ph idx="1" type="subTitle"/>
          </p:nvPr>
        </p:nvSpPr>
        <p:spPr>
          <a:xfrm flipH="1">
            <a:off x="5977611" y="2837721"/>
            <a:ext cx="2559900" cy="577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62" name="Google Shape;62;p32"/>
          <p:cNvSpPr txBox="1"/>
          <p:nvPr>
            <p:ph idx="2" type="title"/>
          </p:nvPr>
        </p:nvSpPr>
        <p:spPr>
          <a:xfrm flipH="1">
            <a:off x="2133750" y="2079350"/>
            <a:ext cx="20001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500"/>
              <a:buNone/>
              <a:defRPr sz="7200">
                <a:solidFill>
                  <a:schemeClr val="lt1"/>
                </a:solidFill>
              </a:defRPr>
            </a:lvl1pPr>
            <a:lvl2pPr lvl="1"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p:txBody>
      </p:sp>
      <p:sp>
        <p:nvSpPr>
          <p:cNvPr id="63" name="Google Shape;63;p3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33"/>
          <p:cNvSpPr txBox="1"/>
          <p:nvPr>
            <p:ph type="ctrTitle"/>
          </p:nvPr>
        </p:nvSpPr>
        <p:spPr>
          <a:xfrm flipH="1">
            <a:off x="5408076" y="1087185"/>
            <a:ext cx="22500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3000">
                <a:solidFill>
                  <a:schemeClr val="accent1"/>
                </a:solidFill>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66" name="Google Shape;66;p33"/>
          <p:cNvSpPr txBox="1"/>
          <p:nvPr>
            <p:ph idx="1" type="subTitle"/>
          </p:nvPr>
        </p:nvSpPr>
        <p:spPr>
          <a:xfrm flipH="1">
            <a:off x="1483662" y="4161895"/>
            <a:ext cx="2250000" cy="61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67" name="Google Shape;67;p33"/>
          <p:cNvSpPr txBox="1"/>
          <p:nvPr>
            <p:ph idx="2" type="ctrTitle"/>
          </p:nvPr>
        </p:nvSpPr>
        <p:spPr>
          <a:xfrm flipH="1">
            <a:off x="1505901" y="3702014"/>
            <a:ext cx="2205600" cy="629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3000">
                <a:solidFill>
                  <a:schemeClr val="accent1"/>
                </a:solidFill>
              </a:defRPr>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68" name="Google Shape;68;p33"/>
          <p:cNvSpPr txBox="1"/>
          <p:nvPr>
            <p:ph idx="3" type="subTitle"/>
          </p:nvPr>
        </p:nvSpPr>
        <p:spPr>
          <a:xfrm flipH="1">
            <a:off x="5408076" y="1497548"/>
            <a:ext cx="2250000" cy="61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69" name="Google Shape;69;p33"/>
          <p:cNvSpPr txBox="1"/>
          <p:nvPr>
            <p:ph idx="4" type="title"/>
          </p:nvPr>
        </p:nvSpPr>
        <p:spPr>
          <a:xfrm>
            <a:off x="2421000" y="283608"/>
            <a:ext cx="4302000" cy="63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3600"/>
            </a:lvl1pPr>
            <a:lvl2pPr lvl="1" algn="ctr">
              <a:lnSpc>
                <a:spcPct val="100000"/>
              </a:lnSpc>
              <a:spcBef>
                <a:spcPts val="0"/>
              </a:spcBef>
              <a:spcAft>
                <a:spcPts val="0"/>
              </a:spcAft>
              <a:buSzPts val="2400"/>
              <a:buNone/>
              <a:defRPr sz="3600">
                <a:solidFill>
                  <a:schemeClr val="accent2"/>
                </a:solidFill>
              </a:defRPr>
            </a:lvl2pPr>
            <a:lvl3pPr lvl="2" algn="ctr">
              <a:lnSpc>
                <a:spcPct val="100000"/>
              </a:lnSpc>
              <a:spcBef>
                <a:spcPts val="0"/>
              </a:spcBef>
              <a:spcAft>
                <a:spcPts val="0"/>
              </a:spcAft>
              <a:buSzPts val="2400"/>
              <a:buNone/>
              <a:defRPr sz="3600">
                <a:solidFill>
                  <a:schemeClr val="accent2"/>
                </a:solidFill>
              </a:defRPr>
            </a:lvl3pPr>
            <a:lvl4pPr lvl="3" algn="ctr">
              <a:lnSpc>
                <a:spcPct val="100000"/>
              </a:lnSpc>
              <a:spcBef>
                <a:spcPts val="0"/>
              </a:spcBef>
              <a:spcAft>
                <a:spcPts val="0"/>
              </a:spcAft>
              <a:buSzPts val="2400"/>
              <a:buNone/>
              <a:defRPr sz="3600">
                <a:solidFill>
                  <a:schemeClr val="accent2"/>
                </a:solidFill>
              </a:defRPr>
            </a:lvl4pPr>
            <a:lvl5pPr lvl="4" algn="ctr">
              <a:lnSpc>
                <a:spcPct val="100000"/>
              </a:lnSpc>
              <a:spcBef>
                <a:spcPts val="0"/>
              </a:spcBef>
              <a:spcAft>
                <a:spcPts val="0"/>
              </a:spcAft>
              <a:buSzPts val="2400"/>
              <a:buNone/>
              <a:defRPr sz="3600">
                <a:solidFill>
                  <a:schemeClr val="accent2"/>
                </a:solidFill>
              </a:defRPr>
            </a:lvl5pPr>
            <a:lvl6pPr lvl="5" algn="ctr">
              <a:lnSpc>
                <a:spcPct val="100000"/>
              </a:lnSpc>
              <a:spcBef>
                <a:spcPts val="0"/>
              </a:spcBef>
              <a:spcAft>
                <a:spcPts val="0"/>
              </a:spcAft>
              <a:buSzPts val="2400"/>
              <a:buNone/>
              <a:defRPr sz="3600">
                <a:solidFill>
                  <a:schemeClr val="accent2"/>
                </a:solidFill>
              </a:defRPr>
            </a:lvl6pPr>
            <a:lvl7pPr lvl="6" algn="ctr">
              <a:lnSpc>
                <a:spcPct val="100000"/>
              </a:lnSpc>
              <a:spcBef>
                <a:spcPts val="0"/>
              </a:spcBef>
              <a:spcAft>
                <a:spcPts val="0"/>
              </a:spcAft>
              <a:buSzPts val="2400"/>
              <a:buNone/>
              <a:defRPr sz="3600">
                <a:solidFill>
                  <a:schemeClr val="accent2"/>
                </a:solidFill>
              </a:defRPr>
            </a:lvl7pPr>
            <a:lvl8pPr lvl="7" algn="ctr">
              <a:lnSpc>
                <a:spcPct val="100000"/>
              </a:lnSpc>
              <a:spcBef>
                <a:spcPts val="0"/>
              </a:spcBef>
              <a:spcAft>
                <a:spcPts val="0"/>
              </a:spcAft>
              <a:buSzPts val="2400"/>
              <a:buNone/>
              <a:defRPr sz="3600">
                <a:solidFill>
                  <a:schemeClr val="accent2"/>
                </a:solidFill>
              </a:defRPr>
            </a:lvl8pPr>
            <a:lvl9pPr lvl="8" algn="ctr">
              <a:lnSpc>
                <a:spcPct val="100000"/>
              </a:lnSpc>
              <a:spcBef>
                <a:spcPts val="0"/>
              </a:spcBef>
              <a:spcAft>
                <a:spcPts val="0"/>
              </a:spcAft>
              <a:buSzPts val="2400"/>
              <a:buNone/>
              <a:defRPr sz="3600">
                <a:solidFill>
                  <a:schemeClr val="accent2"/>
                </a:solidFill>
              </a:defRPr>
            </a:lvl9pPr>
          </a:lstStyle>
          <a:p/>
        </p:txBody>
      </p:sp>
      <p:sp>
        <p:nvSpPr>
          <p:cNvPr id="70" name="Google Shape;70;p3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Teko Light"/>
              <a:buNone/>
              <a:defRPr b="0" i="0" sz="2400" u="none" cap="none" strike="noStrike">
                <a:solidFill>
                  <a:schemeClr val="dk1"/>
                </a:solidFill>
                <a:latin typeface="Teko Light"/>
                <a:ea typeface="Teko Light"/>
                <a:cs typeface="Teko Light"/>
                <a:sym typeface="Teko Light"/>
              </a:defRPr>
            </a:lvl1pPr>
            <a:lvl2pPr lvl="1" marR="0" rtl="0" algn="l">
              <a:lnSpc>
                <a:spcPct val="100000"/>
              </a:lnSpc>
              <a:spcBef>
                <a:spcPts val="0"/>
              </a:spcBef>
              <a:spcAft>
                <a:spcPts val="0"/>
              </a:spcAft>
              <a:buClr>
                <a:schemeClr val="dk1"/>
              </a:buClr>
              <a:buSzPts val="2400"/>
              <a:buFont typeface="Teko Light"/>
              <a:buNone/>
              <a:defRPr b="0" i="0" sz="2400" u="none" cap="none" strike="noStrike">
                <a:solidFill>
                  <a:schemeClr val="dk1"/>
                </a:solidFill>
                <a:latin typeface="Teko Light"/>
                <a:ea typeface="Teko Light"/>
                <a:cs typeface="Teko Light"/>
                <a:sym typeface="Teko Light"/>
              </a:defRPr>
            </a:lvl2pPr>
            <a:lvl3pPr lvl="2" marR="0" rtl="0" algn="l">
              <a:lnSpc>
                <a:spcPct val="100000"/>
              </a:lnSpc>
              <a:spcBef>
                <a:spcPts val="0"/>
              </a:spcBef>
              <a:spcAft>
                <a:spcPts val="0"/>
              </a:spcAft>
              <a:buClr>
                <a:schemeClr val="dk1"/>
              </a:buClr>
              <a:buSzPts val="2400"/>
              <a:buFont typeface="Teko Light"/>
              <a:buNone/>
              <a:defRPr b="0" i="0" sz="2400" u="none" cap="none" strike="noStrike">
                <a:solidFill>
                  <a:schemeClr val="dk1"/>
                </a:solidFill>
                <a:latin typeface="Teko Light"/>
                <a:ea typeface="Teko Light"/>
                <a:cs typeface="Teko Light"/>
                <a:sym typeface="Teko Light"/>
              </a:defRPr>
            </a:lvl3pPr>
            <a:lvl4pPr lvl="3" marR="0" rtl="0" algn="l">
              <a:lnSpc>
                <a:spcPct val="100000"/>
              </a:lnSpc>
              <a:spcBef>
                <a:spcPts val="0"/>
              </a:spcBef>
              <a:spcAft>
                <a:spcPts val="0"/>
              </a:spcAft>
              <a:buClr>
                <a:schemeClr val="dk1"/>
              </a:buClr>
              <a:buSzPts val="2400"/>
              <a:buFont typeface="Teko Light"/>
              <a:buNone/>
              <a:defRPr b="0" i="0" sz="2400" u="none" cap="none" strike="noStrike">
                <a:solidFill>
                  <a:schemeClr val="dk1"/>
                </a:solidFill>
                <a:latin typeface="Teko Light"/>
                <a:ea typeface="Teko Light"/>
                <a:cs typeface="Teko Light"/>
                <a:sym typeface="Teko Light"/>
              </a:defRPr>
            </a:lvl4pPr>
            <a:lvl5pPr lvl="4" marR="0" rtl="0" algn="l">
              <a:lnSpc>
                <a:spcPct val="100000"/>
              </a:lnSpc>
              <a:spcBef>
                <a:spcPts val="0"/>
              </a:spcBef>
              <a:spcAft>
                <a:spcPts val="0"/>
              </a:spcAft>
              <a:buClr>
                <a:schemeClr val="dk1"/>
              </a:buClr>
              <a:buSzPts val="2400"/>
              <a:buFont typeface="Teko Light"/>
              <a:buNone/>
              <a:defRPr b="0" i="0" sz="2400" u="none" cap="none" strike="noStrike">
                <a:solidFill>
                  <a:schemeClr val="dk1"/>
                </a:solidFill>
                <a:latin typeface="Teko Light"/>
                <a:ea typeface="Teko Light"/>
                <a:cs typeface="Teko Light"/>
                <a:sym typeface="Teko Light"/>
              </a:defRPr>
            </a:lvl5pPr>
            <a:lvl6pPr lvl="5" marR="0" rtl="0" algn="l">
              <a:lnSpc>
                <a:spcPct val="100000"/>
              </a:lnSpc>
              <a:spcBef>
                <a:spcPts val="0"/>
              </a:spcBef>
              <a:spcAft>
                <a:spcPts val="0"/>
              </a:spcAft>
              <a:buClr>
                <a:schemeClr val="dk1"/>
              </a:buClr>
              <a:buSzPts val="2400"/>
              <a:buFont typeface="Teko Light"/>
              <a:buNone/>
              <a:defRPr b="0" i="0" sz="2400" u="none" cap="none" strike="noStrike">
                <a:solidFill>
                  <a:schemeClr val="dk1"/>
                </a:solidFill>
                <a:latin typeface="Teko Light"/>
                <a:ea typeface="Teko Light"/>
                <a:cs typeface="Teko Light"/>
                <a:sym typeface="Teko Light"/>
              </a:defRPr>
            </a:lvl6pPr>
            <a:lvl7pPr lvl="6" marR="0" rtl="0" algn="l">
              <a:lnSpc>
                <a:spcPct val="100000"/>
              </a:lnSpc>
              <a:spcBef>
                <a:spcPts val="0"/>
              </a:spcBef>
              <a:spcAft>
                <a:spcPts val="0"/>
              </a:spcAft>
              <a:buClr>
                <a:schemeClr val="dk1"/>
              </a:buClr>
              <a:buSzPts val="2400"/>
              <a:buFont typeface="Teko Light"/>
              <a:buNone/>
              <a:defRPr b="0" i="0" sz="2400" u="none" cap="none" strike="noStrike">
                <a:solidFill>
                  <a:schemeClr val="dk1"/>
                </a:solidFill>
                <a:latin typeface="Teko Light"/>
                <a:ea typeface="Teko Light"/>
                <a:cs typeface="Teko Light"/>
                <a:sym typeface="Teko Light"/>
              </a:defRPr>
            </a:lvl7pPr>
            <a:lvl8pPr lvl="7" marR="0" rtl="0" algn="l">
              <a:lnSpc>
                <a:spcPct val="100000"/>
              </a:lnSpc>
              <a:spcBef>
                <a:spcPts val="0"/>
              </a:spcBef>
              <a:spcAft>
                <a:spcPts val="0"/>
              </a:spcAft>
              <a:buClr>
                <a:schemeClr val="dk1"/>
              </a:buClr>
              <a:buSzPts val="2400"/>
              <a:buFont typeface="Teko Light"/>
              <a:buNone/>
              <a:defRPr b="0" i="0" sz="2400" u="none" cap="none" strike="noStrike">
                <a:solidFill>
                  <a:schemeClr val="dk1"/>
                </a:solidFill>
                <a:latin typeface="Teko Light"/>
                <a:ea typeface="Teko Light"/>
                <a:cs typeface="Teko Light"/>
                <a:sym typeface="Teko Light"/>
              </a:defRPr>
            </a:lvl8pPr>
            <a:lvl9pPr lvl="8" marR="0" rtl="0" algn="l">
              <a:lnSpc>
                <a:spcPct val="100000"/>
              </a:lnSpc>
              <a:spcBef>
                <a:spcPts val="0"/>
              </a:spcBef>
              <a:spcAft>
                <a:spcPts val="0"/>
              </a:spcAft>
              <a:buClr>
                <a:schemeClr val="dk1"/>
              </a:buClr>
              <a:buSzPts val="2400"/>
              <a:buFont typeface="Teko Light"/>
              <a:buNone/>
              <a:defRPr b="0" i="0" sz="2400" u="none" cap="none" strike="noStrike">
                <a:solidFill>
                  <a:schemeClr val="dk1"/>
                </a:solidFill>
                <a:latin typeface="Teko Light"/>
                <a:ea typeface="Teko Light"/>
                <a:cs typeface="Teko Light"/>
                <a:sym typeface="Teko Light"/>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Hind Vadodara Light"/>
              <a:buChar char="●"/>
              <a:defRPr b="0" i="0" sz="1800" u="none" cap="none" strike="noStrike">
                <a:solidFill>
                  <a:schemeClr val="dk1"/>
                </a:solidFill>
                <a:latin typeface="Hind Vadodara Light"/>
                <a:ea typeface="Hind Vadodara Light"/>
                <a:cs typeface="Hind Vadodara Light"/>
                <a:sym typeface="Hind Vadodara Light"/>
              </a:defRPr>
            </a:lvl1pPr>
            <a:lvl2pPr indent="-317500" lvl="1" marL="914400" marR="0" rtl="0" algn="l">
              <a:lnSpc>
                <a:spcPct val="115000"/>
              </a:lnSpc>
              <a:spcBef>
                <a:spcPts val="1600"/>
              </a:spcBef>
              <a:spcAft>
                <a:spcPts val="0"/>
              </a:spcAft>
              <a:buClr>
                <a:schemeClr val="dk1"/>
              </a:buClr>
              <a:buSzPts val="1400"/>
              <a:buFont typeface="Hind Vadodara Light"/>
              <a:buChar char="○"/>
              <a:defRPr b="0" i="0" sz="1400" u="none" cap="none" strike="noStrike">
                <a:solidFill>
                  <a:schemeClr val="dk1"/>
                </a:solidFill>
                <a:latin typeface="Hind Vadodara Light"/>
                <a:ea typeface="Hind Vadodara Light"/>
                <a:cs typeface="Hind Vadodara Light"/>
                <a:sym typeface="Hind Vadodara Light"/>
              </a:defRPr>
            </a:lvl2pPr>
            <a:lvl3pPr indent="-304800" lvl="2" marL="1371600" marR="0" rtl="0" algn="l">
              <a:lnSpc>
                <a:spcPct val="115000"/>
              </a:lnSpc>
              <a:spcBef>
                <a:spcPts val="1600"/>
              </a:spcBef>
              <a:spcAft>
                <a:spcPts val="0"/>
              </a:spcAft>
              <a:buClr>
                <a:schemeClr val="dk1"/>
              </a:buClr>
              <a:buSzPts val="1200"/>
              <a:buFont typeface="Hind Vadodara Light"/>
              <a:buChar char="■"/>
              <a:defRPr b="0" i="0" sz="1200" u="none" cap="none" strike="noStrike">
                <a:solidFill>
                  <a:schemeClr val="dk1"/>
                </a:solidFill>
                <a:latin typeface="Hind Vadodara Light"/>
                <a:ea typeface="Hind Vadodara Light"/>
                <a:cs typeface="Hind Vadodara Light"/>
                <a:sym typeface="Hind Vadodara Light"/>
              </a:defRPr>
            </a:lvl3pPr>
            <a:lvl4pPr indent="-304800" lvl="3" marL="1828800" marR="0" rtl="0" algn="l">
              <a:lnSpc>
                <a:spcPct val="115000"/>
              </a:lnSpc>
              <a:spcBef>
                <a:spcPts val="1600"/>
              </a:spcBef>
              <a:spcAft>
                <a:spcPts val="0"/>
              </a:spcAft>
              <a:buClr>
                <a:schemeClr val="dk1"/>
              </a:buClr>
              <a:buSzPts val="1200"/>
              <a:buFont typeface="Hind Vadodara Light"/>
              <a:buChar char="●"/>
              <a:defRPr b="0" i="0" sz="1200" u="none" cap="none" strike="noStrike">
                <a:solidFill>
                  <a:schemeClr val="dk1"/>
                </a:solidFill>
                <a:latin typeface="Hind Vadodara Light"/>
                <a:ea typeface="Hind Vadodara Light"/>
                <a:cs typeface="Hind Vadodara Light"/>
                <a:sym typeface="Hind Vadodara Light"/>
              </a:defRPr>
            </a:lvl4pPr>
            <a:lvl5pPr indent="-304800" lvl="4" marL="2286000" marR="0" rtl="0" algn="l">
              <a:lnSpc>
                <a:spcPct val="115000"/>
              </a:lnSpc>
              <a:spcBef>
                <a:spcPts val="1600"/>
              </a:spcBef>
              <a:spcAft>
                <a:spcPts val="0"/>
              </a:spcAft>
              <a:buClr>
                <a:schemeClr val="dk1"/>
              </a:buClr>
              <a:buSzPts val="1200"/>
              <a:buFont typeface="Hind Vadodara Light"/>
              <a:buChar char="○"/>
              <a:defRPr b="0" i="0" sz="1200" u="none" cap="none" strike="noStrike">
                <a:solidFill>
                  <a:schemeClr val="dk1"/>
                </a:solidFill>
                <a:latin typeface="Hind Vadodara Light"/>
                <a:ea typeface="Hind Vadodara Light"/>
                <a:cs typeface="Hind Vadodara Light"/>
                <a:sym typeface="Hind Vadodara Light"/>
              </a:defRPr>
            </a:lvl5pPr>
            <a:lvl6pPr indent="-304800" lvl="5" marL="2743200" marR="0" rtl="0" algn="l">
              <a:lnSpc>
                <a:spcPct val="115000"/>
              </a:lnSpc>
              <a:spcBef>
                <a:spcPts val="1600"/>
              </a:spcBef>
              <a:spcAft>
                <a:spcPts val="0"/>
              </a:spcAft>
              <a:buClr>
                <a:schemeClr val="dk1"/>
              </a:buClr>
              <a:buSzPts val="1200"/>
              <a:buFont typeface="Hind Vadodara Light"/>
              <a:buChar char="■"/>
              <a:defRPr b="0" i="0" sz="1200" u="none" cap="none" strike="noStrike">
                <a:solidFill>
                  <a:schemeClr val="dk1"/>
                </a:solidFill>
                <a:latin typeface="Hind Vadodara Light"/>
                <a:ea typeface="Hind Vadodara Light"/>
                <a:cs typeface="Hind Vadodara Light"/>
                <a:sym typeface="Hind Vadodara Light"/>
              </a:defRPr>
            </a:lvl6pPr>
            <a:lvl7pPr indent="-304800" lvl="6" marL="3200400" marR="0" rtl="0" algn="l">
              <a:lnSpc>
                <a:spcPct val="115000"/>
              </a:lnSpc>
              <a:spcBef>
                <a:spcPts val="1600"/>
              </a:spcBef>
              <a:spcAft>
                <a:spcPts val="0"/>
              </a:spcAft>
              <a:buClr>
                <a:schemeClr val="dk1"/>
              </a:buClr>
              <a:buSzPts val="1200"/>
              <a:buFont typeface="Hind Vadodara Light"/>
              <a:buChar char="●"/>
              <a:defRPr b="0" i="0" sz="1200" u="none" cap="none" strike="noStrike">
                <a:solidFill>
                  <a:schemeClr val="dk1"/>
                </a:solidFill>
                <a:latin typeface="Hind Vadodara Light"/>
                <a:ea typeface="Hind Vadodara Light"/>
                <a:cs typeface="Hind Vadodara Light"/>
                <a:sym typeface="Hind Vadodara Light"/>
              </a:defRPr>
            </a:lvl7pPr>
            <a:lvl8pPr indent="-304800" lvl="7" marL="3657600" marR="0" rtl="0" algn="l">
              <a:lnSpc>
                <a:spcPct val="115000"/>
              </a:lnSpc>
              <a:spcBef>
                <a:spcPts val="1600"/>
              </a:spcBef>
              <a:spcAft>
                <a:spcPts val="0"/>
              </a:spcAft>
              <a:buClr>
                <a:schemeClr val="dk1"/>
              </a:buClr>
              <a:buSzPts val="1200"/>
              <a:buFont typeface="Hind Vadodara Light"/>
              <a:buChar char="○"/>
              <a:defRPr b="0" i="0" sz="1200" u="none" cap="none" strike="noStrike">
                <a:solidFill>
                  <a:schemeClr val="dk1"/>
                </a:solidFill>
                <a:latin typeface="Hind Vadodara Light"/>
                <a:ea typeface="Hind Vadodara Light"/>
                <a:cs typeface="Hind Vadodara Light"/>
                <a:sym typeface="Hind Vadodara Light"/>
              </a:defRPr>
            </a:lvl8pPr>
            <a:lvl9pPr indent="-304800" lvl="8" marL="4114800" marR="0" rtl="0" algn="l">
              <a:lnSpc>
                <a:spcPct val="115000"/>
              </a:lnSpc>
              <a:spcBef>
                <a:spcPts val="1600"/>
              </a:spcBef>
              <a:spcAft>
                <a:spcPts val="1600"/>
              </a:spcAft>
              <a:buClr>
                <a:schemeClr val="dk1"/>
              </a:buClr>
              <a:buSzPts val="1200"/>
              <a:buFont typeface="Hind Vadodara Light"/>
              <a:buChar char="■"/>
              <a:defRPr b="0" i="0" sz="1200" u="none" cap="none" strike="noStrike">
                <a:solidFill>
                  <a:schemeClr val="dk1"/>
                </a:solidFill>
                <a:latin typeface="Hind Vadodara Light"/>
                <a:ea typeface="Hind Vadodara Light"/>
                <a:cs typeface="Hind Vadodara Light"/>
                <a:sym typeface="Hind Vadodara Light"/>
              </a:defRPr>
            </a:lvl9pPr>
          </a:lstStyle>
          <a:p/>
        </p:txBody>
      </p:sp>
      <p:sp>
        <p:nvSpPr>
          <p:cNvPr id="8" name="Google Shape;8;p2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Hind Vadodara Light"/>
                <a:ea typeface="Hind Vadodara Light"/>
                <a:cs typeface="Hind Vadodara Light"/>
                <a:sym typeface="Hind Vadodara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35.png"/><Relationship Id="rId5"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26.png"/><Relationship Id="rId5"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hyperlink" Target="https://www.ibm.com/support/knowledgecenter/en/SSLTBW_2.1.0/com.ibm.zos.v2r1.bpxbd00/rttcga.htm" TargetMode="External"/><Relationship Id="rId4" Type="http://schemas.openxmlformats.org/officeDocument/2006/relationships/hyperlink" Target="https://viblo.asia/p/thuat-toan-minimax-ai-trong-game-APqzeaVVzV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
          <p:cNvSpPr txBox="1"/>
          <p:nvPr>
            <p:ph idx="1" type="subTitle"/>
          </p:nvPr>
        </p:nvSpPr>
        <p:spPr>
          <a:xfrm flipH="1">
            <a:off x="953050" y="3103275"/>
            <a:ext cx="5463600" cy="18261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SzPts val="1200"/>
              <a:buNone/>
            </a:pPr>
            <a:r>
              <a:t/>
            </a:r>
            <a:endParaRPr b="1" sz="2400">
              <a:latin typeface="Arial"/>
              <a:ea typeface="Arial"/>
              <a:cs typeface="Arial"/>
              <a:sym typeface="Arial"/>
            </a:endParaRPr>
          </a:p>
          <a:p>
            <a:pPr indent="0" lvl="0" marL="0" rtl="0" algn="l">
              <a:lnSpc>
                <a:spcPct val="115000"/>
              </a:lnSpc>
              <a:spcBef>
                <a:spcPts val="1600"/>
              </a:spcBef>
              <a:spcAft>
                <a:spcPts val="0"/>
              </a:spcAft>
              <a:buSzPts val="1200"/>
              <a:buNone/>
            </a:pPr>
            <a:r>
              <a:t/>
            </a:r>
            <a:endParaRPr b="1" sz="2400">
              <a:latin typeface="Arial"/>
              <a:ea typeface="Arial"/>
              <a:cs typeface="Arial"/>
              <a:sym typeface="Arial"/>
            </a:endParaRPr>
          </a:p>
          <a:p>
            <a:pPr indent="0" lvl="0" marL="457200" rtl="0" algn="l">
              <a:lnSpc>
                <a:spcPct val="115000"/>
              </a:lnSpc>
              <a:spcBef>
                <a:spcPts val="1600"/>
              </a:spcBef>
              <a:spcAft>
                <a:spcPts val="0"/>
              </a:spcAft>
              <a:buSzPts val="1200"/>
              <a:buNone/>
            </a:pPr>
            <a:r>
              <a:rPr b="1" lang="en" sz="2400">
                <a:latin typeface="Arial"/>
                <a:ea typeface="Arial"/>
                <a:cs typeface="Arial"/>
                <a:sym typeface="Arial"/>
              </a:rPr>
              <a:t>Group10</a:t>
            </a:r>
            <a:endParaRPr b="1" sz="2400">
              <a:latin typeface="Arial"/>
              <a:ea typeface="Arial"/>
              <a:cs typeface="Arial"/>
              <a:sym typeface="Arial"/>
            </a:endParaRPr>
          </a:p>
          <a:p>
            <a:pPr indent="-342900" lvl="0" marL="457200" rtl="0" algn="l">
              <a:lnSpc>
                <a:spcPct val="115000"/>
              </a:lnSpc>
              <a:spcBef>
                <a:spcPts val="1600"/>
              </a:spcBef>
              <a:spcAft>
                <a:spcPts val="0"/>
              </a:spcAft>
              <a:buSzPts val="1800"/>
              <a:buFont typeface="Arial"/>
              <a:buChar char="●"/>
            </a:pPr>
            <a:r>
              <a:rPr lang="en" sz="1800">
                <a:latin typeface="Arial"/>
                <a:ea typeface="Arial"/>
                <a:cs typeface="Arial"/>
                <a:sym typeface="Arial"/>
              </a:rPr>
              <a:t>Đặng Việt Anh - 20176686</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 sz="1800">
                <a:latin typeface="Arial"/>
                <a:ea typeface="Arial"/>
                <a:cs typeface="Arial"/>
                <a:sym typeface="Arial"/>
              </a:rPr>
              <a:t>Nguyễn Minh Tú - 20154203</a:t>
            </a:r>
            <a:endParaRPr sz="1800">
              <a:latin typeface="Arial"/>
              <a:ea typeface="Arial"/>
              <a:cs typeface="Arial"/>
              <a:sym typeface="Arial"/>
            </a:endParaRPr>
          </a:p>
          <a:p>
            <a:pPr indent="-228600" lvl="0" marL="457200" rtl="0" algn="l">
              <a:lnSpc>
                <a:spcPct val="115000"/>
              </a:lnSpc>
              <a:spcBef>
                <a:spcPts val="0"/>
              </a:spcBef>
              <a:spcAft>
                <a:spcPts val="0"/>
              </a:spcAft>
              <a:buSzPts val="1800"/>
              <a:buFont typeface="Arial"/>
              <a:buNone/>
            </a:pPr>
            <a:r>
              <a:t/>
            </a:r>
            <a:endParaRPr sz="1800">
              <a:latin typeface="Arial"/>
              <a:ea typeface="Arial"/>
              <a:cs typeface="Arial"/>
              <a:sym typeface="Arial"/>
            </a:endParaRPr>
          </a:p>
          <a:p>
            <a:pPr indent="0" lvl="0" marL="0" rtl="0" algn="l">
              <a:lnSpc>
                <a:spcPct val="100000"/>
              </a:lnSpc>
              <a:spcBef>
                <a:spcPts val="1600"/>
              </a:spcBef>
              <a:spcAft>
                <a:spcPts val="0"/>
              </a:spcAft>
              <a:buSzPts val="1200"/>
              <a:buNone/>
            </a:pPr>
            <a:r>
              <a:t/>
            </a:r>
            <a:endParaRPr>
              <a:latin typeface="Arial"/>
              <a:ea typeface="Arial"/>
              <a:cs typeface="Arial"/>
              <a:sym typeface="Arial"/>
            </a:endParaRPr>
          </a:p>
          <a:p>
            <a:pPr indent="0" lvl="0" marL="0" rtl="0" algn="ctr">
              <a:lnSpc>
                <a:spcPct val="100000"/>
              </a:lnSpc>
              <a:spcBef>
                <a:spcPts val="0"/>
              </a:spcBef>
              <a:spcAft>
                <a:spcPts val="0"/>
              </a:spcAft>
              <a:buSzPts val="1200"/>
              <a:buNone/>
            </a:pPr>
            <a:r>
              <a:t/>
            </a:r>
            <a:endParaRPr>
              <a:latin typeface="Arial"/>
              <a:ea typeface="Arial"/>
              <a:cs typeface="Arial"/>
              <a:sym typeface="Arial"/>
            </a:endParaRPr>
          </a:p>
          <a:p>
            <a:pPr indent="0" lvl="0" marL="0" rtl="0" algn="l">
              <a:lnSpc>
                <a:spcPct val="115000"/>
              </a:lnSpc>
              <a:spcBef>
                <a:spcPts val="0"/>
              </a:spcBef>
              <a:spcAft>
                <a:spcPts val="0"/>
              </a:spcAft>
              <a:buSzPts val="1200"/>
              <a:buNone/>
            </a:pPr>
            <a:r>
              <a:t/>
            </a:r>
            <a:endParaRPr>
              <a:latin typeface="Arial"/>
              <a:ea typeface="Arial"/>
              <a:cs typeface="Arial"/>
              <a:sym typeface="Arial"/>
            </a:endParaRPr>
          </a:p>
          <a:p>
            <a:pPr indent="0" lvl="0" marL="0" rtl="0" algn="l">
              <a:lnSpc>
                <a:spcPct val="115000"/>
              </a:lnSpc>
              <a:spcBef>
                <a:spcPts val="0"/>
              </a:spcBef>
              <a:spcAft>
                <a:spcPts val="0"/>
              </a:spcAft>
              <a:buSzPts val="1200"/>
              <a:buNone/>
            </a:pPr>
            <a:r>
              <a:t/>
            </a:r>
            <a:endParaRPr>
              <a:latin typeface="Arial"/>
              <a:ea typeface="Arial"/>
              <a:cs typeface="Arial"/>
              <a:sym typeface="Arial"/>
            </a:endParaRPr>
          </a:p>
          <a:p>
            <a:pPr indent="0" lvl="0" marL="0" rtl="0" algn="ctr">
              <a:lnSpc>
                <a:spcPct val="100000"/>
              </a:lnSpc>
              <a:spcBef>
                <a:spcPts val="1600"/>
              </a:spcBef>
              <a:spcAft>
                <a:spcPts val="0"/>
              </a:spcAft>
              <a:buSzPts val="1200"/>
              <a:buNone/>
            </a:pPr>
            <a:r>
              <a:t/>
            </a:r>
            <a:endParaRPr>
              <a:latin typeface="Arial"/>
              <a:ea typeface="Arial"/>
              <a:cs typeface="Arial"/>
              <a:sym typeface="Arial"/>
            </a:endParaRPr>
          </a:p>
        </p:txBody>
      </p:sp>
      <p:sp>
        <p:nvSpPr>
          <p:cNvPr id="150" name="Google Shape;150;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Arial"/>
                <a:ea typeface="Arial"/>
                <a:cs typeface="Arial"/>
                <a:sym typeface="Arial"/>
              </a:rPr>
              <a:t>‹#›</a:t>
            </a:fld>
            <a:endParaRPr b="1" sz="1800">
              <a:latin typeface="Arial"/>
              <a:ea typeface="Arial"/>
              <a:cs typeface="Arial"/>
              <a:sym typeface="Arial"/>
            </a:endParaRPr>
          </a:p>
        </p:txBody>
      </p:sp>
      <p:pic>
        <p:nvPicPr>
          <p:cNvPr id="151" name="Google Shape;151;p1"/>
          <p:cNvPicPr preferRelativeResize="0"/>
          <p:nvPr/>
        </p:nvPicPr>
        <p:blipFill rotWithShape="1">
          <a:blip r:embed="rId3">
            <a:alphaModFix/>
          </a:blip>
          <a:srcRect b="0" l="0" r="0" t="0"/>
          <a:stretch/>
        </p:blipFill>
        <p:spPr>
          <a:xfrm>
            <a:off x="3790325" y="1210475"/>
            <a:ext cx="5178176" cy="2165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b69f507cd5_0_80"/>
          <p:cNvSpPr txBox="1"/>
          <p:nvPr>
            <p:ph idx="8" type="title"/>
          </p:nvPr>
        </p:nvSpPr>
        <p:spPr>
          <a:xfrm>
            <a:off x="2421000" y="-172992"/>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chemeClr val="accent1"/>
                </a:solidFill>
              </a:rPr>
              <a:t>Design Analysis</a:t>
            </a:r>
            <a:endParaRPr sz="6000">
              <a:solidFill>
                <a:schemeClr val="accent1"/>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34" name="Google Shape;234;gb69f507cd5_0_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5" name="Google Shape;235;gb69f507cd5_0_80"/>
          <p:cNvSpPr txBox="1"/>
          <p:nvPr/>
        </p:nvSpPr>
        <p:spPr>
          <a:xfrm>
            <a:off x="568050" y="1864250"/>
            <a:ext cx="7505700" cy="954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Sign up</a:t>
            </a:r>
            <a:endParaRPr sz="3000">
              <a:solidFill>
                <a:srgbClr val="AF7B51"/>
              </a:solidFill>
              <a:latin typeface="Nunito"/>
              <a:ea typeface="Nunito"/>
              <a:cs typeface="Nunito"/>
              <a:sym typeface="Nunito"/>
            </a:endParaRPr>
          </a:p>
        </p:txBody>
      </p:sp>
      <p:pic>
        <p:nvPicPr>
          <p:cNvPr id="236" name="Google Shape;236;gb69f507cd5_0_80"/>
          <p:cNvPicPr preferRelativeResize="0"/>
          <p:nvPr/>
        </p:nvPicPr>
        <p:blipFill>
          <a:blip r:embed="rId3">
            <a:alphaModFix/>
          </a:blip>
          <a:stretch>
            <a:fillRect/>
          </a:stretch>
        </p:blipFill>
        <p:spPr>
          <a:xfrm>
            <a:off x="2421001" y="732975"/>
            <a:ext cx="6380226" cy="4187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b69f507cd5_0_86"/>
          <p:cNvSpPr txBox="1"/>
          <p:nvPr>
            <p:ph idx="8" type="title"/>
          </p:nvPr>
        </p:nvSpPr>
        <p:spPr>
          <a:xfrm>
            <a:off x="2421000" y="-172992"/>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chemeClr val="accent1"/>
                </a:solidFill>
              </a:rPr>
              <a:t>Design Analysis</a:t>
            </a:r>
            <a:endParaRPr sz="6000">
              <a:solidFill>
                <a:schemeClr val="accent1"/>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42" name="Google Shape;242;gb69f507cd5_0_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gb69f507cd5_0_86"/>
          <p:cNvSpPr txBox="1"/>
          <p:nvPr/>
        </p:nvSpPr>
        <p:spPr>
          <a:xfrm>
            <a:off x="648925" y="2173125"/>
            <a:ext cx="7505700" cy="954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Sign in</a:t>
            </a:r>
            <a:endParaRPr sz="3000">
              <a:solidFill>
                <a:srgbClr val="AF7B51"/>
              </a:solidFill>
              <a:latin typeface="Nunito"/>
              <a:ea typeface="Nunito"/>
              <a:cs typeface="Nunito"/>
              <a:sym typeface="Nunito"/>
            </a:endParaRPr>
          </a:p>
        </p:txBody>
      </p:sp>
      <p:pic>
        <p:nvPicPr>
          <p:cNvPr id="244" name="Google Shape;244;gb69f507cd5_0_86"/>
          <p:cNvPicPr preferRelativeResize="0"/>
          <p:nvPr/>
        </p:nvPicPr>
        <p:blipFill>
          <a:blip r:embed="rId3">
            <a:alphaModFix/>
          </a:blip>
          <a:stretch>
            <a:fillRect/>
          </a:stretch>
        </p:blipFill>
        <p:spPr>
          <a:xfrm>
            <a:off x="2457100" y="735700"/>
            <a:ext cx="6037975" cy="4289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b69f507cd5_0_95"/>
          <p:cNvSpPr txBox="1"/>
          <p:nvPr>
            <p:ph idx="8" type="title"/>
          </p:nvPr>
        </p:nvSpPr>
        <p:spPr>
          <a:xfrm>
            <a:off x="2421000" y="-172992"/>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chemeClr val="accent1"/>
                </a:solidFill>
              </a:rPr>
              <a:t>Design Analysis</a:t>
            </a:r>
            <a:endParaRPr sz="6000">
              <a:solidFill>
                <a:schemeClr val="accent1"/>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50" name="Google Shape;250;gb69f507cd5_0_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gb69f507cd5_0_95"/>
          <p:cNvSpPr txBox="1"/>
          <p:nvPr/>
        </p:nvSpPr>
        <p:spPr>
          <a:xfrm>
            <a:off x="700375" y="719375"/>
            <a:ext cx="7505700" cy="954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Menu Navigation: Finite State Machine</a:t>
            </a:r>
            <a:endParaRPr sz="3000">
              <a:solidFill>
                <a:srgbClr val="AF7B51"/>
              </a:solidFill>
              <a:latin typeface="Nunito"/>
              <a:ea typeface="Nunito"/>
              <a:cs typeface="Nunito"/>
              <a:sym typeface="Nunito"/>
            </a:endParaRPr>
          </a:p>
        </p:txBody>
      </p:sp>
      <p:sp>
        <p:nvSpPr>
          <p:cNvPr id="252" name="Google Shape;252;gb69f507cd5_0_95"/>
          <p:cNvSpPr txBox="1"/>
          <p:nvPr/>
        </p:nvSpPr>
        <p:spPr>
          <a:xfrm>
            <a:off x="700375" y="2330800"/>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1300">
              <a:solidFill>
                <a:srgbClr val="233A44"/>
              </a:solidFill>
              <a:latin typeface="Calibri"/>
              <a:ea typeface="Calibri"/>
              <a:cs typeface="Calibri"/>
              <a:sym typeface="Calibri"/>
            </a:endParaRPr>
          </a:p>
        </p:txBody>
      </p:sp>
      <p:pic>
        <p:nvPicPr>
          <p:cNvPr id="253" name="Google Shape;253;gb69f507cd5_0_95"/>
          <p:cNvPicPr preferRelativeResize="0"/>
          <p:nvPr/>
        </p:nvPicPr>
        <p:blipFill>
          <a:blip r:embed="rId3">
            <a:alphaModFix/>
          </a:blip>
          <a:stretch>
            <a:fillRect/>
          </a:stretch>
        </p:blipFill>
        <p:spPr>
          <a:xfrm>
            <a:off x="349663" y="1349700"/>
            <a:ext cx="8207124" cy="3793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b69f507cd5_0_100"/>
          <p:cNvSpPr txBox="1"/>
          <p:nvPr>
            <p:ph idx="8" type="title"/>
          </p:nvPr>
        </p:nvSpPr>
        <p:spPr>
          <a:xfrm>
            <a:off x="2421000" y="-172992"/>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chemeClr val="accent1"/>
                </a:solidFill>
              </a:rPr>
              <a:t>Design Analysis</a:t>
            </a:r>
            <a:endParaRPr sz="6000">
              <a:solidFill>
                <a:schemeClr val="accent1"/>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59" name="Google Shape;259;gb69f507cd5_0_10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0" name="Google Shape;260;gb69f507cd5_0_100"/>
          <p:cNvSpPr txBox="1"/>
          <p:nvPr/>
        </p:nvSpPr>
        <p:spPr>
          <a:xfrm>
            <a:off x="899725" y="997067"/>
            <a:ext cx="1397100" cy="1632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Single player</a:t>
            </a:r>
            <a:endParaRPr sz="3000">
              <a:solidFill>
                <a:srgbClr val="AF7B51"/>
              </a:solidFill>
              <a:latin typeface="Nunito"/>
              <a:ea typeface="Nunito"/>
              <a:cs typeface="Nunito"/>
              <a:sym typeface="Nunito"/>
            </a:endParaRPr>
          </a:p>
        </p:txBody>
      </p:sp>
      <p:sp>
        <p:nvSpPr>
          <p:cNvPr id="261" name="Google Shape;261;gb69f507cd5_0_100"/>
          <p:cNvSpPr txBox="1"/>
          <p:nvPr/>
        </p:nvSpPr>
        <p:spPr>
          <a:xfrm>
            <a:off x="899725" y="2409701"/>
            <a:ext cx="7505700" cy="2145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1300">
              <a:solidFill>
                <a:srgbClr val="233A44"/>
              </a:solidFill>
              <a:latin typeface="Calibri"/>
              <a:ea typeface="Calibri"/>
              <a:cs typeface="Calibri"/>
              <a:sym typeface="Calibri"/>
            </a:endParaRPr>
          </a:p>
        </p:txBody>
      </p:sp>
      <p:pic>
        <p:nvPicPr>
          <p:cNvPr id="262" name="Google Shape;262;gb69f507cd5_0_100"/>
          <p:cNvPicPr preferRelativeResize="0"/>
          <p:nvPr/>
        </p:nvPicPr>
        <p:blipFill>
          <a:blip r:embed="rId3">
            <a:alphaModFix/>
          </a:blip>
          <a:stretch>
            <a:fillRect/>
          </a:stretch>
        </p:blipFill>
        <p:spPr>
          <a:xfrm>
            <a:off x="2694951" y="859500"/>
            <a:ext cx="5710475" cy="4145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p5"/>
          <p:cNvSpPr txBox="1"/>
          <p:nvPr>
            <p:ph type="ctrTitle"/>
          </p:nvPr>
        </p:nvSpPr>
        <p:spPr>
          <a:xfrm>
            <a:off x="619650" y="2247705"/>
            <a:ext cx="2559900" cy="757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4800">
                <a:latin typeface="Arial"/>
                <a:ea typeface="Arial"/>
                <a:cs typeface="Arial"/>
                <a:sym typeface="Arial"/>
              </a:rPr>
              <a:t>Function</a:t>
            </a:r>
            <a:endParaRPr/>
          </a:p>
        </p:txBody>
      </p:sp>
      <p:sp>
        <p:nvSpPr>
          <p:cNvPr id="268" name="Google Shape;268;p5"/>
          <p:cNvSpPr txBox="1"/>
          <p:nvPr>
            <p:ph idx="2" type="title"/>
          </p:nvPr>
        </p:nvSpPr>
        <p:spPr>
          <a:xfrm>
            <a:off x="4145650" y="2884438"/>
            <a:ext cx="22407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500"/>
              <a:buNone/>
            </a:pPr>
            <a:r>
              <a:rPr lang="en"/>
              <a:t>03</a:t>
            </a:r>
            <a:endParaRPr/>
          </a:p>
        </p:txBody>
      </p:sp>
      <p:sp>
        <p:nvSpPr>
          <p:cNvPr id="269" name="Google Shape;269;p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6"/>
          <p:cNvSpPr txBox="1"/>
          <p:nvPr>
            <p:ph idx="8" type="title"/>
          </p:nvPr>
        </p:nvSpPr>
        <p:spPr>
          <a:xfrm>
            <a:off x="2421000" y="283608"/>
            <a:ext cx="43020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Function</a:t>
            </a:r>
            <a:endParaRPr>
              <a:latin typeface="Arial"/>
              <a:ea typeface="Arial"/>
              <a:cs typeface="Arial"/>
              <a:sym typeface="Arial"/>
            </a:endParaRPr>
          </a:p>
        </p:txBody>
      </p:sp>
      <p:sp>
        <p:nvSpPr>
          <p:cNvPr id="275" name="Google Shape;275;p6"/>
          <p:cNvSpPr/>
          <p:nvPr/>
        </p:nvSpPr>
        <p:spPr>
          <a:xfrm rot="10800000">
            <a:off x="4673471" y="1434619"/>
            <a:ext cx="2952600" cy="1313100"/>
          </a:xfrm>
          <a:prstGeom prst="roundRect">
            <a:avLst>
              <a:gd fmla="val 9231"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6"/>
          <p:cNvSpPr/>
          <p:nvPr/>
        </p:nvSpPr>
        <p:spPr>
          <a:xfrm rot="10800000">
            <a:off x="6080524" y="2920850"/>
            <a:ext cx="2336100" cy="1313100"/>
          </a:xfrm>
          <a:prstGeom prst="roundRect">
            <a:avLst>
              <a:gd fmla="val 9231"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6"/>
          <p:cNvSpPr/>
          <p:nvPr/>
        </p:nvSpPr>
        <p:spPr>
          <a:xfrm rot="10800000">
            <a:off x="7930785" y="3050071"/>
            <a:ext cx="942600" cy="942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6"/>
          <p:cNvSpPr/>
          <p:nvPr/>
        </p:nvSpPr>
        <p:spPr>
          <a:xfrm rot="10800000">
            <a:off x="8051821" y="3099525"/>
            <a:ext cx="820500" cy="82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6"/>
          <p:cNvSpPr/>
          <p:nvPr/>
        </p:nvSpPr>
        <p:spPr>
          <a:xfrm rot="10800000">
            <a:off x="7235335" y="1627146"/>
            <a:ext cx="942600" cy="942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6"/>
          <p:cNvSpPr/>
          <p:nvPr/>
        </p:nvSpPr>
        <p:spPr>
          <a:xfrm>
            <a:off x="532176" y="2853225"/>
            <a:ext cx="2327400" cy="1313100"/>
          </a:xfrm>
          <a:prstGeom prst="roundRect">
            <a:avLst>
              <a:gd fmla="val 9231"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6"/>
          <p:cNvSpPr/>
          <p:nvPr/>
        </p:nvSpPr>
        <p:spPr>
          <a:xfrm>
            <a:off x="1517929" y="1434619"/>
            <a:ext cx="2952600" cy="1313100"/>
          </a:xfrm>
          <a:prstGeom prst="roundRect">
            <a:avLst>
              <a:gd fmla="val 9231"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6"/>
          <p:cNvSpPr/>
          <p:nvPr/>
        </p:nvSpPr>
        <p:spPr>
          <a:xfrm>
            <a:off x="966065" y="1631479"/>
            <a:ext cx="942600" cy="942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6"/>
          <p:cNvSpPr txBox="1"/>
          <p:nvPr>
            <p:ph type="ctrTitle"/>
          </p:nvPr>
        </p:nvSpPr>
        <p:spPr>
          <a:xfrm flipH="1">
            <a:off x="6182525" y="3106095"/>
            <a:ext cx="1869300" cy="94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View Log</a:t>
            </a:r>
            <a:endParaRPr>
              <a:latin typeface="Arial"/>
              <a:ea typeface="Arial"/>
              <a:cs typeface="Arial"/>
              <a:sym typeface="Arial"/>
            </a:endParaRPr>
          </a:p>
        </p:txBody>
      </p:sp>
      <p:sp>
        <p:nvSpPr>
          <p:cNvPr id="284" name="Google Shape;284;p6"/>
          <p:cNvSpPr txBox="1"/>
          <p:nvPr>
            <p:ph idx="2" type="ctrTitle"/>
          </p:nvPr>
        </p:nvSpPr>
        <p:spPr>
          <a:xfrm flipH="1">
            <a:off x="5150325" y="1602114"/>
            <a:ext cx="1821000" cy="94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Sign In</a:t>
            </a:r>
            <a:endParaRPr>
              <a:latin typeface="Arial"/>
              <a:ea typeface="Arial"/>
              <a:cs typeface="Arial"/>
              <a:sym typeface="Arial"/>
            </a:endParaRPr>
          </a:p>
        </p:txBody>
      </p:sp>
      <p:sp>
        <p:nvSpPr>
          <p:cNvPr id="285" name="Google Shape;285;p6"/>
          <p:cNvSpPr txBox="1"/>
          <p:nvPr>
            <p:ph idx="4" type="ctrTitle"/>
          </p:nvPr>
        </p:nvSpPr>
        <p:spPr>
          <a:xfrm flipH="1">
            <a:off x="2182854" y="1595760"/>
            <a:ext cx="1793700" cy="94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Register</a:t>
            </a:r>
            <a:endParaRPr/>
          </a:p>
        </p:txBody>
      </p:sp>
      <p:sp>
        <p:nvSpPr>
          <p:cNvPr id="286" name="Google Shape;286;p6"/>
          <p:cNvSpPr txBox="1"/>
          <p:nvPr>
            <p:ph idx="6" type="ctrTitle"/>
          </p:nvPr>
        </p:nvSpPr>
        <p:spPr>
          <a:xfrm flipH="1">
            <a:off x="1073650" y="3042800"/>
            <a:ext cx="1522500" cy="1069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Play Game</a:t>
            </a:r>
            <a:endParaRPr>
              <a:latin typeface="Arial"/>
              <a:ea typeface="Arial"/>
              <a:cs typeface="Arial"/>
              <a:sym typeface="Arial"/>
            </a:endParaRPr>
          </a:p>
        </p:txBody>
      </p:sp>
      <p:sp>
        <p:nvSpPr>
          <p:cNvPr id="287" name="Google Shape;287;p6"/>
          <p:cNvSpPr/>
          <p:nvPr/>
        </p:nvSpPr>
        <p:spPr>
          <a:xfrm>
            <a:off x="1041704" y="1692525"/>
            <a:ext cx="820500" cy="82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6"/>
          <p:cNvSpPr/>
          <p:nvPr/>
        </p:nvSpPr>
        <p:spPr>
          <a:xfrm>
            <a:off x="40715" y="2978479"/>
            <a:ext cx="942600" cy="942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6"/>
          <p:cNvSpPr/>
          <p:nvPr/>
        </p:nvSpPr>
        <p:spPr>
          <a:xfrm>
            <a:off x="161766" y="3099525"/>
            <a:ext cx="700500" cy="7005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6"/>
          <p:cNvSpPr/>
          <p:nvPr/>
        </p:nvSpPr>
        <p:spPr>
          <a:xfrm>
            <a:off x="1079741" y="1752525"/>
            <a:ext cx="700500" cy="700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6"/>
          <p:cNvSpPr/>
          <p:nvPr/>
        </p:nvSpPr>
        <p:spPr>
          <a:xfrm>
            <a:off x="8051816" y="3171125"/>
            <a:ext cx="700500" cy="7005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6"/>
          <p:cNvSpPr/>
          <p:nvPr/>
        </p:nvSpPr>
        <p:spPr>
          <a:xfrm>
            <a:off x="7351316" y="1752525"/>
            <a:ext cx="700500" cy="700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3" name="Google Shape;293;p6"/>
          <p:cNvGrpSpPr/>
          <p:nvPr/>
        </p:nvGrpSpPr>
        <p:grpSpPr>
          <a:xfrm>
            <a:off x="8222568" y="3341867"/>
            <a:ext cx="358999" cy="358999"/>
            <a:chOff x="-55988800" y="3982600"/>
            <a:chExt cx="319025" cy="319025"/>
          </a:xfrm>
        </p:grpSpPr>
        <p:sp>
          <p:nvSpPr>
            <p:cNvPr id="294" name="Google Shape;294;p6"/>
            <p:cNvSpPr/>
            <p:nvPr/>
          </p:nvSpPr>
          <p:spPr>
            <a:xfrm>
              <a:off x="-55791875" y="3982600"/>
              <a:ext cx="102400" cy="102425"/>
            </a:xfrm>
            <a:custGeom>
              <a:rect b="b" l="l" r="r" t="t"/>
              <a:pathLst>
                <a:path extrusionOk="0" h="4097" w="4096">
                  <a:moveTo>
                    <a:pt x="1859" y="1"/>
                  </a:moveTo>
                  <a:cubicBezTo>
                    <a:pt x="1071" y="1"/>
                    <a:pt x="410" y="379"/>
                    <a:pt x="0" y="977"/>
                  </a:cubicBezTo>
                  <a:cubicBezTo>
                    <a:pt x="1512" y="1450"/>
                    <a:pt x="2647" y="2647"/>
                    <a:pt x="3119" y="4096"/>
                  </a:cubicBezTo>
                  <a:cubicBezTo>
                    <a:pt x="3718" y="3687"/>
                    <a:pt x="4096" y="3025"/>
                    <a:pt x="4096" y="2237"/>
                  </a:cubicBezTo>
                  <a:cubicBezTo>
                    <a:pt x="4096" y="1009"/>
                    <a:pt x="3119" y="1"/>
                    <a:pt x="185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6"/>
            <p:cNvSpPr/>
            <p:nvPr/>
          </p:nvSpPr>
          <p:spPr>
            <a:xfrm>
              <a:off x="-55969100" y="3982600"/>
              <a:ext cx="102400" cy="102425"/>
            </a:xfrm>
            <a:custGeom>
              <a:rect b="b" l="l" r="r" t="t"/>
              <a:pathLst>
                <a:path extrusionOk="0" h="4097" w="4096">
                  <a:moveTo>
                    <a:pt x="2269" y="1"/>
                  </a:moveTo>
                  <a:cubicBezTo>
                    <a:pt x="1040" y="1"/>
                    <a:pt x="1" y="977"/>
                    <a:pt x="1" y="2237"/>
                  </a:cubicBezTo>
                  <a:cubicBezTo>
                    <a:pt x="1" y="2994"/>
                    <a:pt x="410" y="3687"/>
                    <a:pt x="1009" y="4096"/>
                  </a:cubicBezTo>
                  <a:cubicBezTo>
                    <a:pt x="1481" y="2647"/>
                    <a:pt x="2647" y="1450"/>
                    <a:pt x="4096" y="977"/>
                  </a:cubicBezTo>
                  <a:cubicBezTo>
                    <a:pt x="3718" y="379"/>
                    <a:pt x="3057" y="1"/>
                    <a:pt x="226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6"/>
            <p:cNvSpPr/>
            <p:nvPr/>
          </p:nvSpPr>
          <p:spPr>
            <a:xfrm>
              <a:off x="-55819450" y="4021200"/>
              <a:ext cx="92950" cy="92175"/>
            </a:xfrm>
            <a:custGeom>
              <a:rect b="b" l="l" r="r" t="t"/>
              <a:pathLst>
                <a:path extrusionOk="0" h="3687" w="3718">
                  <a:moveTo>
                    <a:pt x="32" y="0"/>
                  </a:moveTo>
                  <a:lnTo>
                    <a:pt x="32" y="1103"/>
                  </a:lnTo>
                  <a:cubicBezTo>
                    <a:pt x="1" y="2521"/>
                    <a:pt x="1198" y="3686"/>
                    <a:pt x="2615" y="3686"/>
                  </a:cubicBezTo>
                  <a:lnTo>
                    <a:pt x="3718" y="3686"/>
                  </a:lnTo>
                  <a:cubicBezTo>
                    <a:pt x="3529" y="1733"/>
                    <a:pt x="1985" y="158"/>
                    <a:pt x="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6"/>
            <p:cNvSpPr/>
            <p:nvPr/>
          </p:nvSpPr>
          <p:spPr>
            <a:xfrm>
              <a:off x="-55930500" y="4021200"/>
              <a:ext cx="92950" cy="92175"/>
            </a:xfrm>
            <a:custGeom>
              <a:rect b="b" l="l" r="r" t="t"/>
              <a:pathLst>
                <a:path extrusionOk="0" h="3687" w="3718">
                  <a:moveTo>
                    <a:pt x="3718" y="0"/>
                  </a:moveTo>
                  <a:cubicBezTo>
                    <a:pt x="1733" y="158"/>
                    <a:pt x="158" y="1733"/>
                    <a:pt x="0" y="3686"/>
                  </a:cubicBezTo>
                  <a:lnTo>
                    <a:pt x="1103" y="3686"/>
                  </a:lnTo>
                  <a:cubicBezTo>
                    <a:pt x="2552" y="3686"/>
                    <a:pt x="3718" y="2521"/>
                    <a:pt x="3718" y="1103"/>
                  </a:cubicBezTo>
                  <a:lnTo>
                    <a:pt x="37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6"/>
            <p:cNvSpPr/>
            <p:nvPr/>
          </p:nvSpPr>
          <p:spPr>
            <a:xfrm>
              <a:off x="-55988800" y="4086575"/>
              <a:ext cx="319025" cy="215050"/>
            </a:xfrm>
            <a:custGeom>
              <a:rect b="b" l="l" r="r" t="t"/>
              <a:pathLst>
                <a:path extrusionOk="0" h="8602" w="12761">
                  <a:moveTo>
                    <a:pt x="4884" y="2584"/>
                  </a:moveTo>
                  <a:cubicBezTo>
                    <a:pt x="5105" y="2584"/>
                    <a:pt x="5262" y="2741"/>
                    <a:pt x="5262" y="2930"/>
                  </a:cubicBezTo>
                  <a:cubicBezTo>
                    <a:pt x="5262" y="3119"/>
                    <a:pt x="5105" y="3277"/>
                    <a:pt x="4884" y="3277"/>
                  </a:cubicBezTo>
                  <a:cubicBezTo>
                    <a:pt x="4695" y="3277"/>
                    <a:pt x="4538" y="3151"/>
                    <a:pt x="4538" y="2930"/>
                  </a:cubicBezTo>
                  <a:cubicBezTo>
                    <a:pt x="4538" y="2741"/>
                    <a:pt x="4695" y="2584"/>
                    <a:pt x="4884" y="2584"/>
                  </a:cubicBezTo>
                  <a:close/>
                  <a:moveTo>
                    <a:pt x="7877" y="2615"/>
                  </a:moveTo>
                  <a:cubicBezTo>
                    <a:pt x="8098" y="2615"/>
                    <a:pt x="8255" y="2773"/>
                    <a:pt x="8255" y="2962"/>
                  </a:cubicBezTo>
                  <a:cubicBezTo>
                    <a:pt x="8287" y="3151"/>
                    <a:pt x="8129" y="3308"/>
                    <a:pt x="7877" y="3308"/>
                  </a:cubicBezTo>
                  <a:cubicBezTo>
                    <a:pt x="7688" y="3308"/>
                    <a:pt x="7531" y="3151"/>
                    <a:pt x="7531" y="2962"/>
                  </a:cubicBezTo>
                  <a:cubicBezTo>
                    <a:pt x="7531" y="2773"/>
                    <a:pt x="7688" y="2615"/>
                    <a:pt x="7877" y="2615"/>
                  </a:cubicBezTo>
                  <a:close/>
                  <a:moveTo>
                    <a:pt x="1104" y="4222"/>
                  </a:moveTo>
                  <a:cubicBezTo>
                    <a:pt x="1387" y="4568"/>
                    <a:pt x="1828" y="4820"/>
                    <a:pt x="2332" y="4820"/>
                  </a:cubicBezTo>
                  <a:cubicBezTo>
                    <a:pt x="2301" y="5199"/>
                    <a:pt x="1954" y="5577"/>
                    <a:pt x="1545" y="5577"/>
                  </a:cubicBezTo>
                  <a:cubicBezTo>
                    <a:pt x="1167" y="5577"/>
                    <a:pt x="789" y="5199"/>
                    <a:pt x="789" y="4820"/>
                  </a:cubicBezTo>
                  <a:cubicBezTo>
                    <a:pt x="789" y="4568"/>
                    <a:pt x="915" y="4348"/>
                    <a:pt x="1104" y="4222"/>
                  </a:cubicBezTo>
                  <a:close/>
                  <a:moveTo>
                    <a:pt x="11721" y="4222"/>
                  </a:moveTo>
                  <a:cubicBezTo>
                    <a:pt x="11910" y="4348"/>
                    <a:pt x="12036" y="4568"/>
                    <a:pt x="12036" y="4820"/>
                  </a:cubicBezTo>
                  <a:cubicBezTo>
                    <a:pt x="12036" y="5199"/>
                    <a:pt x="11721" y="5577"/>
                    <a:pt x="11280" y="5577"/>
                  </a:cubicBezTo>
                  <a:cubicBezTo>
                    <a:pt x="10870" y="5577"/>
                    <a:pt x="10492" y="5199"/>
                    <a:pt x="10492" y="4820"/>
                  </a:cubicBezTo>
                  <a:cubicBezTo>
                    <a:pt x="10965" y="4820"/>
                    <a:pt x="11437" y="4568"/>
                    <a:pt x="11721" y="4222"/>
                  </a:cubicBezTo>
                  <a:close/>
                  <a:moveTo>
                    <a:pt x="7460" y="5143"/>
                  </a:moveTo>
                  <a:cubicBezTo>
                    <a:pt x="7554" y="5143"/>
                    <a:pt x="7641" y="5183"/>
                    <a:pt x="7688" y="5262"/>
                  </a:cubicBezTo>
                  <a:cubicBezTo>
                    <a:pt x="7877" y="5356"/>
                    <a:pt x="7877" y="5608"/>
                    <a:pt x="7720" y="5766"/>
                  </a:cubicBezTo>
                  <a:cubicBezTo>
                    <a:pt x="7373" y="6112"/>
                    <a:pt x="6901" y="6301"/>
                    <a:pt x="6396" y="6301"/>
                  </a:cubicBezTo>
                  <a:cubicBezTo>
                    <a:pt x="5892" y="6301"/>
                    <a:pt x="5420" y="6112"/>
                    <a:pt x="5105" y="5766"/>
                  </a:cubicBezTo>
                  <a:cubicBezTo>
                    <a:pt x="4947" y="5608"/>
                    <a:pt x="4947" y="5356"/>
                    <a:pt x="5105" y="5262"/>
                  </a:cubicBezTo>
                  <a:cubicBezTo>
                    <a:pt x="5184" y="5183"/>
                    <a:pt x="5278" y="5143"/>
                    <a:pt x="5369" y="5143"/>
                  </a:cubicBezTo>
                  <a:cubicBezTo>
                    <a:pt x="5459" y="5143"/>
                    <a:pt x="5546" y="5183"/>
                    <a:pt x="5609" y="5262"/>
                  </a:cubicBezTo>
                  <a:cubicBezTo>
                    <a:pt x="5829" y="5466"/>
                    <a:pt x="6113" y="5569"/>
                    <a:pt x="6396" y="5569"/>
                  </a:cubicBezTo>
                  <a:cubicBezTo>
                    <a:pt x="6680" y="5569"/>
                    <a:pt x="6964" y="5466"/>
                    <a:pt x="7184" y="5262"/>
                  </a:cubicBezTo>
                  <a:cubicBezTo>
                    <a:pt x="7263" y="5183"/>
                    <a:pt x="7365" y="5143"/>
                    <a:pt x="7460" y="5143"/>
                  </a:cubicBezTo>
                  <a:close/>
                  <a:moveTo>
                    <a:pt x="6396" y="0"/>
                  </a:moveTo>
                  <a:cubicBezTo>
                    <a:pt x="5829" y="1071"/>
                    <a:pt x="4695" y="1828"/>
                    <a:pt x="3403" y="1828"/>
                  </a:cubicBezTo>
                  <a:lnTo>
                    <a:pt x="2301" y="1828"/>
                  </a:lnTo>
                  <a:cubicBezTo>
                    <a:pt x="1482" y="1828"/>
                    <a:pt x="757" y="2489"/>
                    <a:pt x="757" y="3308"/>
                  </a:cubicBezTo>
                  <a:lnTo>
                    <a:pt x="757" y="3529"/>
                  </a:lnTo>
                  <a:cubicBezTo>
                    <a:pt x="284" y="3781"/>
                    <a:pt x="1" y="4253"/>
                    <a:pt x="1" y="4820"/>
                  </a:cubicBezTo>
                  <a:cubicBezTo>
                    <a:pt x="1" y="5640"/>
                    <a:pt x="694" y="6301"/>
                    <a:pt x="1513" y="6301"/>
                  </a:cubicBezTo>
                  <a:cubicBezTo>
                    <a:pt x="1891" y="6301"/>
                    <a:pt x="2301" y="6144"/>
                    <a:pt x="2521" y="5923"/>
                  </a:cubicBezTo>
                  <a:cubicBezTo>
                    <a:pt x="3120" y="7467"/>
                    <a:pt x="4632" y="8601"/>
                    <a:pt x="6365" y="8601"/>
                  </a:cubicBezTo>
                  <a:cubicBezTo>
                    <a:pt x="8098" y="8601"/>
                    <a:pt x="9578" y="7467"/>
                    <a:pt x="10177" y="5923"/>
                  </a:cubicBezTo>
                  <a:cubicBezTo>
                    <a:pt x="10461" y="6144"/>
                    <a:pt x="10807" y="6301"/>
                    <a:pt x="11185" y="6301"/>
                  </a:cubicBezTo>
                  <a:cubicBezTo>
                    <a:pt x="12036" y="6301"/>
                    <a:pt x="12697" y="5640"/>
                    <a:pt x="12697" y="4820"/>
                  </a:cubicBezTo>
                  <a:cubicBezTo>
                    <a:pt x="12760" y="4253"/>
                    <a:pt x="12445" y="3749"/>
                    <a:pt x="12036" y="3529"/>
                  </a:cubicBezTo>
                  <a:lnTo>
                    <a:pt x="12036" y="3308"/>
                  </a:lnTo>
                  <a:cubicBezTo>
                    <a:pt x="12036" y="2489"/>
                    <a:pt x="11311" y="1828"/>
                    <a:pt x="10492" y="1828"/>
                  </a:cubicBezTo>
                  <a:lnTo>
                    <a:pt x="9389" y="1828"/>
                  </a:lnTo>
                  <a:cubicBezTo>
                    <a:pt x="8098" y="1828"/>
                    <a:pt x="6932" y="1071"/>
                    <a:pt x="639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 name="Google Shape;299;p6"/>
          <p:cNvGrpSpPr/>
          <p:nvPr/>
        </p:nvGrpSpPr>
        <p:grpSpPr>
          <a:xfrm>
            <a:off x="1244611" y="1919396"/>
            <a:ext cx="358099" cy="358099"/>
            <a:chOff x="-57568775" y="3198925"/>
            <a:chExt cx="318225" cy="318225"/>
          </a:xfrm>
        </p:grpSpPr>
        <p:sp>
          <p:nvSpPr>
            <p:cNvPr id="300" name="Google Shape;300;p6"/>
            <p:cNvSpPr/>
            <p:nvPr/>
          </p:nvSpPr>
          <p:spPr>
            <a:xfrm>
              <a:off x="-57530950" y="3373775"/>
              <a:ext cx="18125" cy="64600"/>
            </a:xfrm>
            <a:custGeom>
              <a:rect b="b" l="l" r="r" t="t"/>
              <a:pathLst>
                <a:path extrusionOk="0" h="2584" w="725">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6"/>
            <p:cNvSpPr/>
            <p:nvPr/>
          </p:nvSpPr>
          <p:spPr>
            <a:xfrm>
              <a:off x="-57568775" y="3406850"/>
              <a:ext cx="99275" cy="110300"/>
            </a:xfrm>
            <a:custGeom>
              <a:rect b="b" l="l" r="r" t="t"/>
              <a:pathLst>
                <a:path extrusionOk="0" h="4412" w="3971">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6"/>
            <p:cNvSpPr/>
            <p:nvPr/>
          </p:nvSpPr>
          <p:spPr>
            <a:xfrm>
              <a:off x="-57494725" y="3254850"/>
              <a:ext cx="207175" cy="262300"/>
            </a:xfrm>
            <a:custGeom>
              <a:rect b="b" l="l" r="r" t="t"/>
              <a:pathLst>
                <a:path extrusionOk="0" h="10492" w="8287">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6"/>
            <p:cNvSpPr/>
            <p:nvPr/>
          </p:nvSpPr>
          <p:spPr>
            <a:xfrm>
              <a:off x="-57269475" y="3372975"/>
              <a:ext cx="18925" cy="63825"/>
            </a:xfrm>
            <a:custGeom>
              <a:rect b="b" l="l" r="r" t="t"/>
              <a:pathLst>
                <a:path extrusionOk="0" h="2553" w="757">
                  <a:moveTo>
                    <a:pt x="1" y="1"/>
                  </a:moveTo>
                  <a:lnTo>
                    <a:pt x="1" y="2553"/>
                  </a:lnTo>
                  <a:cubicBezTo>
                    <a:pt x="442" y="2301"/>
                    <a:pt x="757" y="1828"/>
                    <a:pt x="757" y="1261"/>
                  </a:cubicBezTo>
                  <a:cubicBezTo>
                    <a:pt x="757" y="757"/>
                    <a:pt x="473" y="2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6"/>
            <p:cNvSpPr/>
            <p:nvPr/>
          </p:nvSpPr>
          <p:spPr>
            <a:xfrm>
              <a:off x="-57436450" y="3198925"/>
              <a:ext cx="185900" cy="154400"/>
            </a:xfrm>
            <a:custGeom>
              <a:rect b="b" l="l" r="r" t="t"/>
              <a:pathLst>
                <a:path extrusionOk="0" h="6176" w="7436">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6"/>
            <p:cNvSpPr/>
            <p:nvPr/>
          </p:nvSpPr>
          <p:spPr>
            <a:xfrm>
              <a:off x="-57532525" y="3215450"/>
              <a:ext cx="77975" cy="148900"/>
            </a:xfrm>
            <a:custGeom>
              <a:rect b="b" l="l" r="r" t="t"/>
              <a:pathLst>
                <a:path extrusionOk="0" h="5956" w="3119">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6" name="Google Shape;306;p6"/>
          <p:cNvGrpSpPr/>
          <p:nvPr/>
        </p:nvGrpSpPr>
        <p:grpSpPr>
          <a:xfrm>
            <a:off x="7549312" y="1911671"/>
            <a:ext cx="314662" cy="358999"/>
            <a:chOff x="-55576850" y="3198125"/>
            <a:chExt cx="279625" cy="319025"/>
          </a:xfrm>
        </p:grpSpPr>
        <p:sp>
          <p:nvSpPr>
            <p:cNvPr id="307" name="Google Shape;307;p6"/>
            <p:cNvSpPr/>
            <p:nvPr/>
          </p:nvSpPr>
          <p:spPr>
            <a:xfrm>
              <a:off x="-55576850" y="3335975"/>
              <a:ext cx="18900" cy="63825"/>
            </a:xfrm>
            <a:custGeom>
              <a:rect b="b" l="l" r="r" t="t"/>
              <a:pathLst>
                <a:path extrusionOk="0" h="2553" w="756">
                  <a:moveTo>
                    <a:pt x="756" y="0"/>
                  </a:moveTo>
                  <a:cubicBezTo>
                    <a:pt x="315" y="221"/>
                    <a:pt x="0" y="693"/>
                    <a:pt x="0" y="1260"/>
                  </a:cubicBezTo>
                  <a:cubicBezTo>
                    <a:pt x="0" y="1796"/>
                    <a:pt x="315" y="2269"/>
                    <a:pt x="756" y="2552"/>
                  </a:cubicBezTo>
                  <a:lnTo>
                    <a:pt x="7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6"/>
            <p:cNvSpPr/>
            <p:nvPr/>
          </p:nvSpPr>
          <p:spPr>
            <a:xfrm>
              <a:off x="-55539850" y="3198125"/>
              <a:ext cx="206375" cy="99275"/>
            </a:xfrm>
            <a:custGeom>
              <a:rect b="b" l="l" r="r" t="t"/>
              <a:pathLst>
                <a:path extrusionOk="0" h="3971" w="8255">
                  <a:moveTo>
                    <a:pt x="2616" y="1"/>
                  </a:moveTo>
                  <a:cubicBezTo>
                    <a:pt x="2348" y="1"/>
                    <a:pt x="2080" y="95"/>
                    <a:pt x="1860" y="284"/>
                  </a:cubicBezTo>
                  <a:cubicBezTo>
                    <a:pt x="1671" y="95"/>
                    <a:pt x="1387" y="32"/>
                    <a:pt x="1103" y="32"/>
                  </a:cubicBezTo>
                  <a:cubicBezTo>
                    <a:pt x="473" y="32"/>
                    <a:pt x="1" y="536"/>
                    <a:pt x="1" y="1135"/>
                  </a:cubicBezTo>
                  <a:lnTo>
                    <a:pt x="1" y="3970"/>
                  </a:lnTo>
                  <a:lnTo>
                    <a:pt x="1639" y="2364"/>
                  </a:lnTo>
                  <a:cubicBezTo>
                    <a:pt x="1715" y="2287"/>
                    <a:pt x="1815" y="2246"/>
                    <a:pt x="1916" y="2246"/>
                  </a:cubicBezTo>
                  <a:cubicBezTo>
                    <a:pt x="1982" y="2246"/>
                    <a:pt x="2049" y="2263"/>
                    <a:pt x="2112" y="2301"/>
                  </a:cubicBezTo>
                  <a:cubicBezTo>
                    <a:pt x="2726" y="2726"/>
                    <a:pt x="3435" y="2939"/>
                    <a:pt x="4144" y="2939"/>
                  </a:cubicBezTo>
                  <a:cubicBezTo>
                    <a:pt x="4853" y="2939"/>
                    <a:pt x="5561" y="2726"/>
                    <a:pt x="6176" y="2301"/>
                  </a:cubicBezTo>
                  <a:cubicBezTo>
                    <a:pt x="6225" y="2263"/>
                    <a:pt x="6290" y="2246"/>
                    <a:pt x="6355" y="2246"/>
                  </a:cubicBezTo>
                  <a:cubicBezTo>
                    <a:pt x="6456" y="2246"/>
                    <a:pt x="6560" y="2287"/>
                    <a:pt x="6617" y="2364"/>
                  </a:cubicBezTo>
                  <a:lnTo>
                    <a:pt x="8255" y="3970"/>
                  </a:lnTo>
                  <a:lnTo>
                    <a:pt x="8255" y="1135"/>
                  </a:lnTo>
                  <a:cubicBezTo>
                    <a:pt x="8192" y="536"/>
                    <a:pt x="7719" y="32"/>
                    <a:pt x="7089" y="32"/>
                  </a:cubicBezTo>
                  <a:cubicBezTo>
                    <a:pt x="6837" y="32"/>
                    <a:pt x="6554" y="158"/>
                    <a:pt x="6365" y="284"/>
                  </a:cubicBezTo>
                  <a:cubicBezTo>
                    <a:pt x="6144" y="95"/>
                    <a:pt x="5876" y="1"/>
                    <a:pt x="5609" y="1"/>
                  </a:cubicBezTo>
                  <a:cubicBezTo>
                    <a:pt x="5341" y="1"/>
                    <a:pt x="5073" y="95"/>
                    <a:pt x="4853" y="284"/>
                  </a:cubicBezTo>
                  <a:cubicBezTo>
                    <a:pt x="4632" y="95"/>
                    <a:pt x="4372" y="1"/>
                    <a:pt x="4112" y="1"/>
                  </a:cubicBezTo>
                  <a:cubicBezTo>
                    <a:pt x="3852" y="1"/>
                    <a:pt x="3592" y="95"/>
                    <a:pt x="3372" y="284"/>
                  </a:cubicBezTo>
                  <a:cubicBezTo>
                    <a:pt x="3151" y="95"/>
                    <a:pt x="2883" y="1"/>
                    <a:pt x="261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6"/>
            <p:cNvSpPr/>
            <p:nvPr/>
          </p:nvSpPr>
          <p:spPr>
            <a:xfrm>
              <a:off x="-55539850" y="3275325"/>
              <a:ext cx="204800" cy="241825"/>
            </a:xfrm>
            <a:custGeom>
              <a:rect b="b" l="l" r="r" t="t"/>
              <a:pathLst>
                <a:path extrusionOk="0" h="9673" w="8192">
                  <a:moveTo>
                    <a:pt x="2616" y="2962"/>
                  </a:moveTo>
                  <a:cubicBezTo>
                    <a:pt x="2805" y="2962"/>
                    <a:pt x="2962" y="3119"/>
                    <a:pt x="2962" y="3308"/>
                  </a:cubicBezTo>
                  <a:cubicBezTo>
                    <a:pt x="2962" y="3529"/>
                    <a:pt x="2805" y="3686"/>
                    <a:pt x="2616" y="3686"/>
                  </a:cubicBezTo>
                  <a:cubicBezTo>
                    <a:pt x="2427" y="3686"/>
                    <a:pt x="2269" y="3560"/>
                    <a:pt x="2269" y="3308"/>
                  </a:cubicBezTo>
                  <a:cubicBezTo>
                    <a:pt x="2269" y="3119"/>
                    <a:pt x="2427" y="2962"/>
                    <a:pt x="2616" y="2962"/>
                  </a:cubicBezTo>
                  <a:close/>
                  <a:moveTo>
                    <a:pt x="5609" y="2993"/>
                  </a:moveTo>
                  <a:cubicBezTo>
                    <a:pt x="5798" y="2993"/>
                    <a:pt x="5955" y="3151"/>
                    <a:pt x="5955" y="3371"/>
                  </a:cubicBezTo>
                  <a:cubicBezTo>
                    <a:pt x="5987" y="3560"/>
                    <a:pt x="5798" y="3718"/>
                    <a:pt x="5609" y="3718"/>
                  </a:cubicBezTo>
                  <a:cubicBezTo>
                    <a:pt x="5420" y="3718"/>
                    <a:pt x="5262" y="3560"/>
                    <a:pt x="5262" y="3371"/>
                  </a:cubicBezTo>
                  <a:cubicBezTo>
                    <a:pt x="5262" y="3151"/>
                    <a:pt x="5420" y="2993"/>
                    <a:pt x="5609" y="2993"/>
                  </a:cubicBezTo>
                  <a:close/>
                  <a:moveTo>
                    <a:pt x="5164" y="6278"/>
                  </a:moveTo>
                  <a:cubicBezTo>
                    <a:pt x="5262" y="6278"/>
                    <a:pt x="5357" y="6317"/>
                    <a:pt x="5420" y="6396"/>
                  </a:cubicBezTo>
                  <a:cubicBezTo>
                    <a:pt x="5577" y="6522"/>
                    <a:pt x="5577" y="6742"/>
                    <a:pt x="5451" y="6900"/>
                  </a:cubicBezTo>
                  <a:cubicBezTo>
                    <a:pt x="5105" y="7246"/>
                    <a:pt x="4632" y="7435"/>
                    <a:pt x="4096" y="7435"/>
                  </a:cubicBezTo>
                  <a:cubicBezTo>
                    <a:pt x="3592" y="7435"/>
                    <a:pt x="3120" y="7246"/>
                    <a:pt x="2805" y="6900"/>
                  </a:cubicBezTo>
                  <a:cubicBezTo>
                    <a:pt x="2647" y="6742"/>
                    <a:pt x="2647" y="6522"/>
                    <a:pt x="2805" y="6396"/>
                  </a:cubicBezTo>
                  <a:cubicBezTo>
                    <a:pt x="2883" y="6317"/>
                    <a:pt x="2986" y="6278"/>
                    <a:pt x="3080" y="6278"/>
                  </a:cubicBezTo>
                  <a:cubicBezTo>
                    <a:pt x="3175" y="6278"/>
                    <a:pt x="3262" y="6317"/>
                    <a:pt x="3309" y="6396"/>
                  </a:cubicBezTo>
                  <a:cubicBezTo>
                    <a:pt x="3529" y="6616"/>
                    <a:pt x="3821" y="6727"/>
                    <a:pt x="4108" y="6727"/>
                  </a:cubicBezTo>
                  <a:cubicBezTo>
                    <a:pt x="4396" y="6727"/>
                    <a:pt x="4679" y="6616"/>
                    <a:pt x="4884" y="6396"/>
                  </a:cubicBezTo>
                  <a:cubicBezTo>
                    <a:pt x="4963" y="6317"/>
                    <a:pt x="5065" y="6278"/>
                    <a:pt x="5164" y="6278"/>
                  </a:cubicBezTo>
                  <a:close/>
                  <a:moveTo>
                    <a:pt x="1954" y="0"/>
                  </a:moveTo>
                  <a:lnTo>
                    <a:pt x="1" y="1954"/>
                  </a:lnTo>
                  <a:lnTo>
                    <a:pt x="1" y="5577"/>
                  </a:lnTo>
                  <a:cubicBezTo>
                    <a:pt x="1" y="7813"/>
                    <a:pt x="1860" y="9672"/>
                    <a:pt x="4096" y="9672"/>
                  </a:cubicBezTo>
                  <a:cubicBezTo>
                    <a:pt x="6365" y="9672"/>
                    <a:pt x="8192" y="7813"/>
                    <a:pt x="8192" y="5577"/>
                  </a:cubicBezTo>
                  <a:lnTo>
                    <a:pt x="8192" y="1954"/>
                  </a:lnTo>
                  <a:lnTo>
                    <a:pt x="6270" y="0"/>
                  </a:lnTo>
                  <a:cubicBezTo>
                    <a:pt x="5609" y="394"/>
                    <a:pt x="4860" y="591"/>
                    <a:pt x="4112" y="591"/>
                  </a:cubicBezTo>
                  <a:cubicBezTo>
                    <a:pt x="3364" y="591"/>
                    <a:pt x="2616" y="394"/>
                    <a:pt x="19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6"/>
            <p:cNvSpPr/>
            <p:nvPr/>
          </p:nvSpPr>
          <p:spPr>
            <a:xfrm>
              <a:off x="-55316150" y="3335975"/>
              <a:ext cx="18925" cy="63825"/>
            </a:xfrm>
            <a:custGeom>
              <a:rect b="b" l="l" r="r" t="t"/>
              <a:pathLst>
                <a:path extrusionOk="0" h="2553" w="757">
                  <a:moveTo>
                    <a:pt x="0" y="0"/>
                  </a:moveTo>
                  <a:lnTo>
                    <a:pt x="0" y="2552"/>
                  </a:lnTo>
                  <a:cubicBezTo>
                    <a:pt x="441" y="2269"/>
                    <a:pt x="756" y="1796"/>
                    <a:pt x="756" y="1260"/>
                  </a:cubicBezTo>
                  <a:cubicBezTo>
                    <a:pt x="756" y="693"/>
                    <a:pt x="473" y="221"/>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1" name="Google Shape;311;p6"/>
          <p:cNvGrpSpPr/>
          <p:nvPr/>
        </p:nvGrpSpPr>
        <p:grpSpPr>
          <a:xfrm>
            <a:off x="354702" y="3270296"/>
            <a:ext cx="314662" cy="358971"/>
            <a:chOff x="-56766175" y="3198925"/>
            <a:chExt cx="279625" cy="319000"/>
          </a:xfrm>
        </p:grpSpPr>
        <p:sp>
          <p:nvSpPr>
            <p:cNvPr id="312" name="Google Shape;312;p6"/>
            <p:cNvSpPr/>
            <p:nvPr/>
          </p:nvSpPr>
          <p:spPr>
            <a:xfrm>
              <a:off x="-56766175" y="3335975"/>
              <a:ext cx="18925" cy="63825"/>
            </a:xfrm>
            <a:custGeom>
              <a:rect b="b" l="l" r="r" t="t"/>
              <a:pathLst>
                <a:path extrusionOk="0" h="2553" w="757">
                  <a:moveTo>
                    <a:pt x="757" y="0"/>
                  </a:moveTo>
                  <a:cubicBezTo>
                    <a:pt x="316" y="221"/>
                    <a:pt x="1" y="693"/>
                    <a:pt x="1" y="1260"/>
                  </a:cubicBezTo>
                  <a:cubicBezTo>
                    <a:pt x="1" y="1796"/>
                    <a:pt x="316" y="2269"/>
                    <a:pt x="757" y="2552"/>
                  </a:cubicBezTo>
                  <a:lnTo>
                    <a:pt x="757" y="158"/>
                  </a:lnTo>
                  <a:lnTo>
                    <a:pt x="75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6"/>
            <p:cNvSpPr/>
            <p:nvPr/>
          </p:nvSpPr>
          <p:spPr>
            <a:xfrm>
              <a:off x="-56747275" y="3198925"/>
              <a:ext cx="222925" cy="93750"/>
            </a:xfrm>
            <a:custGeom>
              <a:rect b="b" l="l" r="r" t="t"/>
              <a:pathLst>
                <a:path extrusionOk="0" h="3750" w="8917">
                  <a:moveTo>
                    <a:pt x="347" y="0"/>
                  </a:moveTo>
                  <a:cubicBezTo>
                    <a:pt x="158" y="0"/>
                    <a:pt x="1" y="158"/>
                    <a:pt x="32" y="347"/>
                  </a:cubicBezTo>
                  <a:cubicBezTo>
                    <a:pt x="410" y="2269"/>
                    <a:pt x="2080" y="3749"/>
                    <a:pt x="4096" y="3749"/>
                  </a:cubicBezTo>
                  <a:lnTo>
                    <a:pt x="8917" y="3749"/>
                  </a:lnTo>
                  <a:cubicBezTo>
                    <a:pt x="8728" y="1639"/>
                    <a:pt x="6995" y="0"/>
                    <a:pt x="48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6"/>
            <p:cNvSpPr/>
            <p:nvPr/>
          </p:nvSpPr>
          <p:spPr>
            <a:xfrm>
              <a:off x="-56710250" y="3348575"/>
              <a:ext cx="55150" cy="55150"/>
            </a:xfrm>
            <a:custGeom>
              <a:rect b="b" l="l" r="r" t="t"/>
              <a:pathLst>
                <a:path extrusionOk="0" h="2206" w="2206">
                  <a:moveTo>
                    <a:pt x="1103" y="0"/>
                  </a:moveTo>
                  <a:cubicBezTo>
                    <a:pt x="473" y="0"/>
                    <a:pt x="0" y="504"/>
                    <a:pt x="0" y="1103"/>
                  </a:cubicBezTo>
                  <a:cubicBezTo>
                    <a:pt x="0" y="1670"/>
                    <a:pt x="504" y="2206"/>
                    <a:pt x="1103" y="2206"/>
                  </a:cubicBezTo>
                  <a:cubicBezTo>
                    <a:pt x="1733" y="2206"/>
                    <a:pt x="2206" y="1702"/>
                    <a:pt x="2206" y="1103"/>
                  </a:cubicBezTo>
                  <a:cubicBezTo>
                    <a:pt x="2206" y="504"/>
                    <a:pt x="1733" y="0"/>
                    <a:pt x="110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6"/>
            <p:cNvSpPr/>
            <p:nvPr/>
          </p:nvSpPr>
          <p:spPr>
            <a:xfrm>
              <a:off x="-56597625" y="3349350"/>
              <a:ext cx="55150" cy="55175"/>
            </a:xfrm>
            <a:custGeom>
              <a:rect b="b" l="l" r="r" t="t"/>
              <a:pathLst>
                <a:path extrusionOk="0" h="2207" w="2206">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6"/>
            <p:cNvSpPr/>
            <p:nvPr/>
          </p:nvSpPr>
          <p:spPr>
            <a:xfrm>
              <a:off x="-56727575" y="3376925"/>
              <a:ext cx="204800" cy="141000"/>
            </a:xfrm>
            <a:custGeom>
              <a:rect b="b" l="l" r="r" t="t"/>
              <a:pathLst>
                <a:path extrusionOk="0" h="5640" w="8192">
                  <a:moveTo>
                    <a:pt x="5104" y="2174"/>
                  </a:moveTo>
                  <a:cubicBezTo>
                    <a:pt x="5199" y="2174"/>
                    <a:pt x="5293" y="2206"/>
                    <a:pt x="5356" y="2269"/>
                  </a:cubicBezTo>
                  <a:cubicBezTo>
                    <a:pt x="5545" y="2395"/>
                    <a:pt x="5545" y="2647"/>
                    <a:pt x="5388" y="2804"/>
                  </a:cubicBezTo>
                  <a:cubicBezTo>
                    <a:pt x="5041" y="3151"/>
                    <a:pt x="4569" y="3340"/>
                    <a:pt x="4096" y="3340"/>
                  </a:cubicBezTo>
                  <a:cubicBezTo>
                    <a:pt x="3560" y="3340"/>
                    <a:pt x="3088" y="3151"/>
                    <a:pt x="2741" y="2804"/>
                  </a:cubicBezTo>
                  <a:cubicBezTo>
                    <a:pt x="2584" y="2647"/>
                    <a:pt x="2584" y="2395"/>
                    <a:pt x="2741" y="2269"/>
                  </a:cubicBezTo>
                  <a:cubicBezTo>
                    <a:pt x="2820" y="2206"/>
                    <a:pt x="2922" y="2174"/>
                    <a:pt x="3021" y="2174"/>
                  </a:cubicBezTo>
                  <a:cubicBezTo>
                    <a:pt x="3119" y="2174"/>
                    <a:pt x="3214" y="2206"/>
                    <a:pt x="3277" y="2269"/>
                  </a:cubicBezTo>
                  <a:cubicBezTo>
                    <a:pt x="3482" y="2489"/>
                    <a:pt x="3765" y="2600"/>
                    <a:pt x="4053" y="2600"/>
                  </a:cubicBezTo>
                  <a:cubicBezTo>
                    <a:pt x="4340" y="2600"/>
                    <a:pt x="4632" y="2489"/>
                    <a:pt x="4852" y="2269"/>
                  </a:cubicBezTo>
                  <a:cubicBezTo>
                    <a:pt x="4915" y="2206"/>
                    <a:pt x="5010" y="2174"/>
                    <a:pt x="5104" y="2174"/>
                  </a:cubicBezTo>
                  <a:close/>
                  <a:moveTo>
                    <a:pt x="0" y="0"/>
                  </a:moveTo>
                  <a:lnTo>
                    <a:pt x="0" y="1513"/>
                  </a:lnTo>
                  <a:cubicBezTo>
                    <a:pt x="0" y="3623"/>
                    <a:pt x="1639" y="5451"/>
                    <a:pt x="3718" y="5640"/>
                  </a:cubicBezTo>
                  <a:lnTo>
                    <a:pt x="3718" y="4537"/>
                  </a:lnTo>
                  <a:cubicBezTo>
                    <a:pt x="3718" y="4348"/>
                    <a:pt x="3875" y="4191"/>
                    <a:pt x="4096" y="4191"/>
                  </a:cubicBezTo>
                  <a:cubicBezTo>
                    <a:pt x="4285" y="4191"/>
                    <a:pt x="4442" y="4348"/>
                    <a:pt x="4442" y="4537"/>
                  </a:cubicBezTo>
                  <a:lnTo>
                    <a:pt x="4442" y="5640"/>
                  </a:lnTo>
                  <a:cubicBezTo>
                    <a:pt x="6522" y="5451"/>
                    <a:pt x="8192" y="3623"/>
                    <a:pt x="8192" y="1513"/>
                  </a:cubicBezTo>
                  <a:lnTo>
                    <a:pt x="8192" y="0"/>
                  </a:lnTo>
                  <a:cubicBezTo>
                    <a:pt x="8192" y="1009"/>
                    <a:pt x="7309" y="1859"/>
                    <a:pt x="6301" y="1859"/>
                  </a:cubicBezTo>
                  <a:cubicBezTo>
                    <a:pt x="5388" y="1859"/>
                    <a:pt x="4632" y="1229"/>
                    <a:pt x="4474" y="347"/>
                  </a:cubicBezTo>
                  <a:lnTo>
                    <a:pt x="3655" y="347"/>
                  </a:lnTo>
                  <a:cubicBezTo>
                    <a:pt x="3497" y="1229"/>
                    <a:pt x="2710" y="1859"/>
                    <a:pt x="1828" y="1859"/>
                  </a:cubicBezTo>
                  <a:cubicBezTo>
                    <a:pt x="819" y="1859"/>
                    <a:pt x="0" y="1009"/>
                    <a:pt x="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6"/>
            <p:cNvSpPr/>
            <p:nvPr/>
          </p:nvSpPr>
          <p:spPr>
            <a:xfrm>
              <a:off x="-56729150" y="3289500"/>
              <a:ext cx="204000" cy="87450"/>
            </a:xfrm>
            <a:custGeom>
              <a:rect b="b" l="l" r="r" t="t"/>
              <a:pathLst>
                <a:path extrusionOk="0" h="3498" w="8160">
                  <a:moveTo>
                    <a:pt x="567" y="0"/>
                  </a:moveTo>
                  <a:cubicBezTo>
                    <a:pt x="221" y="630"/>
                    <a:pt x="0" y="1292"/>
                    <a:pt x="0" y="2017"/>
                  </a:cubicBezTo>
                  <a:lnTo>
                    <a:pt x="0" y="3497"/>
                  </a:lnTo>
                  <a:cubicBezTo>
                    <a:pt x="0" y="2489"/>
                    <a:pt x="851" y="1639"/>
                    <a:pt x="1859" y="1639"/>
                  </a:cubicBezTo>
                  <a:cubicBezTo>
                    <a:pt x="2773" y="1639"/>
                    <a:pt x="3529" y="2269"/>
                    <a:pt x="3686" y="3151"/>
                  </a:cubicBezTo>
                  <a:lnTo>
                    <a:pt x="4505" y="3151"/>
                  </a:lnTo>
                  <a:cubicBezTo>
                    <a:pt x="4663" y="2269"/>
                    <a:pt x="5451" y="1639"/>
                    <a:pt x="6333" y="1639"/>
                  </a:cubicBezTo>
                  <a:cubicBezTo>
                    <a:pt x="7341" y="1639"/>
                    <a:pt x="8160" y="2489"/>
                    <a:pt x="8160" y="3497"/>
                  </a:cubicBezTo>
                  <a:lnTo>
                    <a:pt x="8160" y="914"/>
                  </a:lnTo>
                  <a:lnTo>
                    <a:pt x="3340" y="914"/>
                  </a:lnTo>
                  <a:cubicBezTo>
                    <a:pt x="2332" y="851"/>
                    <a:pt x="1355" y="536"/>
                    <a:pt x="5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6"/>
            <p:cNvSpPr/>
            <p:nvPr/>
          </p:nvSpPr>
          <p:spPr>
            <a:xfrm>
              <a:off x="-56505475" y="3335975"/>
              <a:ext cx="18925" cy="63825"/>
            </a:xfrm>
            <a:custGeom>
              <a:rect b="b" l="l" r="r" t="t"/>
              <a:pathLst>
                <a:path extrusionOk="0" h="2553" w="757">
                  <a:moveTo>
                    <a:pt x="1" y="0"/>
                  </a:moveTo>
                  <a:lnTo>
                    <a:pt x="1" y="2552"/>
                  </a:lnTo>
                  <a:cubicBezTo>
                    <a:pt x="442" y="2269"/>
                    <a:pt x="757" y="1796"/>
                    <a:pt x="757" y="1260"/>
                  </a:cubicBezTo>
                  <a:cubicBezTo>
                    <a:pt x="757" y="693"/>
                    <a:pt x="473" y="22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9" name="Google Shape;319;p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
        <p:nvSpPr>
          <p:cNvPr id="320" name="Google Shape;320;p6"/>
          <p:cNvSpPr/>
          <p:nvPr/>
        </p:nvSpPr>
        <p:spPr>
          <a:xfrm rot="10800000">
            <a:off x="3162100" y="2920850"/>
            <a:ext cx="2664600" cy="1313100"/>
          </a:xfrm>
          <a:prstGeom prst="roundRect">
            <a:avLst>
              <a:gd fmla="val 9231"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6"/>
          <p:cNvSpPr txBox="1"/>
          <p:nvPr>
            <p:ph type="ctrTitle"/>
          </p:nvPr>
        </p:nvSpPr>
        <p:spPr>
          <a:xfrm flipH="1">
            <a:off x="3535400" y="3106095"/>
            <a:ext cx="1869300" cy="94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View Ranking</a:t>
            </a:r>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5" name="Shape 325"/>
        <p:cNvGrpSpPr/>
        <p:nvPr/>
      </p:nvGrpSpPr>
      <p:grpSpPr>
        <a:xfrm>
          <a:off x="0" y="0"/>
          <a:ext cx="0" cy="0"/>
          <a:chOff x="0" y="0"/>
          <a:chExt cx="0" cy="0"/>
        </a:xfrm>
      </p:grpSpPr>
      <p:sp>
        <p:nvSpPr>
          <p:cNvPr id="326" name="Google Shape;326;p7"/>
          <p:cNvSpPr txBox="1"/>
          <p:nvPr>
            <p:ph type="title"/>
          </p:nvPr>
        </p:nvSpPr>
        <p:spPr>
          <a:xfrm>
            <a:off x="1737000" y="283600"/>
            <a:ext cx="56700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3000">
                <a:solidFill>
                  <a:srgbClr val="383536"/>
                </a:solidFill>
                <a:latin typeface="Arial"/>
                <a:ea typeface="Arial"/>
                <a:cs typeface="Arial"/>
                <a:sym typeface="Arial"/>
              </a:rPr>
              <a:t>Register</a:t>
            </a:r>
            <a:endParaRPr/>
          </a:p>
        </p:txBody>
      </p:sp>
      <p:sp>
        <p:nvSpPr>
          <p:cNvPr id="327" name="Google Shape;327;p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pic>
        <p:nvPicPr>
          <p:cNvPr descr="Graphical user interface, text&#10;&#10;Description automatically generated" id="328" name="Google Shape;328;p7"/>
          <p:cNvPicPr preferRelativeResize="0"/>
          <p:nvPr/>
        </p:nvPicPr>
        <p:blipFill rotWithShape="1">
          <a:blip r:embed="rId4">
            <a:alphaModFix/>
          </a:blip>
          <a:srcRect b="0" l="0" r="0" t="0"/>
          <a:stretch/>
        </p:blipFill>
        <p:spPr>
          <a:xfrm>
            <a:off x="2527246" y="1621715"/>
            <a:ext cx="4000828" cy="20380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2" name="Shape 332"/>
        <p:cNvGrpSpPr/>
        <p:nvPr/>
      </p:nvGrpSpPr>
      <p:grpSpPr>
        <a:xfrm>
          <a:off x="0" y="0"/>
          <a:ext cx="0" cy="0"/>
          <a:chOff x="0" y="0"/>
          <a:chExt cx="0" cy="0"/>
        </a:xfrm>
      </p:grpSpPr>
      <p:sp>
        <p:nvSpPr>
          <p:cNvPr id="333" name="Google Shape;333;p8"/>
          <p:cNvSpPr txBox="1"/>
          <p:nvPr>
            <p:ph type="title"/>
          </p:nvPr>
        </p:nvSpPr>
        <p:spPr>
          <a:xfrm>
            <a:off x="1893950" y="283600"/>
            <a:ext cx="56700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3000">
                <a:solidFill>
                  <a:srgbClr val="383536"/>
                </a:solidFill>
                <a:latin typeface="Arial"/>
                <a:ea typeface="Arial"/>
                <a:cs typeface="Arial"/>
                <a:sym typeface="Arial"/>
              </a:rPr>
              <a:t>Sign In</a:t>
            </a:r>
            <a:endParaRPr/>
          </a:p>
        </p:txBody>
      </p:sp>
      <p:sp>
        <p:nvSpPr>
          <p:cNvPr id="334" name="Google Shape;334;p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pic>
        <p:nvPicPr>
          <p:cNvPr descr="Graphical user interface, text&#10;&#10;Description automatically generated" id="335" name="Google Shape;335;p8"/>
          <p:cNvPicPr preferRelativeResize="0"/>
          <p:nvPr/>
        </p:nvPicPr>
        <p:blipFill rotWithShape="1">
          <a:blip r:embed="rId4">
            <a:alphaModFix/>
          </a:blip>
          <a:srcRect b="0" l="0" r="0" t="0"/>
          <a:stretch/>
        </p:blipFill>
        <p:spPr>
          <a:xfrm>
            <a:off x="2119312" y="1452562"/>
            <a:ext cx="4905375" cy="2238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9" name="Shape 339"/>
        <p:cNvGrpSpPr/>
        <p:nvPr/>
      </p:nvGrpSpPr>
      <p:grpSpPr>
        <a:xfrm>
          <a:off x="0" y="0"/>
          <a:ext cx="0" cy="0"/>
          <a:chOff x="0" y="0"/>
          <a:chExt cx="0" cy="0"/>
        </a:xfrm>
      </p:grpSpPr>
      <p:sp>
        <p:nvSpPr>
          <p:cNvPr id="340" name="Google Shape;340;p9"/>
          <p:cNvSpPr txBox="1"/>
          <p:nvPr>
            <p:ph type="title"/>
          </p:nvPr>
        </p:nvSpPr>
        <p:spPr>
          <a:xfrm>
            <a:off x="1893950" y="283600"/>
            <a:ext cx="56700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3000">
                <a:latin typeface="Arial"/>
                <a:ea typeface="Arial"/>
                <a:cs typeface="Arial"/>
                <a:sym typeface="Arial"/>
              </a:rPr>
              <a:t>Caro Game</a:t>
            </a:r>
            <a:endParaRPr sz="3000">
              <a:solidFill>
                <a:schemeClr val="accent2"/>
              </a:solidFill>
              <a:latin typeface="Arial"/>
              <a:ea typeface="Arial"/>
              <a:cs typeface="Arial"/>
              <a:sym typeface="Arial"/>
            </a:endParaRPr>
          </a:p>
        </p:txBody>
      </p:sp>
      <p:sp>
        <p:nvSpPr>
          <p:cNvPr id="341" name="Google Shape;341;p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pic>
        <p:nvPicPr>
          <p:cNvPr descr="Graphical user interface, text&#10;&#10;Description automatically generated" id="342" name="Google Shape;342;p9"/>
          <p:cNvPicPr preferRelativeResize="0"/>
          <p:nvPr/>
        </p:nvPicPr>
        <p:blipFill rotWithShape="1">
          <a:blip r:embed="rId4">
            <a:alphaModFix/>
          </a:blip>
          <a:srcRect b="0" l="0" r="0" t="0"/>
          <a:stretch/>
        </p:blipFill>
        <p:spPr>
          <a:xfrm>
            <a:off x="39250" y="913578"/>
            <a:ext cx="4188042" cy="2005833"/>
          </a:xfrm>
          <a:prstGeom prst="rect">
            <a:avLst/>
          </a:prstGeom>
          <a:noFill/>
          <a:ln>
            <a:noFill/>
          </a:ln>
        </p:spPr>
      </p:pic>
      <p:pic>
        <p:nvPicPr>
          <p:cNvPr descr="Text&#10;&#10;Description automatically generated" id="343" name="Google Shape;343;p9"/>
          <p:cNvPicPr preferRelativeResize="0"/>
          <p:nvPr/>
        </p:nvPicPr>
        <p:blipFill rotWithShape="1">
          <a:blip r:embed="rId5">
            <a:alphaModFix/>
          </a:blip>
          <a:srcRect b="0" l="0" r="0" t="0"/>
          <a:stretch/>
        </p:blipFill>
        <p:spPr>
          <a:xfrm>
            <a:off x="4195599" y="918034"/>
            <a:ext cx="4497112" cy="2617689"/>
          </a:xfrm>
          <a:prstGeom prst="rect">
            <a:avLst/>
          </a:prstGeom>
          <a:noFill/>
          <a:ln>
            <a:noFill/>
          </a:ln>
        </p:spPr>
      </p:pic>
      <p:pic>
        <p:nvPicPr>
          <p:cNvPr descr="Text&#10;&#10;Description automatically generated" id="344" name="Google Shape;344;p9"/>
          <p:cNvPicPr preferRelativeResize="0"/>
          <p:nvPr/>
        </p:nvPicPr>
        <p:blipFill rotWithShape="1">
          <a:blip r:embed="rId6">
            <a:alphaModFix/>
          </a:blip>
          <a:srcRect b="0" l="0" r="0" t="0"/>
          <a:stretch/>
        </p:blipFill>
        <p:spPr>
          <a:xfrm>
            <a:off x="37443" y="2917733"/>
            <a:ext cx="4191655" cy="214582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8" name="Shape 348"/>
        <p:cNvGrpSpPr/>
        <p:nvPr/>
      </p:nvGrpSpPr>
      <p:grpSpPr>
        <a:xfrm>
          <a:off x="0" y="0"/>
          <a:ext cx="0" cy="0"/>
          <a:chOff x="0" y="0"/>
          <a:chExt cx="0" cy="0"/>
        </a:xfrm>
      </p:grpSpPr>
      <p:sp>
        <p:nvSpPr>
          <p:cNvPr id="349" name="Google Shape;349;p10"/>
          <p:cNvSpPr txBox="1"/>
          <p:nvPr>
            <p:ph type="title"/>
          </p:nvPr>
        </p:nvSpPr>
        <p:spPr>
          <a:xfrm>
            <a:off x="1893950" y="283600"/>
            <a:ext cx="56700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3000">
                <a:latin typeface="Arial"/>
                <a:ea typeface="Arial"/>
                <a:cs typeface="Arial"/>
                <a:sym typeface="Arial"/>
              </a:rPr>
              <a:t>TTT Game</a:t>
            </a:r>
            <a:endParaRPr sz="3000">
              <a:solidFill>
                <a:schemeClr val="accent2"/>
              </a:solidFill>
              <a:latin typeface="Arial"/>
              <a:ea typeface="Arial"/>
              <a:cs typeface="Arial"/>
              <a:sym typeface="Arial"/>
            </a:endParaRPr>
          </a:p>
        </p:txBody>
      </p:sp>
      <p:sp>
        <p:nvSpPr>
          <p:cNvPr id="350" name="Google Shape;350;p1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pic>
        <p:nvPicPr>
          <p:cNvPr descr="Graphical user interface, text, application&#10;&#10;Description automatically generated" id="351" name="Google Shape;351;p10"/>
          <p:cNvPicPr preferRelativeResize="0"/>
          <p:nvPr/>
        </p:nvPicPr>
        <p:blipFill rotWithShape="1">
          <a:blip r:embed="rId4">
            <a:alphaModFix/>
          </a:blip>
          <a:srcRect b="0" l="0" r="0" t="0"/>
          <a:stretch/>
        </p:blipFill>
        <p:spPr>
          <a:xfrm>
            <a:off x="2627" y="1026236"/>
            <a:ext cx="4724400" cy="2085975"/>
          </a:xfrm>
          <a:prstGeom prst="rect">
            <a:avLst/>
          </a:prstGeom>
          <a:noFill/>
          <a:ln>
            <a:noFill/>
          </a:ln>
        </p:spPr>
      </p:pic>
      <p:pic>
        <p:nvPicPr>
          <p:cNvPr descr="Text&#10;&#10;Description automatically generated" id="352" name="Google Shape;352;p10"/>
          <p:cNvPicPr preferRelativeResize="0"/>
          <p:nvPr/>
        </p:nvPicPr>
        <p:blipFill rotWithShape="1">
          <a:blip r:embed="rId5">
            <a:alphaModFix/>
          </a:blip>
          <a:srcRect b="0" l="0" r="0" t="0"/>
          <a:stretch/>
        </p:blipFill>
        <p:spPr>
          <a:xfrm>
            <a:off x="4736059" y="983866"/>
            <a:ext cx="3514725" cy="3057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
          <p:cNvSpPr txBox="1"/>
          <p:nvPr>
            <p:ph idx="18" type="title"/>
          </p:nvPr>
        </p:nvSpPr>
        <p:spPr>
          <a:xfrm>
            <a:off x="2421000" y="283608"/>
            <a:ext cx="43020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LAYOUT</a:t>
            </a:r>
            <a:endParaRPr>
              <a:latin typeface="Arial"/>
              <a:ea typeface="Arial"/>
              <a:cs typeface="Arial"/>
              <a:sym typeface="Arial"/>
            </a:endParaRPr>
          </a:p>
        </p:txBody>
      </p:sp>
      <p:sp>
        <p:nvSpPr>
          <p:cNvPr id="157" name="Google Shape;157;p2"/>
          <p:cNvSpPr txBox="1"/>
          <p:nvPr>
            <p:ph type="ctrTitle"/>
          </p:nvPr>
        </p:nvSpPr>
        <p:spPr>
          <a:xfrm flipH="1">
            <a:off x="1045" y="1758026"/>
            <a:ext cx="2504100" cy="57894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Introduction</a:t>
            </a:r>
            <a:endParaRPr>
              <a:latin typeface="Arial"/>
              <a:ea typeface="Arial"/>
              <a:cs typeface="Arial"/>
              <a:sym typeface="Arial"/>
            </a:endParaRPr>
          </a:p>
        </p:txBody>
      </p:sp>
      <p:sp>
        <p:nvSpPr>
          <p:cNvPr id="158" name="Google Shape;158;p2"/>
          <p:cNvSpPr txBox="1"/>
          <p:nvPr>
            <p:ph idx="6" type="ctrTitle"/>
          </p:nvPr>
        </p:nvSpPr>
        <p:spPr>
          <a:xfrm flipH="1">
            <a:off x="6537508" y="1812776"/>
            <a:ext cx="24531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Function</a:t>
            </a:r>
            <a:endParaRPr/>
          </a:p>
        </p:txBody>
      </p:sp>
      <p:sp>
        <p:nvSpPr>
          <p:cNvPr id="159" name="Google Shape;159;p2"/>
          <p:cNvSpPr txBox="1"/>
          <p:nvPr>
            <p:ph idx="9" type="ctrTitle"/>
          </p:nvPr>
        </p:nvSpPr>
        <p:spPr>
          <a:xfrm flipH="1">
            <a:off x="2093" y="3510028"/>
            <a:ext cx="2453100" cy="49026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Technique</a:t>
            </a:r>
            <a:endParaRPr>
              <a:latin typeface="Arial"/>
              <a:ea typeface="Arial"/>
              <a:cs typeface="Arial"/>
              <a:sym typeface="Arial"/>
            </a:endParaRPr>
          </a:p>
        </p:txBody>
      </p:sp>
      <p:sp>
        <p:nvSpPr>
          <p:cNvPr id="160" name="Google Shape;160;p2"/>
          <p:cNvSpPr txBox="1"/>
          <p:nvPr>
            <p:ph idx="15" type="ctrTitle"/>
          </p:nvPr>
        </p:nvSpPr>
        <p:spPr>
          <a:xfrm flipH="1">
            <a:off x="3344739" y="3446205"/>
            <a:ext cx="24531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Evaluate</a:t>
            </a:r>
            <a:endParaRPr/>
          </a:p>
        </p:txBody>
      </p:sp>
      <p:sp>
        <p:nvSpPr>
          <p:cNvPr id="161" name="Google Shape;161;p2"/>
          <p:cNvSpPr txBox="1"/>
          <p:nvPr>
            <p:ph idx="2" type="title"/>
          </p:nvPr>
        </p:nvSpPr>
        <p:spPr>
          <a:xfrm>
            <a:off x="752011" y="1140800"/>
            <a:ext cx="9888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500"/>
              <a:buNone/>
            </a:pPr>
            <a:r>
              <a:rPr lang="en">
                <a:latin typeface="Arial"/>
                <a:ea typeface="Arial"/>
                <a:cs typeface="Arial"/>
                <a:sym typeface="Arial"/>
              </a:rPr>
              <a:t>01</a:t>
            </a:r>
            <a:endParaRPr>
              <a:latin typeface="Arial"/>
              <a:ea typeface="Arial"/>
              <a:cs typeface="Arial"/>
              <a:sym typeface="Arial"/>
            </a:endParaRPr>
          </a:p>
        </p:txBody>
      </p:sp>
      <p:sp>
        <p:nvSpPr>
          <p:cNvPr id="162" name="Google Shape;162;p2"/>
          <p:cNvSpPr txBox="1"/>
          <p:nvPr>
            <p:ph idx="14" type="title"/>
          </p:nvPr>
        </p:nvSpPr>
        <p:spPr>
          <a:xfrm>
            <a:off x="733283" y="2815883"/>
            <a:ext cx="947400" cy="587653"/>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500"/>
              <a:buNone/>
            </a:pPr>
            <a:r>
              <a:rPr lang="en">
                <a:latin typeface="Arial"/>
                <a:ea typeface="Arial"/>
                <a:cs typeface="Arial"/>
                <a:sym typeface="Arial"/>
              </a:rPr>
              <a:t>03</a:t>
            </a:r>
            <a:endParaRPr>
              <a:latin typeface="Arial"/>
              <a:ea typeface="Arial"/>
              <a:cs typeface="Arial"/>
              <a:sym typeface="Arial"/>
            </a:endParaRPr>
          </a:p>
        </p:txBody>
      </p:sp>
      <p:sp>
        <p:nvSpPr>
          <p:cNvPr id="163" name="Google Shape;163;p2"/>
          <p:cNvSpPr txBox="1"/>
          <p:nvPr>
            <p:ph idx="17" type="title"/>
          </p:nvPr>
        </p:nvSpPr>
        <p:spPr>
          <a:xfrm>
            <a:off x="4097589" y="2819158"/>
            <a:ext cx="9474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500"/>
              <a:buNone/>
            </a:pPr>
            <a:r>
              <a:rPr lang="en">
                <a:latin typeface="Arial"/>
                <a:ea typeface="Arial"/>
                <a:cs typeface="Arial"/>
                <a:sym typeface="Arial"/>
              </a:rPr>
              <a:t>04 </a:t>
            </a:r>
            <a:endParaRPr>
              <a:latin typeface="Arial"/>
              <a:ea typeface="Arial"/>
              <a:cs typeface="Arial"/>
              <a:sym typeface="Arial"/>
            </a:endParaRPr>
          </a:p>
        </p:txBody>
      </p:sp>
      <p:sp>
        <p:nvSpPr>
          <p:cNvPr id="164" name="Google Shape;164;p2"/>
          <p:cNvSpPr txBox="1"/>
          <p:nvPr>
            <p:ph idx="8" type="title"/>
          </p:nvPr>
        </p:nvSpPr>
        <p:spPr>
          <a:xfrm>
            <a:off x="7419065" y="1140800"/>
            <a:ext cx="8004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500"/>
              <a:buNone/>
            </a:pPr>
            <a:r>
              <a:rPr lang="en">
                <a:latin typeface="Arial"/>
                <a:ea typeface="Arial"/>
                <a:cs typeface="Arial"/>
                <a:sym typeface="Arial"/>
              </a:rPr>
              <a:t>03</a:t>
            </a:r>
            <a:endParaRPr/>
          </a:p>
        </p:txBody>
      </p:sp>
      <p:sp>
        <p:nvSpPr>
          <p:cNvPr id="165" name="Google Shape;165;p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Arial"/>
                <a:ea typeface="Arial"/>
                <a:cs typeface="Arial"/>
                <a:sym typeface="Arial"/>
              </a:rPr>
              <a:t>‹#›</a:t>
            </a:fld>
            <a:endParaRPr b="1" sz="1800">
              <a:latin typeface="Arial"/>
              <a:ea typeface="Arial"/>
              <a:cs typeface="Arial"/>
              <a:sym typeface="Arial"/>
            </a:endParaRPr>
          </a:p>
          <a:p>
            <a:pPr indent="0" lvl="0" marL="0" rtl="0" algn="r">
              <a:lnSpc>
                <a:spcPct val="100000"/>
              </a:lnSpc>
              <a:spcBef>
                <a:spcPts val="0"/>
              </a:spcBef>
              <a:spcAft>
                <a:spcPts val="0"/>
              </a:spcAft>
              <a:buSzPts val="1800"/>
              <a:buNone/>
            </a:pPr>
            <a:r>
              <a:t/>
            </a:r>
            <a:endParaRPr sz="1800">
              <a:latin typeface="Arial"/>
              <a:ea typeface="Arial"/>
              <a:cs typeface="Arial"/>
              <a:sym typeface="Arial"/>
            </a:endParaRPr>
          </a:p>
        </p:txBody>
      </p:sp>
      <p:sp>
        <p:nvSpPr>
          <p:cNvPr id="166" name="Google Shape;166;p2"/>
          <p:cNvSpPr txBox="1"/>
          <p:nvPr>
            <p:ph idx="17" type="title"/>
          </p:nvPr>
        </p:nvSpPr>
        <p:spPr>
          <a:xfrm>
            <a:off x="7179973" y="2750175"/>
            <a:ext cx="8397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500"/>
              <a:buNone/>
            </a:pPr>
            <a:r>
              <a:rPr lang="en">
                <a:latin typeface="Arial"/>
                <a:ea typeface="Arial"/>
                <a:cs typeface="Arial"/>
                <a:sym typeface="Arial"/>
              </a:rPr>
              <a:t>05 </a:t>
            </a:r>
            <a:endParaRPr>
              <a:latin typeface="Arial"/>
              <a:ea typeface="Arial"/>
              <a:cs typeface="Arial"/>
              <a:sym typeface="Arial"/>
            </a:endParaRPr>
          </a:p>
        </p:txBody>
      </p:sp>
      <p:sp>
        <p:nvSpPr>
          <p:cNvPr id="167" name="Google Shape;167;p2"/>
          <p:cNvSpPr txBox="1"/>
          <p:nvPr>
            <p:ph idx="15" type="ctrTitle"/>
          </p:nvPr>
        </p:nvSpPr>
        <p:spPr>
          <a:xfrm flipH="1">
            <a:off x="6375177" y="3432041"/>
            <a:ext cx="24531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Conclusion</a:t>
            </a:r>
            <a:endParaRPr/>
          </a:p>
        </p:txBody>
      </p:sp>
      <p:sp>
        <p:nvSpPr>
          <p:cNvPr id="168" name="Google Shape;168;p2"/>
          <p:cNvSpPr txBox="1"/>
          <p:nvPr/>
        </p:nvSpPr>
        <p:spPr>
          <a:xfrm>
            <a:off x="4162172" y="1145398"/>
            <a:ext cx="800400" cy="577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500"/>
              <a:buFont typeface="Teko Light"/>
              <a:buNone/>
            </a:pPr>
            <a:r>
              <a:rPr b="0" i="0" lang="en" sz="3600" u="none" cap="none" strike="noStrike">
                <a:solidFill>
                  <a:schemeClr val="dk1"/>
                </a:solidFill>
                <a:latin typeface="Arial"/>
                <a:ea typeface="Arial"/>
                <a:cs typeface="Arial"/>
                <a:sym typeface="Arial"/>
              </a:rPr>
              <a:t>02</a:t>
            </a:r>
            <a:endParaRPr/>
          </a:p>
        </p:txBody>
      </p:sp>
      <p:sp>
        <p:nvSpPr>
          <p:cNvPr id="169" name="Google Shape;169;p2"/>
          <p:cNvSpPr txBox="1"/>
          <p:nvPr/>
        </p:nvSpPr>
        <p:spPr>
          <a:xfrm flipH="1">
            <a:off x="3339736" y="1817374"/>
            <a:ext cx="2453100" cy="577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Teko Light"/>
              <a:buNone/>
            </a:pPr>
            <a:r>
              <a:rPr lang="en" sz="2400">
                <a:solidFill>
                  <a:schemeClr val="accent1"/>
                </a:solidFill>
              </a:rPr>
              <a:t>Design Analysis</a:t>
            </a:r>
            <a:endParaRPr b="0" i="0" sz="2400" u="none" cap="none" strike="noStrike">
              <a:solidFill>
                <a:schemeClr val="accen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6" name="Shape 356"/>
        <p:cNvGrpSpPr/>
        <p:nvPr/>
      </p:nvGrpSpPr>
      <p:grpSpPr>
        <a:xfrm>
          <a:off x="0" y="0"/>
          <a:ext cx="0" cy="0"/>
          <a:chOff x="0" y="0"/>
          <a:chExt cx="0" cy="0"/>
        </a:xfrm>
      </p:grpSpPr>
      <p:sp>
        <p:nvSpPr>
          <p:cNvPr id="357" name="Google Shape;357;p11"/>
          <p:cNvSpPr txBox="1"/>
          <p:nvPr>
            <p:ph type="title"/>
          </p:nvPr>
        </p:nvSpPr>
        <p:spPr>
          <a:xfrm>
            <a:off x="1893950" y="283600"/>
            <a:ext cx="56700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3000">
                <a:latin typeface="Arial"/>
                <a:ea typeface="Arial"/>
                <a:cs typeface="Arial"/>
                <a:sym typeface="Arial"/>
              </a:rPr>
              <a:t>View ranking</a:t>
            </a:r>
            <a:endParaRPr sz="3000">
              <a:solidFill>
                <a:schemeClr val="accent2"/>
              </a:solidFill>
              <a:latin typeface="Arial"/>
              <a:ea typeface="Arial"/>
              <a:cs typeface="Arial"/>
              <a:sym typeface="Arial"/>
            </a:endParaRPr>
          </a:p>
        </p:txBody>
      </p:sp>
      <p:sp>
        <p:nvSpPr>
          <p:cNvPr id="358" name="Google Shape;358;p1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pic>
        <p:nvPicPr>
          <p:cNvPr id="359" name="Google Shape;359;p11"/>
          <p:cNvPicPr preferRelativeResize="0"/>
          <p:nvPr/>
        </p:nvPicPr>
        <p:blipFill rotWithShape="1">
          <a:blip r:embed="rId4">
            <a:alphaModFix/>
          </a:blip>
          <a:srcRect b="0" l="0" r="0" t="0"/>
          <a:stretch/>
        </p:blipFill>
        <p:spPr>
          <a:xfrm>
            <a:off x="-1970" y="1090626"/>
            <a:ext cx="4359163" cy="3592869"/>
          </a:xfrm>
          <a:prstGeom prst="rect">
            <a:avLst/>
          </a:prstGeom>
          <a:noFill/>
          <a:ln>
            <a:noFill/>
          </a:ln>
        </p:spPr>
      </p:pic>
      <p:pic>
        <p:nvPicPr>
          <p:cNvPr id="360" name="Google Shape;360;p11"/>
          <p:cNvPicPr preferRelativeResize="0"/>
          <p:nvPr/>
        </p:nvPicPr>
        <p:blipFill rotWithShape="1">
          <a:blip r:embed="rId5">
            <a:alphaModFix/>
          </a:blip>
          <a:srcRect b="0" l="0" r="0" t="0"/>
          <a:stretch/>
        </p:blipFill>
        <p:spPr>
          <a:xfrm>
            <a:off x="4402520" y="1092404"/>
            <a:ext cx="4674476" cy="35893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4" name="Shape 364"/>
        <p:cNvGrpSpPr/>
        <p:nvPr/>
      </p:nvGrpSpPr>
      <p:grpSpPr>
        <a:xfrm>
          <a:off x="0" y="0"/>
          <a:ext cx="0" cy="0"/>
          <a:chOff x="0" y="0"/>
          <a:chExt cx="0" cy="0"/>
        </a:xfrm>
      </p:grpSpPr>
      <p:sp>
        <p:nvSpPr>
          <p:cNvPr id="365" name="Google Shape;365;p12"/>
          <p:cNvSpPr txBox="1"/>
          <p:nvPr>
            <p:ph type="ctrTitle"/>
          </p:nvPr>
        </p:nvSpPr>
        <p:spPr>
          <a:xfrm flipH="1">
            <a:off x="4196798" y="2572881"/>
            <a:ext cx="4360406" cy="482861"/>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4800">
                <a:latin typeface="Arial"/>
                <a:ea typeface="Arial"/>
                <a:cs typeface="Arial"/>
                <a:sym typeface="Arial"/>
              </a:rPr>
              <a:t>Technique</a:t>
            </a:r>
            <a:endParaRPr/>
          </a:p>
        </p:txBody>
      </p:sp>
      <p:sp>
        <p:nvSpPr>
          <p:cNvPr id="366" name="Google Shape;366;p12"/>
          <p:cNvSpPr txBox="1"/>
          <p:nvPr>
            <p:ph idx="2" type="title"/>
          </p:nvPr>
        </p:nvSpPr>
        <p:spPr>
          <a:xfrm flipH="1">
            <a:off x="2133750" y="2105829"/>
            <a:ext cx="20001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500"/>
              <a:buNone/>
            </a:pPr>
            <a:r>
              <a:rPr lang="en"/>
              <a:t>04</a:t>
            </a:r>
            <a:endParaRPr/>
          </a:p>
        </p:txBody>
      </p:sp>
      <p:sp>
        <p:nvSpPr>
          <p:cNvPr id="367" name="Google Shape;367;p1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3"/>
          <p:cNvSpPr txBox="1"/>
          <p:nvPr>
            <p:ph idx="4" type="title"/>
          </p:nvPr>
        </p:nvSpPr>
        <p:spPr>
          <a:xfrm>
            <a:off x="618375" y="137200"/>
            <a:ext cx="7413300" cy="630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3000">
                <a:latin typeface="Arial"/>
                <a:ea typeface="Arial"/>
                <a:cs typeface="Arial"/>
                <a:sym typeface="Arial"/>
              </a:rPr>
              <a:t>Technique</a:t>
            </a:r>
            <a:endParaRPr/>
          </a:p>
        </p:txBody>
      </p:sp>
      <p:sp>
        <p:nvSpPr>
          <p:cNvPr id="373" name="Google Shape;37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
        <p:nvSpPr>
          <p:cNvPr id="374" name="Google Shape;374;p13"/>
          <p:cNvSpPr txBox="1"/>
          <p:nvPr/>
        </p:nvSpPr>
        <p:spPr>
          <a:xfrm>
            <a:off x="449725" y="1062175"/>
            <a:ext cx="4046400" cy="10113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Times New Roman"/>
              <a:buChar char="●"/>
            </a:pPr>
            <a:r>
              <a:rPr b="0" i="0" lang="en" sz="2400" u="none" cap="none" strike="noStrike">
                <a:solidFill>
                  <a:srgbClr val="000000"/>
                </a:solidFill>
                <a:latin typeface="Times New Roman"/>
                <a:ea typeface="Times New Roman"/>
                <a:cs typeface="Times New Roman"/>
                <a:sym typeface="Times New Roman"/>
              </a:rPr>
              <a:t>Use library termios.h to hide password</a:t>
            </a:r>
            <a:endParaRPr b="0" i="0" sz="2400" u="none" cap="none" strike="noStrike">
              <a:solidFill>
                <a:srgbClr val="000000"/>
              </a:solidFill>
              <a:latin typeface="Times New Roman"/>
              <a:ea typeface="Times New Roman"/>
              <a:cs typeface="Times New Roman"/>
              <a:sym typeface="Times New Roman"/>
            </a:endParaRPr>
          </a:p>
        </p:txBody>
      </p:sp>
      <p:pic>
        <p:nvPicPr>
          <p:cNvPr descr="Graphical user interface, text&#10;&#10;Description automatically generated" id="375" name="Google Shape;375;p13"/>
          <p:cNvPicPr preferRelativeResize="0"/>
          <p:nvPr/>
        </p:nvPicPr>
        <p:blipFill rotWithShape="1">
          <a:blip r:embed="rId3">
            <a:alphaModFix/>
          </a:blip>
          <a:srcRect b="0" l="0" r="0" t="0"/>
          <a:stretch/>
        </p:blipFill>
        <p:spPr>
          <a:xfrm>
            <a:off x="3943212" y="1639337"/>
            <a:ext cx="4905375" cy="2238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4"/>
          <p:cNvSpPr txBox="1"/>
          <p:nvPr>
            <p:ph idx="4" type="title"/>
          </p:nvPr>
        </p:nvSpPr>
        <p:spPr>
          <a:xfrm>
            <a:off x="618375" y="137200"/>
            <a:ext cx="74133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3000">
                <a:latin typeface="Arial"/>
                <a:ea typeface="Arial"/>
                <a:cs typeface="Arial"/>
                <a:sym typeface="Arial"/>
              </a:rPr>
              <a:t>Technique</a:t>
            </a:r>
            <a:endParaRPr/>
          </a:p>
        </p:txBody>
      </p:sp>
      <p:sp>
        <p:nvSpPr>
          <p:cNvPr id="381" name="Google Shape;381;p1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
        <p:nvSpPr>
          <p:cNvPr id="382" name="Google Shape;382;p14"/>
          <p:cNvSpPr txBox="1"/>
          <p:nvPr/>
        </p:nvSpPr>
        <p:spPr>
          <a:xfrm>
            <a:off x="449725" y="1062175"/>
            <a:ext cx="3820800" cy="582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Times New Roman"/>
              <a:buChar char="●"/>
            </a:pPr>
            <a:r>
              <a:rPr b="0" i="0" lang="en" sz="2400" u="none" cap="none" strike="noStrike">
                <a:solidFill>
                  <a:srgbClr val="000000"/>
                </a:solidFill>
                <a:latin typeface="Times New Roman"/>
                <a:ea typeface="Times New Roman"/>
                <a:cs typeface="Times New Roman"/>
                <a:sym typeface="Times New Roman"/>
              </a:rPr>
              <a:t>Minimax algorithm</a:t>
            </a:r>
            <a:endParaRPr b="0" i="0" sz="2400" u="none" cap="none" strike="noStrike">
              <a:solidFill>
                <a:srgbClr val="000000"/>
              </a:solidFill>
              <a:latin typeface="Times New Roman"/>
              <a:ea typeface="Times New Roman"/>
              <a:cs typeface="Times New Roman"/>
              <a:sym typeface="Times New Roman"/>
            </a:endParaRPr>
          </a:p>
        </p:txBody>
      </p:sp>
      <p:pic>
        <p:nvPicPr>
          <p:cNvPr id="383" name="Google Shape;383;p14"/>
          <p:cNvPicPr preferRelativeResize="0"/>
          <p:nvPr/>
        </p:nvPicPr>
        <p:blipFill rotWithShape="1">
          <a:blip r:embed="rId3">
            <a:alphaModFix/>
          </a:blip>
          <a:srcRect b="0" l="0" r="0" t="0"/>
          <a:stretch/>
        </p:blipFill>
        <p:spPr>
          <a:xfrm>
            <a:off x="4886888" y="781688"/>
            <a:ext cx="3763924" cy="3580124"/>
          </a:xfrm>
          <a:prstGeom prst="rect">
            <a:avLst/>
          </a:prstGeom>
          <a:noFill/>
          <a:ln>
            <a:noFill/>
          </a:ln>
        </p:spPr>
      </p:pic>
      <p:sp>
        <p:nvSpPr>
          <p:cNvPr id="384" name="Google Shape;384;p14"/>
          <p:cNvSpPr txBox="1"/>
          <p:nvPr/>
        </p:nvSpPr>
        <p:spPr>
          <a:xfrm>
            <a:off x="618375" y="1906075"/>
            <a:ext cx="4190400" cy="8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Times New Roman"/>
                <a:ea typeface="Times New Roman"/>
                <a:cs typeface="Times New Roman"/>
                <a:sym typeface="Times New Roman"/>
              </a:rPr>
              <a:t>+ MAX: Player try to win game.</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 sz="1400" u="none" cap="none" strike="noStrike">
                <a:solidFill>
                  <a:srgbClr val="000000"/>
                </a:solidFill>
                <a:latin typeface="Times New Roman"/>
                <a:ea typeface="Times New Roman"/>
                <a:cs typeface="Times New Roman"/>
                <a:sym typeface="Times New Roman"/>
              </a:rPr>
              <a:t>+ MIN: Other player try to do that MAX get the smallest score.</a:t>
            </a:r>
            <a:endParaRPr b="0" i="0" sz="1400" u="none" cap="none" strike="noStrike">
              <a:solidFill>
                <a:srgbClr val="000000"/>
              </a:solidFill>
              <a:latin typeface="Times New Roman"/>
              <a:ea typeface="Times New Roman"/>
              <a:cs typeface="Times New Roman"/>
              <a:sym typeface="Times New Roman"/>
            </a:endParaRPr>
          </a:p>
        </p:txBody>
      </p:sp>
      <p:sp>
        <p:nvSpPr>
          <p:cNvPr id="385" name="Google Shape;385;p14"/>
          <p:cNvSpPr txBox="1"/>
          <p:nvPr/>
        </p:nvSpPr>
        <p:spPr>
          <a:xfrm>
            <a:off x="4808775" y="4376300"/>
            <a:ext cx="3877800" cy="48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Hình 13: Cây trò chơi (Game tree)</a:t>
            </a:r>
            <a:endParaRPr b="0" i="0" sz="1400" u="none" cap="none" strike="noStrike">
              <a:solidFill>
                <a:srgbClr val="000000"/>
              </a:solidFill>
              <a:latin typeface="Times New Roman"/>
              <a:ea typeface="Times New Roman"/>
              <a:cs typeface="Times New Roman"/>
              <a:sym typeface="Times New Roman"/>
            </a:endParaRPr>
          </a:p>
        </p:txBody>
      </p:sp>
      <p:sp>
        <p:nvSpPr>
          <p:cNvPr id="386" name="Google Shape;386;p14"/>
          <p:cNvSpPr txBox="1"/>
          <p:nvPr/>
        </p:nvSpPr>
        <p:spPr>
          <a:xfrm>
            <a:off x="569529" y="3200400"/>
            <a:ext cx="274320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Result is win, lose or tie , then MAX=10, MIN =-10 or =0 respectively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5"/>
          <p:cNvSpPr txBox="1"/>
          <p:nvPr>
            <p:ph idx="4" type="title"/>
          </p:nvPr>
        </p:nvSpPr>
        <p:spPr>
          <a:xfrm>
            <a:off x="618375" y="137200"/>
            <a:ext cx="74133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3000">
                <a:latin typeface="Arial"/>
                <a:ea typeface="Arial"/>
                <a:cs typeface="Arial"/>
                <a:sym typeface="Arial"/>
              </a:rPr>
              <a:t>Technique</a:t>
            </a:r>
            <a:endParaRPr/>
          </a:p>
        </p:txBody>
      </p:sp>
      <p:sp>
        <p:nvSpPr>
          <p:cNvPr id="392" name="Google Shape;392;p1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
        <p:nvSpPr>
          <p:cNvPr id="393" name="Google Shape;393;p15"/>
          <p:cNvSpPr txBox="1"/>
          <p:nvPr/>
        </p:nvSpPr>
        <p:spPr>
          <a:xfrm>
            <a:off x="449725" y="1062175"/>
            <a:ext cx="3988200" cy="1280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Times New Roman"/>
              <a:buChar char="●"/>
            </a:pPr>
            <a:r>
              <a:rPr b="0" i="0" lang="en" sz="2400" u="none" cap="none" strike="noStrike">
                <a:solidFill>
                  <a:srgbClr val="000000"/>
                </a:solidFill>
                <a:latin typeface="Times New Roman"/>
                <a:ea typeface="Times New Roman"/>
                <a:cs typeface="Times New Roman"/>
                <a:sym typeface="Times New Roman"/>
              </a:rPr>
              <a:t>TCP connection</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b="0" i="0" lang="en" sz="2400" u="none" cap="none" strike="noStrike">
                <a:solidFill>
                  <a:srgbClr val="000000"/>
                </a:solidFill>
                <a:latin typeface="Times New Roman"/>
                <a:ea typeface="Times New Roman"/>
                <a:cs typeface="Times New Roman"/>
                <a:sym typeface="Times New Roman"/>
              </a:rPr>
              <a:t>Many clients connect to server using select()</a:t>
            </a:r>
            <a:endParaRPr b="0" i="0" sz="2400" u="none" cap="none" strike="noStrike">
              <a:solidFill>
                <a:srgbClr val="000000"/>
              </a:solidFill>
              <a:latin typeface="Times New Roman"/>
              <a:ea typeface="Times New Roman"/>
              <a:cs typeface="Times New Roman"/>
              <a:sym typeface="Times New Roman"/>
            </a:endParaRPr>
          </a:p>
        </p:txBody>
      </p:sp>
      <p:pic>
        <p:nvPicPr>
          <p:cNvPr id="394" name="Google Shape;394;p15"/>
          <p:cNvPicPr preferRelativeResize="0"/>
          <p:nvPr/>
        </p:nvPicPr>
        <p:blipFill rotWithShape="1">
          <a:blip r:embed="rId3">
            <a:alphaModFix/>
          </a:blip>
          <a:srcRect b="16688" l="21240" r="39058" t="11595"/>
          <a:stretch/>
        </p:blipFill>
        <p:spPr>
          <a:xfrm>
            <a:off x="573400" y="2270225"/>
            <a:ext cx="2816798" cy="2393126"/>
          </a:xfrm>
          <a:prstGeom prst="rect">
            <a:avLst/>
          </a:prstGeom>
          <a:noFill/>
          <a:ln>
            <a:noFill/>
          </a:ln>
        </p:spPr>
      </p:pic>
      <p:pic>
        <p:nvPicPr>
          <p:cNvPr id="395" name="Google Shape;395;p15"/>
          <p:cNvPicPr preferRelativeResize="0"/>
          <p:nvPr/>
        </p:nvPicPr>
        <p:blipFill rotWithShape="1">
          <a:blip r:embed="rId4">
            <a:alphaModFix/>
          </a:blip>
          <a:srcRect b="0" l="0" r="0" t="0"/>
          <a:stretch/>
        </p:blipFill>
        <p:spPr>
          <a:xfrm>
            <a:off x="4437800" y="1062175"/>
            <a:ext cx="4455625" cy="3601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9" name="Shape 399"/>
        <p:cNvGrpSpPr/>
        <p:nvPr/>
      </p:nvGrpSpPr>
      <p:grpSpPr>
        <a:xfrm>
          <a:off x="0" y="0"/>
          <a:ext cx="0" cy="0"/>
          <a:chOff x="0" y="0"/>
          <a:chExt cx="0" cy="0"/>
        </a:xfrm>
      </p:grpSpPr>
      <p:sp>
        <p:nvSpPr>
          <p:cNvPr id="400" name="Google Shape;400;p16"/>
          <p:cNvSpPr txBox="1"/>
          <p:nvPr>
            <p:ph type="ctrTitle"/>
          </p:nvPr>
        </p:nvSpPr>
        <p:spPr>
          <a:xfrm flipH="1">
            <a:off x="2726850" y="2897239"/>
            <a:ext cx="3690300" cy="45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4800">
                <a:latin typeface="Arial"/>
                <a:ea typeface="Arial"/>
                <a:cs typeface="Arial"/>
                <a:sym typeface="Arial"/>
              </a:rPr>
              <a:t>Evaluate</a:t>
            </a:r>
            <a:endParaRPr sz="4800">
              <a:latin typeface="Arial"/>
              <a:ea typeface="Arial"/>
              <a:cs typeface="Arial"/>
              <a:sym typeface="Arial"/>
            </a:endParaRPr>
          </a:p>
        </p:txBody>
      </p:sp>
      <p:sp>
        <p:nvSpPr>
          <p:cNvPr id="401" name="Google Shape;401;p16"/>
          <p:cNvSpPr txBox="1"/>
          <p:nvPr>
            <p:ph idx="2" type="title"/>
          </p:nvPr>
        </p:nvSpPr>
        <p:spPr>
          <a:xfrm flipH="1">
            <a:off x="3451650" y="1351346"/>
            <a:ext cx="22407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500"/>
              <a:buNone/>
            </a:pPr>
            <a:r>
              <a:rPr lang="en"/>
              <a:t>05</a:t>
            </a:r>
            <a:endParaRPr/>
          </a:p>
        </p:txBody>
      </p:sp>
      <p:sp>
        <p:nvSpPr>
          <p:cNvPr id="402" name="Google Shape;402;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7"/>
          <p:cNvSpPr txBox="1"/>
          <p:nvPr>
            <p:ph idx="1" type="body"/>
          </p:nvPr>
        </p:nvSpPr>
        <p:spPr>
          <a:xfrm>
            <a:off x="1325400" y="1496200"/>
            <a:ext cx="6493200" cy="1726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Program have complete functions: Sign in, register, play game, view log, view ranking</a:t>
            </a:r>
            <a:endParaRPr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Functions activate normal, stable</a:t>
            </a:r>
            <a:endParaRPr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Solve timeout error: Set timeout for both sides client and server</a:t>
            </a:r>
            <a:endParaRPr/>
          </a:p>
        </p:txBody>
      </p:sp>
      <p:sp>
        <p:nvSpPr>
          <p:cNvPr id="408" name="Google Shape;408;p17"/>
          <p:cNvSpPr txBox="1"/>
          <p:nvPr>
            <p:ph type="title"/>
          </p:nvPr>
        </p:nvSpPr>
        <p:spPr>
          <a:xfrm>
            <a:off x="2421000" y="283608"/>
            <a:ext cx="4302000" cy="630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3000">
                <a:latin typeface="Arial"/>
                <a:ea typeface="Arial"/>
                <a:cs typeface="Arial"/>
                <a:sym typeface="Arial"/>
              </a:rPr>
              <a:t>Evaluate</a:t>
            </a:r>
            <a:endParaRPr/>
          </a:p>
        </p:txBody>
      </p:sp>
      <p:sp>
        <p:nvSpPr>
          <p:cNvPr id="409" name="Google Shape;409;p1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8"/>
          <p:cNvSpPr txBox="1"/>
          <p:nvPr>
            <p:ph idx="4" type="title"/>
          </p:nvPr>
        </p:nvSpPr>
        <p:spPr>
          <a:xfrm>
            <a:off x="2421000" y="137208"/>
            <a:ext cx="43020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3000">
                <a:latin typeface="Arial"/>
                <a:ea typeface="Arial"/>
                <a:cs typeface="Arial"/>
                <a:sym typeface="Arial"/>
              </a:rPr>
              <a:t>CLIENT</a:t>
            </a:r>
            <a:endParaRPr sz="3000">
              <a:latin typeface="Arial"/>
              <a:ea typeface="Arial"/>
              <a:cs typeface="Arial"/>
              <a:sym typeface="Arial"/>
            </a:endParaRPr>
          </a:p>
        </p:txBody>
      </p:sp>
      <p:sp>
        <p:nvSpPr>
          <p:cNvPr id="415" name="Google Shape;415;p1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
        <p:nvSpPr>
          <p:cNvPr id="416" name="Google Shape;416;p18"/>
          <p:cNvSpPr txBox="1"/>
          <p:nvPr/>
        </p:nvSpPr>
        <p:spPr>
          <a:xfrm>
            <a:off x="0" y="849125"/>
            <a:ext cx="9144000" cy="4020900"/>
          </a:xfrm>
          <a:prstGeom prst="rect">
            <a:avLst/>
          </a:prstGeom>
          <a:noFill/>
          <a:ln>
            <a:noFill/>
          </a:ln>
        </p:spPr>
        <p:txBody>
          <a:bodyPr anchorCtr="0" anchor="t" bIns="91425" lIns="91425" spcFirstLastPara="1" rIns="91425" wrap="square" tIns="91425">
            <a:noAutofit/>
          </a:bodyPr>
          <a:lstStyle/>
          <a:p>
            <a:pPr indent="45720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set timeout</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struct timeval timeout;</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timeout.tv_sec = 20; // after 20 seconds will timeout</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timeout.tv_usec = 0;</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if (setsockopt (sock, SOL_SOCKET, SO_RCVTIMEO, (char *)&amp;timeout, sizeof(timeout)) &lt; 0){</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return -1;</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else if (setsockopt (sock, SOL_SOCKET, SO_SNDTIMEO, (char *)&amp;timeout, sizeof(timeout)) &lt; 0){</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return -1;</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A"/>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A"/>
                </a:solidFill>
                <a:latin typeface="Consolas"/>
                <a:ea typeface="Consolas"/>
                <a:cs typeface="Consolas"/>
                <a:sym typeface="Consolas"/>
              </a:rPr>
              <a:t>  </a:t>
            </a:r>
            <a:endParaRPr b="0" i="0" sz="1200" u="none" cap="none" strike="noStrike">
              <a:solidFill>
                <a:srgbClr val="00000A"/>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19"/>
          <p:cNvSpPr txBox="1"/>
          <p:nvPr>
            <p:ph idx="4" type="title"/>
          </p:nvPr>
        </p:nvSpPr>
        <p:spPr>
          <a:xfrm>
            <a:off x="2421000" y="137208"/>
            <a:ext cx="4302000"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3000">
                <a:latin typeface="Arial"/>
                <a:ea typeface="Arial"/>
                <a:cs typeface="Arial"/>
                <a:sym typeface="Arial"/>
              </a:rPr>
              <a:t>SERVER </a:t>
            </a:r>
            <a:endParaRPr sz="3000">
              <a:latin typeface="Arial"/>
              <a:ea typeface="Arial"/>
              <a:cs typeface="Arial"/>
              <a:sym typeface="Arial"/>
            </a:endParaRPr>
          </a:p>
        </p:txBody>
      </p:sp>
      <p:sp>
        <p:nvSpPr>
          <p:cNvPr id="422" name="Google Shape;422;p1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
        <p:nvSpPr>
          <p:cNvPr id="423" name="Google Shape;423;p19"/>
          <p:cNvSpPr txBox="1"/>
          <p:nvPr/>
        </p:nvSpPr>
        <p:spPr>
          <a:xfrm>
            <a:off x="0" y="669600"/>
            <a:ext cx="9144000" cy="3698700"/>
          </a:xfrm>
          <a:prstGeom prst="rect">
            <a:avLst/>
          </a:prstGeom>
          <a:noFill/>
          <a:ln>
            <a:noFill/>
          </a:ln>
        </p:spPr>
        <p:txBody>
          <a:bodyPr anchorCtr="0" anchor="t" bIns="91425" lIns="91425" spcFirstLastPara="1" rIns="91425" wrap="square" tIns="91425">
            <a:noAutofit/>
          </a:bodyPr>
          <a:lstStyle/>
          <a:p>
            <a:pPr indent="-457200" lvl="0" marL="457200" marR="0" rtl="0" algn="l">
              <a:lnSpc>
                <a:spcPct val="100000"/>
              </a:lnSpc>
              <a:spcBef>
                <a:spcPts val="0"/>
              </a:spcBef>
              <a:spcAft>
                <a:spcPts val="0"/>
              </a:spcAft>
              <a:buClr>
                <a:srgbClr val="000000"/>
              </a:buClr>
              <a:buSzPts val="1200"/>
              <a:buFont typeface="Arial"/>
              <a:buNone/>
            </a:pPr>
            <a:r>
              <a:rPr b="0" i="0" lang="en" sz="1200" u="none" cap="none" strike="noStrike">
                <a:solidFill>
                  <a:srgbClr val="00000A"/>
                </a:solidFill>
                <a:latin typeface="Consolas"/>
                <a:ea typeface="Consolas"/>
                <a:cs typeface="Consolas"/>
                <a:sym typeface="Consolas"/>
              </a:rPr>
              <a:t>  	</a:t>
            </a:r>
            <a:r>
              <a:rPr b="0" i="0" lang="en" sz="1400" u="none" cap="none" strike="noStrike">
                <a:solidFill>
                  <a:srgbClr val="000000"/>
                </a:solidFill>
                <a:latin typeface="Consolas"/>
                <a:ea typeface="Consolas"/>
                <a:cs typeface="Consolas"/>
                <a:sym typeface="Consolas"/>
              </a:rPr>
              <a:t>// Set timeout</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struct timeval timeout;</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timeout.tv_sec  = 1000;  // after 1000 seconds will timeout</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timeout.tv_usec = 0;</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//Step 4: Communicate with clients</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read_fds = master;</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rc = select(fdmax + 1, &amp;read_fds, NULL, NULL, &amp;timeout);</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if( rc == -1){</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perror("select() error!\n");</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exit(-6);</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else if (rc == 0){</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printf("  select() timed out. End program.\n");</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exit(-5);</a:t>
            </a:r>
            <a:endParaRPr b="0" i="0" sz="1400" u="none" cap="none" strike="noStrike">
              <a:solidFill>
                <a:srgbClr val="000000"/>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400"/>
              <a:buFont typeface="Arial"/>
              <a:buNone/>
            </a:pPr>
            <a:r>
              <a:rPr b="0" i="0" lang="en"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45720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A"/>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A"/>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A"/>
              </a:solidFill>
              <a:latin typeface="Times New Roman"/>
              <a:ea typeface="Times New Roman"/>
              <a:cs typeface="Times New Roman"/>
              <a:sym typeface="Times New Roman"/>
            </a:endParaRPr>
          </a:p>
          <a:p>
            <a:pPr indent="45720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A"/>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A"/>
                </a:solidFill>
                <a:latin typeface="Consolas"/>
                <a:ea typeface="Consolas"/>
                <a:cs typeface="Consolas"/>
                <a:sym typeface="Consolas"/>
              </a:rPr>
              <a:t>  </a:t>
            </a:r>
            <a:endParaRPr b="0" i="0" sz="1200" u="none" cap="none" strike="noStrike">
              <a:solidFill>
                <a:srgbClr val="00000A"/>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7" name="Shape 427"/>
        <p:cNvGrpSpPr/>
        <p:nvPr/>
      </p:nvGrpSpPr>
      <p:grpSpPr>
        <a:xfrm>
          <a:off x="0" y="0"/>
          <a:ext cx="0" cy="0"/>
          <a:chOff x="0" y="0"/>
          <a:chExt cx="0" cy="0"/>
        </a:xfrm>
      </p:grpSpPr>
      <p:sp>
        <p:nvSpPr>
          <p:cNvPr id="428" name="Google Shape;428;p20"/>
          <p:cNvSpPr txBox="1"/>
          <p:nvPr>
            <p:ph type="ctrTitle"/>
          </p:nvPr>
        </p:nvSpPr>
        <p:spPr>
          <a:xfrm>
            <a:off x="491556" y="2247705"/>
            <a:ext cx="3210225" cy="75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4800">
                <a:latin typeface="Arial"/>
                <a:ea typeface="Arial"/>
                <a:cs typeface="Arial"/>
                <a:sym typeface="Arial"/>
              </a:rPr>
              <a:t>Conclusion</a:t>
            </a:r>
            <a:endParaRPr/>
          </a:p>
        </p:txBody>
      </p:sp>
      <p:sp>
        <p:nvSpPr>
          <p:cNvPr id="429" name="Google Shape;429;p20"/>
          <p:cNvSpPr txBox="1"/>
          <p:nvPr>
            <p:ph idx="2" type="title"/>
          </p:nvPr>
        </p:nvSpPr>
        <p:spPr>
          <a:xfrm>
            <a:off x="4145650" y="2884438"/>
            <a:ext cx="22407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500"/>
              <a:buNone/>
            </a:pPr>
            <a:r>
              <a:rPr lang="en"/>
              <a:t>06</a:t>
            </a:r>
            <a:endParaRPr/>
          </a:p>
        </p:txBody>
      </p:sp>
      <p:sp>
        <p:nvSpPr>
          <p:cNvPr id="430" name="Google Shape;430;p2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
          <p:cNvSpPr txBox="1"/>
          <p:nvPr>
            <p:ph idx="2" type="title"/>
          </p:nvPr>
        </p:nvSpPr>
        <p:spPr>
          <a:xfrm>
            <a:off x="2595072" y="2093275"/>
            <a:ext cx="10530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500"/>
              <a:buNone/>
            </a:pPr>
            <a:r>
              <a:rPr lang="en"/>
              <a:t>01</a:t>
            </a:r>
            <a:endParaRPr/>
          </a:p>
        </p:txBody>
      </p:sp>
      <p:sp>
        <p:nvSpPr>
          <p:cNvPr id="175" name="Google Shape;175;p3"/>
          <p:cNvSpPr txBox="1"/>
          <p:nvPr>
            <p:ph type="ctrTitle"/>
          </p:nvPr>
        </p:nvSpPr>
        <p:spPr>
          <a:xfrm>
            <a:off x="4007825" y="2173943"/>
            <a:ext cx="4535700" cy="822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sz="4800">
                <a:latin typeface="Arial"/>
                <a:ea typeface="Arial"/>
                <a:cs typeface="Arial"/>
                <a:sym typeface="Arial"/>
              </a:rPr>
              <a:t> Introduction</a:t>
            </a:r>
            <a:endParaRPr sz="4800">
              <a:latin typeface="Arial"/>
              <a:ea typeface="Arial"/>
              <a:cs typeface="Arial"/>
              <a:sym typeface="Arial"/>
            </a:endParaRPr>
          </a:p>
        </p:txBody>
      </p:sp>
      <p:sp>
        <p:nvSpPr>
          <p:cNvPr id="176" name="Google Shape;176;p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
        <p:nvSpPr>
          <p:cNvPr id="436" name="Google Shape;436;p21"/>
          <p:cNvSpPr txBox="1"/>
          <p:nvPr/>
        </p:nvSpPr>
        <p:spPr>
          <a:xfrm>
            <a:off x="956475" y="598125"/>
            <a:ext cx="7764300" cy="24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2400"/>
              <a:buFont typeface="Arial"/>
              <a:buNone/>
            </a:pPr>
            <a:r>
              <a:rPr b="1" i="0" lang="en" sz="2400" u="none" cap="none" strike="noStrike">
                <a:solidFill>
                  <a:srgbClr val="073763"/>
                </a:solidFill>
                <a:latin typeface="Roboto"/>
                <a:ea typeface="Roboto"/>
                <a:cs typeface="Roboto"/>
                <a:sym typeface="Roboto"/>
              </a:rPr>
              <a:t>Video Demo:</a:t>
            </a:r>
            <a:endParaRPr b="1" i="0" sz="2400" u="none" cap="none" strike="noStrike">
              <a:solidFill>
                <a:srgbClr val="073763"/>
              </a:solidFill>
              <a:latin typeface="Roboto"/>
              <a:ea typeface="Roboto"/>
              <a:cs typeface="Roboto"/>
              <a:sym typeface="Roboto"/>
            </a:endParaRPr>
          </a:p>
          <a:p>
            <a:pPr indent="0" lvl="0" marL="0" marR="0" rtl="0" algn="l">
              <a:lnSpc>
                <a:spcPct val="100000"/>
              </a:lnSpc>
              <a:spcBef>
                <a:spcPts val="60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https://youtu.be/9_IYJvR2kPI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2400"/>
              <a:buFont typeface="Arial"/>
              <a:buNone/>
            </a:pPr>
            <a:r>
              <a:t/>
            </a:r>
            <a:endParaRPr b="1" i="0" sz="2400" u="none" cap="none" strike="noStrike">
              <a:solidFill>
                <a:srgbClr val="073763"/>
              </a:solidFill>
              <a:latin typeface="Roboto"/>
              <a:ea typeface="Roboto"/>
              <a:cs typeface="Roboto"/>
              <a:sym typeface="Roboto"/>
            </a:endParaRPr>
          </a:p>
          <a:p>
            <a:pPr indent="0" lvl="0" marL="0" marR="0" rtl="0" algn="l">
              <a:lnSpc>
                <a:spcPct val="100000"/>
              </a:lnSpc>
              <a:spcBef>
                <a:spcPts val="600"/>
              </a:spcBef>
              <a:spcAft>
                <a:spcPts val="0"/>
              </a:spcAft>
              <a:buClr>
                <a:srgbClr val="000000"/>
              </a:buClr>
              <a:buSzPts val="2400"/>
              <a:buFont typeface="Arial"/>
              <a:buNone/>
            </a:pPr>
            <a:r>
              <a:rPr b="1" i="0" lang="en" sz="2400" u="none" cap="none" strike="noStrike">
                <a:solidFill>
                  <a:srgbClr val="073763"/>
                </a:solidFill>
                <a:latin typeface="Roboto"/>
                <a:ea typeface="Roboto"/>
                <a:cs typeface="Roboto"/>
                <a:sym typeface="Roboto"/>
              </a:rPr>
              <a:t>Source code:</a:t>
            </a:r>
            <a:endParaRPr b="1" i="0" sz="2400" u="none" cap="none" strike="noStrike">
              <a:solidFill>
                <a:srgbClr val="073763"/>
              </a:solidFill>
              <a:latin typeface="Roboto"/>
              <a:ea typeface="Roboto"/>
              <a:cs typeface="Roboto"/>
              <a:sym typeface="Roboto"/>
            </a:endParaRPr>
          </a:p>
          <a:p>
            <a:pPr indent="0" lvl="0" marL="0" marR="0" rtl="0" algn="l">
              <a:lnSpc>
                <a:spcPct val="100000"/>
              </a:lnSpc>
              <a:spcBef>
                <a:spcPts val="60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https://github.com/GoodGuy69/caroPj.git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2400"/>
              <a:buFont typeface="Arial"/>
              <a:buNone/>
            </a:pPr>
            <a:r>
              <a:t/>
            </a:r>
            <a:endParaRPr b="0" i="0" sz="2400" u="none" cap="none" strike="noStrike">
              <a:solidFill>
                <a:srgbClr val="073763"/>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sp>
        <p:nvSpPr>
          <p:cNvPr id="442" name="Google Shape;442;p22"/>
          <p:cNvSpPr txBox="1"/>
          <p:nvPr/>
        </p:nvSpPr>
        <p:spPr>
          <a:xfrm>
            <a:off x="1679900" y="254625"/>
            <a:ext cx="6220200" cy="509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3000" u="none" cap="none" strike="noStrike">
                <a:solidFill>
                  <a:srgbClr val="000000"/>
                </a:solidFill>
                <a:latin typeface="Hind Vadodara Light"/>
                <a:ea typeface="Hind Vadodara Light"/>
                <a:cs typeface="Hind Vadodara Light"/>
                <a:sym typeface="Hind Vadodara Light"/>
              </a:rPr>
              <a:t>Work Contribution</a:t>
            </a:r>
            <a:endParaRPr b="0" i="0" sz="3000" u="none" cap="none" strike="noStrike">
              <a:solidFill>
                <a:srgbClr val="000000"/>
              </a:solidFill>
              <a:latin typeface="Hind Vadodara Light"/>
              <a:ea typeface="Hind Vadodara Light"/>
              <a:cs typeface="Hind Vadodara Light"/>
              <a:sym typeface="Hind Vadodara Light"/>
            </a:endParaRPr>
          </a:p>
        </p:txBody>
      </p:sp>
      <p:graphicFrame>
        <p:nvGraphicFramePr>
          <p:cNvPr id="443" name="Google Shape;443;p22"/>
          <p:cNvGraphicFramePr/>
          <p:nvPr/>
        </p:nvGraphicFramePr>
        <p:xfrm>
          <a:off x="1251388" y="1349922"/>
          <a:ext cx="3000000" cy="3000000"/>
        </p:xfrm>
        <a:graphic>
          <a:graphicData uri="http://schemas.openxmlformats.org/drawingml/2006/table">
            <a:tbl>
              <a:tblPr bandRow="1" firstRow="1">
                <a:noFill/>
                <a:tableStyleId>{86AD40DC-91A8-427A-919A-50E504307511}</a:tableStyleId>
              </a:tblPr>
              <a:tblGrid>
                <a:gridCol w="3278175"/>
                <a:gridCol w="3278175"/>
              </a:tblGrid>
              <a:tr h="333375">
                <a:tc>
                  <a:txBody>
                    <a:bodyPr/>
                    <a:lstStyle/>
                    <a:p>
                      <a:pPr indent="0" lvl="0" marL="0" marR="0" rtl="0" algn="l">
                        <a:lnSpc>
                          <a:spcPct val="100000"/>
                        </a:lnSpc>
                        <a:spcBef>
                          <a:spcPts val="0"/>
                        </a:spcBef>
                        <a:spcAft>
                          <a:spcPts val="0"/>
                        </a:spcAft>
                        <a:buNone/>
                      </a:pPr>
                      <a:r>
                        <a:rPr lang="en" sz="1400" u="none" cap="none" strike="noStrike"/>
                        <a:t>Đặng Việt Anh (50%)</a:t>
                      </a:r>
                      <a:endParaRPr sz="1400" u="none" cap="none" strike="noStrike"/>
                    </a:p>
                  </a:txBody>
                  <a:tcPr marT="95250" marB="95250" marR="95250" marL="95250"/>
                </a:tc>
                <a:tc>
                  <a:txBody>
                    <a:bodyPr/>
                    <a:lstStyle/>
                    <a:p>
                      <a:pPr indent="0" lvl="0" marL="0" marR="0" rtl="0" algn="l">
                        <a:lnSpc>
                          <a:spcPct val="100000"/>
                        </a:lnSpc>
                        <a:spcBef>
                          <a:spcPts val="0"/>
                        </a:spcBef>
                        <a:spcAft>
                          <a:spcPts val="0"/>
                        </a:spcAft>
                        <a:buNone/>
                      </a:pPr>
                      <a:r>
                        <a:rPr lang="en" sz="1400" u="none" cap="none" strike="noStrike"/>
                        <a:t>Nguyễn Minh Tú (50%)</a:t>
                      </a:r>
                      <a:endParaRPr sz="1400" u="none" cap="none" strike="noStrike"/>
                    </a:p>
                  </a:txBody>
                  <a:tcPr marT="95250" marB="95250" marR="95250" marL="95250"/>
                </a:tc>
              </a:tr>
              <a:tr h="381000">
                <a:tc>
                  <a:txBody>
                    <a:bodyPr/>
                    <a:lstStyle/>
                    <a:p>
                      <a:pPr indent="-88900" lvl="0" marL="0" marR="0" rtl="0" algn="l">
                        <a:lnSpc>
                          <a:spcPct val="100000"/>
                        </a:lnSpc>
                        <a:spcBef>
                          <a:spcPts val="0"/>
                        </a:spcBef>
                        <a:spcAft>
                          <a:spcPts val="0"/>
                        </a:spcAft>
                        <a:buClr>
                          <a:srgbClr val="000000"/>
                        </a:buClr>
                        <a:buSzPts val="1400"/>
                        <a:buFont typeface="Arial"/>
                        <a:buChar char="•"/>
                      </a:pPr>
                      <a:r>
                        <a:rPr lang="en" sz="1400" u="none" cap="none" strike="noStrike"/>
                        <a:t>Game logic</a:t>
                      </a:r>
                      <a:endParaRPr/>
                    </a:p>
                    <a:p>
                      <a:pPr indent="-88900" lvl="0" marL="0" marR="0" rtl="0" algn="l">
                        <a:lnSpc>
                          <a:spcPct val="100000"/>
                        </a:lnSpc>
                        <a:spcBef>
                          <a:spcPts val="0"/>
                        </a:spcBef>
                        <a:spcAft>
                          <a:spcPts val="0"/>
                        </a:spcAft>
                        <a:buClr>
                          <a:srgbClr val="000000"/>
                        </a:buClr>
                        <a:buSzPts val="1400"/>
                        <a:buFont typeface="Arial"/>
                        <a:buChar char="•"/>
                      </a:pPr>
                      <a:r>
                        <a:rPr lang="en" sz="1400" u="none" cap="none" strike="noStrike"/>
                        <a:t>Finite state machine menu</a:t>
                      </a:r>
                      <a:endParaRPr/>
                    </a:p>
                    <a:p>
                      <a:pPr indent="-88900" lvl="0" marL="0" marR="0" rtl="0" algn="l">
                        <a:lnSpc>
                          <a:spcPct val="100000"/>
                        </a:lnSpc>
                        <a:spcBef>
                          <a:spcPts val="0"/>
                        </a:spcBef>
                        <a:spcAft>
                          <a:spcPts val="0"/>
                        </a:spcAft>
                        <a:buClr>
                          <a:srgbClr val="000000"/>
                        </a:buClr>
                        <a:buSzPts val="1400"/>
                        <a:buFont typeface="Arial"/>
                        <a:buChar char="•"/>
                      </a:pPr>
                      <a:r>
                        <a:rPr lang="en" sz="1400" u="none" cap="none" strike="noStrike"/>
                        <a:t>Login-sign up logic</a:t>
                      </a:r>
                      <a:endParaRPr b="0" i="0" sz="1400" u="none" cap="none" strike="noStrike">
                        <a:solidFill>
                          <a:srgbClr val="000000"/>
                        </a:solidFill>
                        <a:latin typeface="Arial"/>
                        <a:ea typeface="Arial"/>
                        <a:cs typeface="Arial"/>
                        <a:sym typeface="Arial"/>
                      </a:endParaRPr>
                    </a:p>
                  </a:txBody>
                  <a:tcPr marT="95250" marB="95250" marR="95250" marL="95250"/>
                </a:tc>
                <a:tc>
                  <a:txBody>
                    <a:bodyPr/>
                    <a:lstStyle/>
                    <a:p>
                      <a:pPr indent="-88900" lvl="0" marL="0" marR="0" rtl="0" algn="l">
                        <a:lnSpc>
                          <a:spcPct val="100000"/>
                        </a:lnSpc>
                        <a:spcBef>
                          <a:spcPts val="0"/>
                        </a:spcBef>
                        <a:spcAft>
                          <a:spcPts val="0"/>
                        </a:spcAft>
                        <a:buClr>
                          <a:srgbClr val="000000"/>
                        </a:buClr>
                        <a:buSzPts val="1400"/>
                        <a:buFont typeface="Arial"/>
                        <a:buChar char="•"/>
                      </a:pPr>
                      <a:r>
                        <a:rPr lang="en" sz="1400" u="none" cap="none" strike="noStrike"/>
                        <a:t>Game interface</a:t>
                      </a:r>
                      <a:endParaRPr/>
                    </a:p>
                    <a:p>
                      <a:pPr indent="-88900" lvl="0" marL="0" marR="0" rtl="0" algn="l">
                        <a:lnSpc>
                          <a:spcPct val="100000"/>
                        </a:lnSpc>
                        <a:spcBef>
                          <a:spcPts val="0"/>
                        </a:spcBef>
                        <a:spcAft>
                          <a:spcPts val="0"/>
                        </a:spcAft>
                        <a:buClr>
                          <a:srgbClr val="000000"/>
                        </a:buClr>
                        <a:buSzPts val="1400"/>
                        <a:buFont typeface="Arial"/>
                        <a:buChar char="•"/>
                      </a:pPr>
                      <a:r>
                        <a:rPr lang="en" sz="1400" u="none" cap="none" strike="noStrike"/>
                        <a:t>Design server-client communication</a:t>
                      </a:r>
                      <a:endParaRPr b="0" i="0" sz="1400" u="none" cap="none" strike="noStrike">
                        <a:solidFill>
                          <a:srgbClr val="000000"/>
                        </a:solidFill>
                        <a:latin typeface="Arial"/>
                        <a:ea typeface="Arial"/>
                        <a:cs typeface="Arial"/>
                        <a:sym typeface="Arial"/>
                      </a:endParaRPr>
                    </a:p>
                  </a:txBody>
                  <a:tcPr marT="95250" marB="95250" marR="95250" marL="95250"/>
                </a:tc>
              </a:tr>
            </a:tbl>
          </a:graphicData>
        </a:graphic>
      </p:graphicFrame>
      <p:sp>
        <p:nvSpPr>
          <p:cNvPr id="444" name="Google Shape;444;p22"/>
          <p:cNvSpPr txBox="1"/>
          <p:nvPr/>
        </p:nvSpPr>
        <p:spPr>
          <a:xfrm>
            <a:off x="3229960" y="1613995"/>
            <a:ext cx="2743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dd2381971d_0_0"/>
          <p:cNvSpPr txBox="1"/>
          <p:nvPr>
            <p:ph idx="1" type="subTitle"/>
          </p:nvPr>
        </p:nvSpPr>
        <p:spPr>
          <a:xfrm flipH="1">
            <a:off x="1506600" y="1168375"/>
            <a:ext cx="6130800" cy="299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Slides of teacher Tran Nguyen Ngoc</a:t>
            </a:r>
            <a:endParaRPr sz="1400"/>
          </a:p>
          <a:p>
            <a:pPr indent="-317500" lvl="0" marL="457200" rtl="0" algn="l">
              <a:spcBef>
                <a:spcPts val="0"/>
              </a:spcBef>
              <a:spcAft>
                <a:spcPts val="0"/>
              </a:spcAft>
              <a:buSzPts val="1400"/>
              <a:buChar char="-"/>
            </a:pPr>
            <a:r>
              <a:rPr lang="en" sz="1400">
                <a:solidFill>
                  <a:srgbClr val="000000"/>
                </a:solidFill>
                <a:latin typeface="Hind Vadodara"/>
                <a:ea typeface="Hind Vadodara"/>
                <a:cs typeface="Hind Vadodara"/>
                <a:sym typeface="Hind Vadodara"/>
              </a:rPr>
              <a:t>“Unix-network-programming” ebook - </a:t>
            </a:r>
            <a:r>
              <a:rPr lang="en" sz="1400">
                <a:solidFill>
                  <a:srgbClr val="000000"/>
                </a:solidFill>
                <a:latin typeface="Times New Roman"/>
                <a:ea typeface="Times New Roman"/>
                <a:cs typeface="Times New Roman"/>
                <a:sym typeface="Times New Roman"/>
              </a:rPr>
              <a:t>W. Richard Stevens, Bill Fenner, Andrew M. Rudoff</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Reference for termios.h library: </a:t>
            </a:r>
            <a:r>
              <a:rPr lang="en" sz="14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https://www.ibm.com/support/knowledgecenter/en/SSLTBW_2.1.0/com.ibm.zos.v2r1.bpxbd00/rttcga.htm</a:t>
            </a:r>
            <a:endParaRPr sz="1400" u="sng">
              <a:solidFill>
                <a:srgbClr val="1155CC"/>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Minimax algorithm: </a:t>
            </a:r>
            <a:r>
              <a:rPr lang="en" sz="14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https://viblo.asia/p/thuat-toan-minimax-ai-trong-game-APqzeaVVzVe</a:t>
            </a:r>
            <a:endParaRPr sz="1400" u="sng">
              <a:solidFill>
                <a:srgbClr val="1155CC"/>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450" name="Google Shape;450;gdd2381971d_0_0"/>
          <p:cNvSpPr txBox="1"/>
          <p:nvPr>
            <p:ph idx="4" type="title"/>
          </p:nvPr>
        </p:nvSpPr>
        <p:spPr>
          <a:xfrm>
            <a:off x="2421000" y="283608"/>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451" name="Google Shape;451;gdd2381971d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3"/>
          <p:cNvSpPr txBox="1"/>
          <p:nvPr>
            <p:ph idx="4" type="title"/>
          </p:nvPr>
        </p:nvSpPr>
        <p:spPr>
          <a:xfrm>
            <a:off x="1662285" y="746720"/>
            <a:ext cx="5484413" cy="63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4800"/>
              <a:t>Thanks for listening</a:t>
            </a:r>
            <a:endParaRPr/>
          </a:p>
        </p:txBody>
      </p:sp>
      <p:sp>
        <p:nvSpPr>
          <p:cNvPr id="457" name="Google Shape;457;p2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descr="A picture containing text&#10;&#10;Description automatically generated" id="458" name="Google Shape;458;p23"/>
          <p:cNvPicPr preferRelativeResize="0"/>
          <p:nvPr/>
        </p:nvPicPr>
        <p:blipFill rotWithShape="1">
          <a:blip r:embed="rId3">
            <a:alphaModFix/>
          </a:blip>
          <a:srcRect b="0" l="0" r="0" t="0"/>
          <a:stretch/>
        </p:blipFill>
        <p:spPr>
          <a:xfrm>
            <a:off x="1929306" y="1761056"/>
            <a:ext cx="5117880" cy="29910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4"/>
          <p:cNvSpPr txBox="1"/>
          <p:nvPr>
            <p:ph type="title"/>
          </p:nvPr>
        </p:nvSpPr>
        <p:spPr>
          <a:xfrm>
            <a:off x="1468668" y="224558"/>
            <a:ext cx="5474700" cy="531466"/>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latin typeface="Arial"/>
                <a:ea typeface="Arial"/>
                <a:cs typeface="Arial"/>
                <a:sym typeface="Arial"/>
              </a:rPr>
              <a:t>Introduction</a:t>
            </a:r>
            <a:endParaRPr/>
          </a:p>
        </p:txBody>
      </p:sp>
      <p:sp>
        <p:nvSpPr>
          <p:cNvPr id="182" name="Google Shape;182;p4"/>
          <p:cNvSpPr txBox="1"/>
          <p:nvPr>
            <p:ph idx="1" type="body"/>
          </p:nvPr>
        </p:nvSpPr>
        <p:spPr>
          <a:xfrm>
            <a:off x="2105299" y="2209695"/>
            <a:ext cx="1985101" cy="414617"/>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600"/>
              </a:spcAft>
              <a:buSzPts val="1600"/>
              <a:buNone/>
            </a:pPr>
            <a:r>
              <a:rPr lang="en">
                <a:latin typeface="Arial"/>
                <a:ea typeface="Arial"/>
                <a:cs typeface="Arial"/>
                <a:sym typeface="Arial"/>
              </a:rPr>
              <a:t>Caro Game</a:t>
            </a:r>
            <a:endParaRPr>
              <a:latin typeface="Arial"/>
              <a:ea typeface="Arial"/>
              <a:cs typeface="Arial"/>
              <a:sym typeface="Arial"/>
            </a:endParaRPr>
          </a:p>
        </p:txBody>
      </p:sp>
      <p:sp>
        <p:nvSpPr>
          <p:cNvPr id="183" name="Google Shape;183;p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fld id="{00000000-1234-1234-1234-123412341234}" type="slidenum">
              <a:rPr b="1" lang="en" sz="1800">
                <a:latin typeface="Hind Vadodara"/>
                <a:ea typeface="Hind Vadodara"/>
                <a:cs typeface="Hind Vadodara"/>
                <a:sym typeface="Hind Vadodara"/>
              </a:rPr>
              <a:t>‹#›</a:t>
            </a:fld>
            <a:endParaRPr b="1" sz="1800">
              <a:latin typeface="Hind Vadodara"/>
              <a:ea typeface="Hind Vadodara"/>
              <a:cs typeface="Hind Vadodara"/>
              <a:sym typeface="Hind Vadodara"/>
            </a:endParaRPr>
          </a:p>
        </p:txBody>
      </p:sp>
      <p:pic>
        <p:nvPicPr>
          <p:cNvPr id="184" name="Google Shape;184;p4"/>
          <p:cNvPicPr preferRelativeResize="0"/>
          <p:nvPr/>
        </p:nvPicPr>
        <p:blipFill rotWithShape="1">
          <a:blip r:embed="rId3">
            <a:alphaModFix/>
          </a:blip>
          <a:srcRect b="0" l="0" r="0" t="0"/>
          <a:stretch/>
        </p:blipFill>
        <p:spPr>
          <a:xfrm>
            <a:off x="4572000" y="1189725"/>
            <a:ext cx="3128100" cy="1949775"/>
          </a:xfrm>
          <a:prstGeom prst="rect">
            <a:avLst/>
          </a:prstGeom>
          <a:noFill/>
          <a:ln cap="flat" cmpd="sng" w="19050">
            <a:solidFill>
              <a:srgbClr val="3F4247"/>
            </a:solidFill>
            <a:prstDash val="solid"/>
            <a:round/>
            <a:headEnd len="sm" w="sm" type="none"/>
            <a:tailEnd len="sm" w="sm" type="none"/>
          </a:ln>
        </p:spPr>
      </p:pic>
      <p:pic>
        <p:nvPicPr>
          <p:cNvPr id="185" name="Google Shape;185;p4"/>
          <p:cNvPicPr preferRelativeResize="0"/>
          <p:nvPr/>
        </p:nvPicPr>
        <p:blipFill rotWithShape="1">
          <a:blip r:embed="rId4">
            <a:alphaModFix/>
          </a:blip>
          <a:srcRect b="0" l="0" r="0" t="0"/>
          <a:stretch/>
        </p:blipFill>
        <p:spPr>
          <a:xfrm>
            <a:off x="4572000" y="3425400"/>
            <a:ext cx="1905000" cy="1529875"/>
          </a:xfrm>
          <a:prstGeom prst="rect">
            <a:avLst/>
          </a:prstGeom>
          <a:noFill/>
          <a:ln cap="flat" cmpd="sng" w="19050">
            <a:solidFill>
              <a:srgbClr val="5B0F00"/>
            </a:solidFill>
            <a:prstDash val="solid"/>
            <a:round/>
            <a:headEnd len="sm" w="sm" type="none"/>
            <a:tailEnd len="sm" w="sm" type="none"/>
          </a:ln>
        </p:spPr>
      </p:pic>
      <p:sp>
        <p:nvSpPr>
          <p:cNvPr id="186" name="Google Shape;186;p4"/>
          <p:cNvSpPr txBox="1"/>
          <p:nvPr>
            <p:ph idx="1" type="body"/>
          </p:nvPr>
        </p:nvSpPr>
        <p:spPr>
          <a:xfrm>
            <a:off x="1987059" y="4065873"/>
            <a:ext cx="2221583" cy="601832"/>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1600"/>
              </a:spcAft>
              <a:buSzPts val="1600"/>
              <a:buNone/>
            </a:pPr>
            <a:r>
              <a:rPr lang="en">
                <a:latin typeface="Arial"/>
                <a:ea typeface="Arial"/>
                <a:cs typeface="Arial"/>
                <a:sym typeface="Arial"/>
              </a:rPr>
              <a:t>Tic Tac Toe Game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b69f507cd5_0_0"/>
          <p:cNvSpPr txBox="1"/>
          <p:nvPr>
            <p:ph type="ctrTitle"/>
          </p:nvPr>
        </p:nvSpPr>
        <p:spPr>
          <a:xfrm>
            <a:off x="4007825" y="1945343"/>
            <a:ext cx="4535700" cy="822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Design Analysis</a:t>
            </a:r>
            <a:endParaRPr/>
          </a:p>
        </p:txBody>
      </p:sp>
      <p:sp>
        <p:nvSpPr>
          <p:cNvPr id="192" name="Google Shape;192;gb69f507cd5_0_0"/>
          <p:cNvSpPr txBox="1"/>
          <p:nvPr>
            <p:ph idx="2" type="title"/>
          </p:nvPr>
        </p:nvSpPr>
        <p:spPr>
          <a:xfrm>
            <a:off x="2595072" y="2093275"/>
            <a:ext cx="1053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93" name="Google Shape;193;gb69f507cd5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b69f507cd5_0_14"/>
          <p:cNvSpPr txBox="1"/>
          <p:nvPr>
            <p:ph idx="6" type="ctrTitle"/>
          </p:nvPr>
        </p:nvSpPr>
        <p:spPr>
          <a:xfrm flipH="1">
            <a:off x="700067" y="1251082"/>
            <a:ext cx="1869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Case Diagram</a:t>
            </a:r>
            <a:endParaRPr/>
          </a:p>
        </p:txBody>
      </p:sp>
      <p:sp>
        <p:nvSpPr>
          <p:cNvPr id="199" name="Google Shape;199;gb69f507cd5_0_14"/>
          <p:cNvSpPr txBox="1"/>
          <p:nvPr>
            <p:ph idx="8" type="title"/>
          </p:nvPr>
        </p:nvSpPr>
        <p:spPr>
          <a:xfrm>
            <a:off x="2421000" y="283608"/>
            <a:ext cx="4302000" cy="63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chemeClr val="accent1"/>
                </a:solidFill>
              </a:rPr>
              <a:t>Design Analysis</a:t>
            </a:r>
            <a:endParaRPr sz="6000">
              <a:solidFill>
                <a:schemeClr val="accent1"/>
              </a:solidFill>
            </a:endParaRPr>
          </a:p>
          <a:p>
            <a:pPr indent="0" lvl="0" marL="0" rtl="0" algn="ctr">
              <a:spcBef>
                <a:spcPts val="0"/>
              </a:spcBef>
              <a:spcAft>
                <a:spcPts val="0"/>
              </a:spcAft>
              <a:buNone/>
            </a:pPr>
            <a:r>
              <a:t/>
            </a:r>
            <a:endParaRPr/>
          </a:p>
        </p:txBody>
      </p:sp>
      <p:sp>
        <p:nvSpPr>
          <p:cNvPr id="200" name="Google Shape;200;gb69f507cd5_0_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201" name="Google Shape;201;gb69f507cd5_0_14"/>
          <p:cNvPicPr preferRelativeResize="0"/>
          <p:nvPr/>
        </p:nvPicPr>
        <p:blipFill>
          <a:blip r:embed="rId3">
            <a:alphaModFix/>
          </a:blip>
          <a:stretch>
            <a:fillRect/>
          </a:stretch>
        </p:blipFill>
        <p:spPr>
          <a:xfrm>
            <a:off x="4825524" y="913600"/>
            <a:ext cx="3546825" cy="4098550"/>
          </a:xfrm>
          <a:prstGeom prst="rect">
            <a:avLst/>
          </a:prstGeom>
          <a:noFill/>
          <a:ln>
            <a:noFill/>
          </a:ln>
        </p:spPr>
      </p:pic>
      <p:sp>
        <p:nvSpPr>
          <p:cNvPr id="202" name="Google Shape;202;gb69f507cd5_0_14"/>
          <p:cNvSpPr txBox="1"/>
          <p:nvPr/>
        </p:nvSpPr>
        <p:spPr>
          <a:xfrm>
            <a:off x="609025" y="1891225"/>
            <a:ext cx="3000000" cy="1995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Architecture: client/server</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Model architecture: many clients connect to one server (maybe develop more model between clients)</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Server has mission to manage information register and exchange information with client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b69f507cd5_0_37"/>
          <p:cNvSpPr txBox="1"/>
          <p:nvPr>
            <p:ph idx="4" type="ctrTitle"/>
          </p:nvPr>
        </p:nvSpPr>
        <p:spPr>
          <a:xfrm flipH="1">
            <a:off x="470275" y="866825"/>
            <a:ext cx="4982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Server-Client Architecture</a:t>
            </a:r>
            <a:endParaRPr sz="3000">
              <a:solidFill>
                <a:srgbClr val="AF7B51"/>
              </a:solidFill>
              <a:latin typeface="Nunito"/>
              <a:ea typeface="Nunito"/>
              <a:cs typeface="Nunito"/>
              <a:sym typeface="Nunito"/>
            </a:endParaRPr>
          </a:p>
          <a:p>
            <a:pPr indent="0" lvl="0" marL="0" rtl="0" algn="ctr">
              <a:spcBef>
                <a:spcPts val="0"/>
              </a:spcBef>
              <a:spcAft>
                <a:spcPts val="0"/>
              </a:spcAft>
              <a:buNone/>
            </a:pPr>
            <a:r>
              <a:t/>
            </a:r>
            <a:endParaRPr/>
          </a:p>
        </p:txBody>
      </p:sp>
      <p:sp>
        <p:nvSpPr>
          <p:cNvPr id="208" name="Google Shape;208;gb69f507cd5_0_37"/>
          <p:cNvSpPr txBox="1"/>
          <p:nvPr>
            <p:ph idx="8" type="title"/>
          </p:nvPr>
        </p:nvSpPr>
        <p:spPr>
          <a:xfrm>
            <a:off x="2421000" y="-97967"/>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chemeClr val="accent1"/>
                </a:solidFill>
              </a:rPr>
              <a:t>Design Analysis</a:t>
            </a:r>
            <a:endParaRPr sz="6000">
              <a:solidFill>
                <a:schemeClr val="accent1"/>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09" name="Google Shape;209;gb69f507cd5_0_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210" name="Google Shape;210;gb69f507cd5_0_37"/>
          <p:cNvPicPr preferRelativeResize="0"/>
          <p:nvPr/>
        </p:nvPicPr>
        <p:blipFill>
          <a:blip r:embed="rId3">
            <a:alphaModFix/>
          </a:blip>
          <a:stretch>
            <a:fillRect/>
          </a:stretch>
        </p:blipFill>
        <p:spPr>
          <a:xfrm>
            <a:off x="3411075" y="1496825"/>
            <a:ext cx="5583100" cy="2646600"/>
          </a:xfrm>
          <a:prstGeom prst="rect">
            <a:avLst/>
          </a:prstGeom>
          <a:noFill/>
          <a:ln>
            <a:noFill/>
          </a:ln>
        </p:spPr>
      </p:pic>
      <p:sp>
        <p:nvSpPr>
          <p:cNvPr id="211" name="Google Shape;211;gb69f507cd5_0_37"/>
          <p:cNvSpPr txBox="1"/>
          <p:nvPr/>
        </p:nvSpPr>
        <p:spPr>
          <a:xfrm>
            <a:off x="568075" y="1538225"/>
            <a:ext cx="2265600" cy="2772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300">
                <a:solidFill>
                  <a:srgbClr val="233A44"/>
                </a:solidFill>
                <a:latin typeface="Calibri"/>
                <a:ea typeface="Calibri"/>
                <a:cs typeface="Calibri"/>
                <a:sym typeface="Calibri"/>
              </a:rPr>
              <a:t>- Event- driven socket program</a:t>
            </a:r>
            <a:endParaRPr sz="1300">
              <a:solidFill>
                <a:srgbClr val="233A44"/>
              </a:solidFill>
              <a:latin typeface="Calibri"/>
              <a:ea typeface="Calibri"/>
              <a:cs typeface="Calibri"/>
              <a:sym typeface="Calibri"/>
            </a:endParaRPr>
          </a:p>
          <a:p>
            <a:pPr indent="0" lvl="0" marL="0" rtl="0" algn="l">
              <a:lnSpc>
                <a:spcPct val="115000"/>
              </a:lnSpc>
              <a:spcBef>
                <a:spcPts val="1200"/>
              </a:spcBef>
              <a:spcAft>
                <a:spcPts val="0"/>
              </a:spcAft>
              <a:buNone/>
            </a:pPr>
            <a:r>
              <a:rPr lang="en" sz="1300">
                <a:solidFill>
                  <a:srgbClr val="233A44"/>
                </a:solidFill>
                <a:latin typeface="Calibri"/>
                <a:ea typeface="Calibri"/>
                <a:cs typeface="Calibri"/>
                <a:sym typeface="Calibri"/>
              </a:rPr>
              <a:t>- Server sits on an event loop</a:t>
            </a:r>
            <a:endParaRPr sz="1300">
              <a:solidFill>
                <a:srgbClr val="233A44"/>
              </a:solidFill>
              <a:latin typeface="Calibri"/>
              <a:ea typeface="Calibri"/>
              <a:cs typeface="Calibri"/>
              <a:sym typeface="Calibri"/>
            </a:endParaRPr>
          </a:p>
          <a:p>
            <a:pPr indent="0" lvl="0" marL="0" rtl="0" algn="l">
              <a:lnSpc>
                <a:spcPct val="115000"/>
              </a:lnSpc>
              <a:spcBef>
                <a:spcPts val="1200"/>
              </a:spcBef>
              <a:spcAft>
                <a:spcPts val="1200"/>
              </a:spcAft>
              <a:buNone/>
            </a:pPr>
            <a:r>
              <a:rPr lang="en" sz="1300">
                <a:solidFill>
                  <a:srgbClr val="233A44"/>
                </a:solidFill>
                <a:latin typeface="Calibri"/>
                <a:ea typeface="Calibri"/>
                <a:cs typeface="Calibri"/>
                <a:sym typeface="Calibri"/>
              </a:rPr>
              <a:t>- Clients’ messages are handled upon arrival</a:t>
            </a:r>
            <a:endParaRPr sz="1300">
              <a:solidFill>
                <a:srgbClr val="233A44"/>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b69f507cd5_0_52"/>
          <p:cNvSpPr txBox="1"/>
          <p:nvPr>
            <p:ph idx="6" type="ctrTitle"/>
          </p:nvPr>
        </p:nvSpPr>
        <p:spPr>
          <a:xfrm flipH="1">
            <a:off x="726725" y="942175"/>
            <a:ext cx="32484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Singly Linked List</a:t>
            </a:r>
            <a:endParaRPr sz="3000">
              <a:solidFill>
                <a:srgbClr val="AF7B51"/>
              </a:solidFill>
              <a:latin typeface="Nunito"/>
              <a:ea typeface="Nunito"/>
              <a:cs typeface="Nunito"/>
              <a:sym typeface="Nunito"/>
            </a:endParaRPr>
          </a:p>
          <a:p>
            <a:pPr indent="0" lvl="0" marL="0" rtl="0" algn="ctr">
              <a:spcBef>
                <a:spcPts val="0"/>
              </a:spcBef>
              <a:spcAft>
                <a:spcPts val="0"/>
              </a:spcAft>
              <a:buNone/>
            </a:pPr>
            <a:r>
              <a:t/>
            </a:r>
            <a:endParaRPr/>
          </a:p>
        </p:txBody>
      </p:sp>
      <p:sp>
        <p:nvSpPr>
          <p:cNvPr id="217" name="Google Shape;217;gb69f507cd5_0_52"/>
          <p:cNvSpPr txBox="1"/>
          <p:nvPr>
            <p:ph idx="8" type="title"/>
          </p:nvPr>
        </p:nvSpPr>
        <p:spPr>
          <a:xfrm>
            <a:off x="2421000" y="-199842"/>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chemeClr val="accent1"/>
                </a:solidFill>
              </a:rPr>
              <a:t>Design Analysis</a:t>
            </a:r>
            <a:endParaRPr sz="6000">
              <a:solidFill>
                <a:schemeClr val="accent1"/>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18" name="Google Shape;218;gb69f507cd5_0_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219" name="Google Shape;219;gb69f507cd5_0_52"/>
          <p:cNvPicPr preferRelativeResize="0"/>
          <p:nvPr/>
        </p:nvPicPr>
        <p:blipFill>
          <a:blip r:embed="rId3">
            <a:alphaModFix/>
          </a:blip>
          <a:stretch>
            <a:fillRect/>
          </a:stretch>
        </p:blipFill>
        <p:spPr>
          <a:xfrm>
            <a:off x="3424525" y="1584675"/>
            <a:ext cx="5521776" cy="2853425"/>
          </a:xfrm>
          <a:prstGeom prst="rect">
            <a:avLst/>
          </a:prstGeom>
          <a:noFill/>
          <a:ln>
            <a:noFill/>
          </a:ln>
        </p:spPr>
      </p:pic>
      <p:sp>
        <p:nvSpPr>
          <p:cNvPr id="220" name="Google Shape;220;gb69f507cd5_0_52"/>
          <p:cNvSpPr txBox="1"/>
          <p:nvPr/>
        </p:nvSpPr>
        <p:spPr>
          <a:xfrm>
            <a:off x="726725" y="1584737"/>
            <a:ext cx="1992300" cy="2853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300">
                <a:solidFill>
                  <a:srgbClr val="233A44"/>
                </a:solidFill>
                <a:latin typeface="Calibri"/>
                <a:ea typeface="Calibri"/>
                <a:cs typeface="Calibri"/>
                <a:sym typeface="Calibri"/>
              </a:rPr>
              <a:t>- Server uses this list to store current games of different clients</a:t>
            </a:r>
            <a:endParaRPr sz="1300">
              <a:solidFill>
                <a:srgbClr val="233A44"/>
              </a:solidFill>
              <a:latin typeface="Calibri"/>
              <a:ea typeface="Calibri"/>
              <a:cs typeface="Calibri"/>
              <a:sym typeface="Calibri"/>
            </a:endParaRPr>
          </a:p>
          <a:p>
            <a:pPr indent="0" lvl="0" marL="0" rtl="0" algn="l">
              <a:lnSpc>
                <a:spcPct val="115000"/>
              </a:lnSpc>
              <a:spcBef>
                <a:spcPts val="1200"/>
              </a:spcBef>
              <a:spcAft>
                <a:spcPts val="1200"/>
              </a:spcAft>
              <a:buNone/>
            </a:pPr>
            <a:r>
              <a:rPr lang="en" sz="1300">
                <a:solidFill>
                  <a:srgbClr val="233A44"/>
                </a:solidFill>
                <a:latin typeface="Calibri"/>
                <a:ea typeface="Calibri"/>
                <a:cs typeface="Calibri"/>
                <a:sym typeface="Calibri"/>
              </a:rPr>
              <a:t>- Operations: new, get, add, remove</a:t>
            </a:r>
            <a:endParaRPr sz="1300">
              <a:solidFill>
                <a:srgbClr val="233A44"/>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b69f507cd5_0_67"/>
          <p:cNvSpPr txBox="1"/>
          <p:nvPr>
            <p:ph idx="6" type="ctrTitle"/>
          </p:nvPr>
        </p:nvSpPr>
        <p:spPr>
          <a:xfrm flipH="1">
            <a:off x="619350" y="740725"/>
            <a:ext cx="44973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Communication Protocol</a:t>
            </a:r>
            <a:endParaRPr sz="3000">
              <a:solidFill>
                <a:srgbClr val="AF7B51"/>
              </a:solidFill>
              <a:latin typeface="Nunito"/>
              <a:ea typeface="Nunito"/>
              <a:cs typeface="Nunito"/>
              <a:sym typeface="Nunito"/>
            </a:endParaRPr>
          </a:p>
          <a:p>
            <a:pPr indent="0" lvl="0" marL="0" rtl="0" algn="l">
              <a:lnSpc>
                <a:spcPct val="115000"/>
              </a:lnSpc>
              <a:spcBef>
                <a:spcPts val="0"/>
              </a:spcBef>
              <a:spcAft>
                <a:spcPts val="0"/>
              </a:spcAft>
              <a:buNone/>
            </a:pPr>
            <a:r>
              <a:rPr lang="en" sz="1300">
                <a:solidFill>
                  <a:srgbClr val="233A44"/>
                </a:solidFill>
                <a:latin typeface="Calibri"/>
                <a:ea typeface="Calibri"/>
                <a:cs typeface="Calibri"/>
                <a:sym typeface="Calibri"/>
              </a:rPr>
              <a:t>Messages between clients and servers are in form:  SIGNAL#PARAM1#PARAM2</a:t>
            </a:r>
            <a:endParaRPr sz="1300">
              <a:solidFill>
                <a:srgbClr val="233A44"/>
              </a:solidFill>
              <a:latin typeface="Calibri"/>
              <a:ea typeface="Calibri"/>
              <a:cs typeface="Calibri"/>
              <a:sym typeface="Calibri"/>
            </a:endParaRPr>
          </a:p>
          <a:p>
            <a:pPr indent="0" lvl="0" marL="0" rtl="0" algn="ctr">
              <a:spcBef>
                <a:spcPts val="1200"/>
              </a:spcBef>
              <a:spcAft>
                <a:spcPts val="0"/>
              </a:spcAft>
              <a:buNone/>
            </a:pPr>
            <a:r>
              <a:t/>
            </a:r>
            <a:endParaRPr/>
          </a:p>
        </p:txBody>
      </p:sp>
      <p:sp>
        <p:nvSpPr>
          <p:cNvPr id="226" name="Google Shape;226;gb69f507cd5_0_67"/>
          <p:cNvSpPr txBox="1"/>
          <p:nvPr>
            <p:ph idx="8" type="title"/>
          </p:nvPr>
        </p:nvSpPr>
        <p:spPr>
          <a:xfrm>
            <a:off x="2421000" y="-172992"/>
            <a:ext cx="43020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chemeClr val="accent1"/>
                </a:solidFill>
              </a:rPr>
              <a:t>Design Analysis</a:t>
            </a:r>
            <a:endParaRPr sz="6000">
              <a:solidFill>
                <a:schemeClr val="accent1"/>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227" name="Google Shape;227;gb69f507cd5_0_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graphicFrame>
        <p:nvGraphicFramePr>
          <p:cNvPr id="228" name="Google Shape;228;gb69f507cd5_0_67"/>
          <p:cNvGraphicFramePr/>
          <p:nvPr/>
        </p:nvGraphicFramePr>
        <p:xfrm>
          <a:off x="1180800" y="1896295"/>
          <a:ext cx="3000000" cy="3000000"/>
        </p:xfrm>
        <a:graphic>
          <a:graphicData uri="http://schemas.openxmlformats.org/drawingml/2006/table">
            <a:tbl>
              <a:tblPr>
                <a:noFill/>
                <a:tableStyleId>{07762D65-769C-4043-BC22-BB0BBFA20DC0}</a:tableStyleId>
              </a:tblPr>
              <a:tblGrid>
                <a:gridCol w="2413000"/>
                <a:gridCol w="2413000"/>
                <a:gridCol w="2413000"/>
              </a:tblGrid>
              <a:tr h="474875">
                <a:tc>
                  <a:txBody>
                    <a:bodyPr/>
                    <a:lstStyle/>
                    <a:p>
                      <a:pPr indent="0" lvl="0" marL="0" rtl="0" algn="l">
                        <a:spcBef>
                          <a:spcPts val="0"/>
                        </a:spcBef>
                        <a:spcAft>
                          <a:spcPts val="0"/>
                        </a:spcAft>
                        <a:buNone/>
                      </a:pPr>
                      <a:r>
                        <a:rPr lang="en"/>
                        <a:t>Signal</a:t>
                      </a:r>
                      <a:endParaRPr/>
                    </a:p>
                  </a:txBody>
                  <a:tcPr marT="91425" marB="91425" marR="91425" marL="91425"/>
                </a:tc>
                <a:tc>
                  <a:txBody>
                    <a:bodyPr/>
                    <a:lstStyle/>
                    <a:p>
                      <a:pPr indent="0" lvl="0" marL="0" rtl="0" algn="l">
                        <a:spcBef>
                          <a:spcPts val="0"/>
                        </a:spcBef>
                        <a:spcAft>
                          <a:spcPts val="0"/>
                        </a:spcAft>
                        <a:buNone/>
                      </a:pPr>
                      <a:r>
                        <a:rPr lang="en"/>
                        <a:t>Param</a:t>
                      </a:r>
                      <a:endParaRPr/>
                    </a:p>
                  </a:txBody>
                  <a:tcPr marT="91425" marB="91425" marR="91425" marL="91425"/>
                </a:tc>
                <a:tc>
                  <a:txBody>
                    <a:bodyPr/>
                    <a:lstStyle/>
                    <a:p>
                      <a:pPr indent="0" lvl="0" marL="0" rtl="0" algn="l">
                        <a:spcBef>
                          <a:spcPts val="0"/>
                        </a:spcBef>
                        <a:spcAft>
                          <a:spcPts val="0"/>
                        </a:spcAft>
                        <a:buNone/>
                      </a:pPr>
                      <a:r>
                        <a:rPr lang="en"/>
                        <a:t>Explaination</a:t>
                      </a:r>
                      <a:endParaRPr/>
                    </a:p>
                  </a:txBody>
                  <a:tcPr marT="91425" marB="91425" marR="91425" marL="91425"/>
                </a:tc>
              </a:tr>
              <a:tr h="482875">
                <a:tc>
                  <a:txBody>
                    <a:bodyPr/>
                    <a:lstStyle/>
                    <a:p>
                      <a:pPr indent="0" lvl="0" marL="0" rtl="0" algn="l">
                        <a:spcBef>
                          <a:spcPts val="0"/>
                        </a:spcBef>
                        <a:spcAft>
                          <a:spcPts val="0"/>
                        </a:spcAft>
                        <a:buNone/>
                      </a:pPr>
                      <a:r>
                        <a:rPr lang="en">
                          <a:solidFill>
                            <a:srgbClr val="00000A"/>
                          </a:solidFill>
                          <a:latin typeface="Consolas"/>
                          <a:ea typeface="Consolas"/>
                          <a:cs typeface="Consolas"/>
                          <a:sym typeface="Consolas"/>
                        </a:rPr>
                        <a:t>SIGNAL_CARO_NEWGAME</a:t>
                      </a:r>
                      <a:endParaRPr/>
                    </a:p>
                  </a:txBody>
                  <a:tcPr marT="91425" marB="91425" marR="91425" marL="91425"/>
                </a:tc>
                <a:tc>
                  <a:txBody>
                    <a:bodyPr/>
                    <a:lstStyle/>
                    <a:p>
                      <a:pPr indent="0" lvl="0" marL="0" rtl="0" algn="l">
                        <a:spcBef>
                          <a:spcPts val="0"/>
                        </a:spcBef>
                        <a:spcAft>
                          <a:spcPts val="0"/>
                        </a:spcAft>
                        <a:buNone/>
                      </a:pPr>
                      <a:r>
                        <a:rPr lang="en"/>
                        <a:t>None</a:t>
                      </a:r>
                      <a:endParaRPr/>
                    </a:p>
                  </a:txBody>
                  <a:tcPr marT="91425" marB="91425" marR="91425" marL="91425"/>
                </a:tc>
                <a:tc>
                  <a:txBody>
                    <a:bodyPr/>
                    <a:lstStyle/>
                    <a:p>
                      <a:pPr indent="0" lvl="0" marL="0" rtl="0" algn="l">
                        <a:spcBef>
                          <a:spcPts val="0"/>
                        </a:spcBef>
                        <a:spcAft>
                          <a:spcPts val="0"/>
                        </a:spcAft>
                        <a:buNone/>
                      </a:pPr>
                      <a:r>
                        <a:rPr lang="en"/>
                        <a:t>Client requests a new caro game</a:t>
                      </a:r>
                      <a:endParaRPr/>
                    </a:p>
                  </a:txBody>
                  <a:tcPr marT="91425" marB="91425" marR="91425" marL="91425"/>
                </a:tc>
              </a:tr>
              <a:tr h="482875">
                <a:tc>
                  <a:txBody>
                    <a:bodyPr/>
                    <a:lstStyle/>
                    <a:p>
                      <a:pPr indent="0" lvl="0" marL="0" rtl="0" algn="l">
                        <a:spcBef>
                          <a:spcPts val="0"/>
                        </a:spcBef>
                        <a:spcAft>
                          <a:spcPts val="0"/>
                        </a:spcAft>
                        <a:buNone/>
                      </a:pPr>
                      <a:r>
                        <a:rPr lang="en">
                          <a:solidFill>
                            <a:srgbClr val="00000A"/>
                          </a:solidFill>
                          <a:latin typeface="Consolas"/>
                          <a:ea typeface="Consolas"/>
                          <a:cs typeface="Consolas"/>
                          <a:sym typeface="Consolas"/>
                        </a:rPr>
                        <a:t>SIGNAL_CREATEUSER</a:t>
                      </a:r>
                      <a:endParaRPr/>
                    </a:p>
                  </a:txBody>
                  <a:tcPr marT="91425" marB="91425" marR="91425" marL="91425"/>
                </a:tc>
                <a:tc>
                  <a:txBody>
                    <a:bodyPr/>
                    <a:lstStyle/>
                    <a:p>
                      <a:pPr indent="0" lvl="0" marL="0" rtl="0" algn="l">
                        <a:spcBef>
                          <a:spcPts val="0"/>
                        </a:spcBef>
                        <a:spcAft>
                          <a:spcPts val="0"/>
                        </a:spcAft>
                        <a:buNone/>
                      </a:pPr>
                      <a:r>
                        <a:rPr lang="en"/>
                        <a:t>Username#Password</a:t>
                      </a:r>
                      <a:endParaRPr/>
                    </a:p>
                  </a:txBody>
                  <a:tcPr marT="91425" marB="91425" marR="91425" marL="91425"/>
                </a:tc>
                <a:tc>
                  <a:txBody>
                    <a:bodyPr/>
                    <a:lstStyle/>
                    <a:p>
                      <a:pPr indent="0" lvl="0" marL="0" rtl="0" algn="l">
                        <a:spcBef>
                          <a:spcPts val="0"/>
                        </a:spcBef>
                        <a:spcAft>
                          <a:spcPts val="0"/>
                        </a:spcAft>
                        <a:buNone/>
                      </a:pPr>
                      <a:r>
                        <a:rPr lang="en"/>
                        <a:t>Client wants to sign up with given name &amp; password</a:t>
                      </a:r>
                      <a:endParaRPr/>
                    </a:p>
                  </a:txBody>
                  <a:tcPr marT="91425" marB="91425" marR="91425" marL="91425"/>
                </a:tc>
              </a:tr>
              <a:tr h="482875">
                <a:tc>
                  <a:txBody>
                    <a:bodyPr/>
                    <a:lstStyle/>
                    <a:p>
                      <a:pPr indent="0" lvl="0" marL="0" rtl="0" algn="l">
                        <a:spcBef>
                          <a:spcPts val="0"/>
                        </a:spcBef>
                        <a:spcAft>
                          <a:spcPts val="0"/>
                        </a:spcAft>
                        <a:buNone/>
                      </a:pPr>
                      <a:r>
                        <a:rPr lang="en">
                          <a:solidFill>
                            <a:srgbClr val="00000A"/>
                          </a:solidFill>
                          <a:latin typeface="Consolas"/>
                          <a:ea typeface="Consolas"/>
                          <a:cs typeface="Consolas"/>
                          <a:sym typeface="Consolas"/>
                        </a:rPr>
                        <a:t>SIGNAL_CARO_WIN</a:t>
                      </a:r>
                      <a:endParaRPr>
                        <a:solidFill>
                          <a:srgbClr val="00000A"/>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None</a:t>
                      </a:r>
                      <a:endParaRPr/>
                    </a:p>
                  </a:txBody>
                  <a:tcPr marT="91425" marB="91425" marR="91425" marL="91425"/>
                </a:tc>
                <a:tc>
                  <a:txBody>
                    <a:bodyPr/>
                    <a:lstStyle/>
                    <a:p>
                      <a:pPr indent="0" lvl="0" marL="0" rtl="0" algn="l">
                        <a:spcBef>
                          <a:spcPts val="0"/>
                        </a:spcBef>
                        <a:spcAft>
                          <a:spcPts val="0"/>
                        </a:spcAft>
                        <a:buNone/>
                      </a:pPr>
                      <a:r>
                        <a:rPr lang="en"/>
                        <a:t>Server notifies client that he/she has won</a:t>
                      </a:r>
                      <a:endParaRPr/>
                    </a:p>
                  </a:txBody>
                  <a:tcPr marT="91425" marB="91425" marR="91425" marL="91425"/>
                </a:tc>
              </a:tr>
              <a:tr h="456650">
                <a:tc>
                  <a:txBody>
                    <a:bodyPr/>
                    <a:lstStyle/>
                    <a:p>
                      <a:pPr indent="0" lvl="0" marL="0" rtl="0" algn="l">
                        <a:spcBef>
                          <a:spcPts val="0"/>
                        </a:spcBef>
                        <a:spcAft>
                          <a:spcPts val="0"/>
                        </a:spcAft>
                        <a:buNone/>
                      </a:pPr>
                      <a:r>
                        <a:rPr lang="en">
                          <a:solidFill>
                            <a:srgbClr val="00000A"/>
                          </a:solidFill>
                          <a:latin typeface="Consolas"/>
                          <a:ea typeface="Consolas"/>
                          <a:cs typeface="Consolas"/>
                          <a:sym typeface="Consolas"/>
                        </a:rPr>
                        <a:t>...</a:t>
                      </a:r>
                      <a:endParaRPr>
                        <a:solidFill>
                          <a:srgbClr val="00000A"/>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cience Fair Newsletter by Slidesgo">
  <a:themeElements>
    <a:clrScheme name="Simple Light">
      <a:dk1>
        <a:srgbClr val="383536"/>
      </a:dk1>
      <a:lt1>
        <a:srgbClr val="FFFFFF"/>
      </a:lt1>
      <a:dk2>
        <a:srgbClr val="595959"/>
      </a:dk2>
      <a:lt2>
        <a:srgbClr val="E6F0EF"/>
      </a:lt2>
      <a:accent1>
        <a:srgbClr val="D49421"/>
      </a:accent1>
      <a:accent2>
        <a:srgbClr val="C3CCA2"/>
      </a:accent2>
      <a:accent3>
        <a:srgbClr val="88AFA6"/>
      </a:accent3>
      <a:accent4>
        <a:srgbClr val="627E8D"/>
      </a:accent4>
      <a:accent5>
        <a:srgbClr val="D49421"/>
      </a:accent5>
      <a:accent6>
        <a:srgbClr val="C3CCA2"/>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