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98" r:id="rId4"/>
    <p:sldId id="261" r:id="rId5"/>
    <p:sldId id="264" r:id="rId6"/>
    <p:sldId id="265" r:id="rId7"/>
    <p:sldId id="278" r:id="rId8"/>
    <p:sldId id="297" r:id="rId9"/>
    <p:sldId id="268" r:id="rId10"/>
    <p:sldId id="299" r:id="rId11"/>
    <p:sldId id="269" r:id="rId12"/>
    <p:sldId id="282" r:id="rId13"/>
    <p:sldId id="270" r:id="rId14"/>
    <p:sldId id="300" r:id="rId15"/>
    <p:sldId id="301" r:id="rId16"/>
    <p:sldId id="302" r:id="rId17"/>
    <p:sldId id="28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29"/>
    <a:srgbClr val="ED1C24"/>
    <a:srgbClr val="F2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77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626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EED7-7D14-64F4-CDC4-20E184B66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5742-E242-EE9D-22D2-14A92912C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965D-05DD-35BE-71BB-2EAB76B5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EB88-1B14-4799-9C7B-E328B046443F}" type="datetimeFigureOut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732C-FCF9-88E4-426D-37F17E1C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25D2-C297-F3FB-775A-17F5D44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DE00-1030-4D32-A7FB-EE5557C4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  <p:sldLayoutId id="214748367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0B38C-2D1B-8942-B6BA-9F1AAD5D959B}"/>
              </a:ext>
            </a:extLst>
          </p:cNvPr>
          <p:cNvSpPr/>
          <p:nvPr/>
        </p:nvSpPr>
        <p:spPr>
          <a:xfrm>
            <a:off x="8854478" y="2969582"/>
            <a:ext cx="34289" cy="2024109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34A61-A10B-3C03-087D-610A17CF963E}"/>
              </a:ext>
            </a:extLst>
          </p:cNvPr>
          <p:cNvSpPr/>
          <p:nvPr/>
        </p:nvSpPr>
        <p:spPr>
          <a:xfrm rot="16200000">
            <a:off x="7957668" y="3841978"/>
            <a:ext cx="45719" cy="2024109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A picture containing symbol, emblem, trademark, font&#10;&#10;Description automatically generated">
            <a:extLst>
              <a:ext uri="{FF2B5EF4-FFF2-40B4-BE49-F238E27FC236}">
                <a16:creationId xmlns:a16="http://schemas.microsoft.com/office/drawing/2014/main" id="{9C3C72E6-FE7E-5737-2B0A-08AE1CA13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3" y="168546"/>
            <a:ext cx="865453" cy="866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31C8C-8D41-9752-1FE3-9CCF69D5E519}"/>
              </a:ext>
            </a:extLst>
          </p:cNvPr>
          <p:cNvSpPr txBox="1"/>
          <p:nvPr/>
        </p:nvSpPr>
        <p:spPr>
          <a:xfrm>
            <a:off x="1848773" y="66524"/>
            <a:ext cx="5446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67A178-2A73-EF71-FAA8-59E207CA9E6F}"/>
              </a:ext>
            </a:extLst>
          </p:cNvPr>
          <p:cNvSpPr/>
          <p:nvPr/>
        </p:nvSpPr>
        <p:spPr>
          <a:xfrm>
            <a:off x="2195736" y="941626"/>
            <a:ext cx="4772737" cy="85474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7229D-2B44-58ED-9EE7-707FFDAF8425}"/>
              </a:ext>
            </a:extLst>
          </p:cNvPr>
          <p:cNvSpPr txBox="1"/>
          <p:nvPr/>
        </p:nvSpPr>
        <p:spPr>
          <a:xfrm>
            <a:off x="1519192" y="1178510"/>
            <a:ext cx="6105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BÁO CÁO ĐỒ ÁN 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52BC3-8060-6DDA-20D1-7573BF84F3ED}"/>
              </a:ext>
            </a:extLst>
          </p:cNvPr>
          <p:cNvSpPr txBox="1"/>
          <p:nvPr/>
        </p:nvSpPr>
        <p:spPr>
          <a:xfrm>
            <a:off x="355222" y="2154058"/>
            <a:ext cx="843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PHẦN MỀM QUẢN LÝ KÝ TÚC XÁ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446C5-86B8-83AF-46B5-075EF57DB10C}"/>
              </a:ext>
            </a:extLst>
          </p:cNvPr>
          <p:cNvSpPr txBox="1"/>
          <p:nvPr/>
        </p:nvSpPr>
        <p:spPr>
          <a:xfrm>
            <a:off x="1311676" y="3099161"/>
            <a:ext cx="7577701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GVHD: TS. Cao Thanh </a:t>
            </a:r>
            <a:r>
              <a:rPr lang="en-US" sz="2400" dirty="0" err="1"/>
              <a:t>Sơn</a:t>
            </a:r>
            <a:endParaRPr lang="en-US" sz="2400" dirty="0"/>
          </a:p>
          <a:p>
            <a:r>
              <a:rPr lang="en-US" sz="2400" dirty="0"/>
              <a:t>SV NHÓM 07: </a:t>
            </a:r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</a:t>
            </a:r>
            <a:r>
              <a:rPr lang="en-US" sz="2400" dirty="0" err="1"/>
              <a:t>Tân</a:t>
            </a:r>
            <a:r>
              <a:rPr lang="en-US" sz="2400" dirty="0"/>
              <a:t>, 195748020101</a:t>
            </a:r>
          </a:p>
          <a:p>
            <a:r>
              <a:rPr lang="en-US" sz="2400" dirty="0"/>
              <a:t>	</a:t>
            </a:r>
            <a:r>
              <a:rPr lang="en-US" sz="2400"/>
              <a:t>             Võ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Hiếu</a:t>
            </a:r>
            <a:r>
              <a:rPr lang="en-US" sz="2400" dirty="0"/>
              <a:t>, 19574802010239</a:t>
            </a:r>
          </a:p>
          <a:p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BACFB-B8BB-6417-BF60-F1B863FC72CA}"/>
              </a:ext>
            </a:extLst>
          </p:cNvPr>
          <p:cNvSpPr txBox="1"/>
          <p:nvPr/>
        </p:nvSpPr>
        <p:spPr>
          <a:xfrm>
            <a:off x="3160144" y="4600339"/>
            <a:ext cx="282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An, 6/2023</a:t>
            </a:r>
          </a:p>
        </p:txBody>
      </p:sp>
    </p:spTree>
    <p:extLst>
      <p:ext uri="{BB962C8B-B14F-4D97-AF65-F5344CB8AC3E}">
        <p14:creationId xmlns:p14="http://schemas.microsoft.com/office/powerpoint/2010/main" val="267628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sz="2800" b="1" dirty="0"/>
              <a:t>GIAO DIỆN QUẢN LÝ TÀI KHOẢN</a:t>
            </a:r>
            <a:endParaRPr lang="ko-KR" altLang="en-US" sz="2800" b="1" dirty="0"/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7160C-ADAC-3BAD-89C1-4E1C0FDD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64163"/>
            <a:ext cx="2376263" cy="170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459DA64-142B-597D-A013-45E62466C124}"/>
              </a:ext>
            </a:extLst>
          </p:cNvPr>
          <p:cNvSpPr/>
          <p:nvPr/>
        </p:nvSpPr>
        <p:spPr>
          <a:xfrm>
            <a:off x="3275856" y="1559656"/>
            <a:ext cx="1008112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B8409B-6329-05E3-E0EA-B2AB8EF7F326}"/>
              </a:ext>
            </a:extLst>
          </p:cNvPr>
          <p:cNvSpPr/>
          <p:nvPr/>
        </p:nvSpPr>
        <p:spPr>
          <a:xfrm>
            <a:off x="3275856" y="2560706"/>
            <a:ext cx="1008112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01CA790-86AA-57BD-A939-CC5674BD8533}"/>
              </a:ext>
            </a:extLst>
          </p:cNvPr>
          <p:cNvSpPr/>
          <p:nvPr/>
        </p:nvSpPr>
        <p:spPr>
          <a:xfrm>
            <a:off x="3275856" y="3639545"/>
            <a:ext cx="1008112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ADB88-D8CB-E849-80A8-FB7D8E85021A}"/>
              </a:ext>
            </a:extLst>
          </p:cNvPr>
          <p:cNvSpPr txBox="1"/>
          <p:nvPr/>
        </p:nvSpPr>
        <p:spPr>
          <a:xfrm>
            <a:off x="4572000" y="147283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67E61-BB92-D9AA-3F45-96E60BF3DE41}"/>
              </a:ext>
            </a:extLst>
          </p:cNvPr>
          <p:cNvSpPr txBox="1"/>
          <p:nvPr/>
        </p:nvSpPr>
        <p:spPr>
          <a:xfrm>
            <a:off x="4572000" y="3552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82C0E-E367-36B5-A5E9-52F8B9309D10}"/>
              </a:ext>
            </a:extLst>
          </p:cNvPr>
          <p:cNvSpPr txBox="1"/>
          <p:nvPr/>
        </p:nvSpPr>
        <p:spPr>
          <a:xfrm>
            <a:off x="4572000" y="247388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endParaRPr lang="en-US" sz="2400" dirty="0"/>
          </a:p>
        </p:txBody>
      </p:sp>
      <p:pic>
        <p:nvPicPr>
          <p:cNvPr id="22" name="Graphic 21" descr="Latte Cup with solid fill">
            <a:extLst>
              <a:ext uri="{FF2B5EF4-FFF2-40B4-BE49-F238E27FC236}">
                <a16:creationId xmlns:a16="http://schemas.microsoft.com/office/drawing/2014/main" id="{62424DDE-69FA-FC8B-9C02-BA850B0C7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88" y="41390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16" grpId="0" animBg="1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/>
              <a:t>GIAO DIỆN TÌM KIẾM SINH VIÊN</a:t>
            </a:r>
            <a:endParaRPr lang="ko-KR" altLang="en-US" sz="32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27534"/>
            <a:ext cx="9144000" cy="4320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16"/>
            <a:ext cx="9144000" cy="45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6552" y="123478"/>
            <a:ext cx="9144000" cy="576064"/>
          </a:xfrm>
        </p:spPr>
        <p:txBody>
          <a:bodyPr/>
          <a:lstStyle/>
          <a:p>
            <a:r>
              <a:rPr lang="en-US" altLang="ko-KR" sz="3200" b="1" dirty="0"/>
              <a:t>GIAO DIỆN QUẢN LÝ SINH VIÊN</a:t>
            </a:r>
            <a:endParaRPr lang="ko-KR" altLang="en-US" sz="32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99542"/>
            <a:ext cx="9143999" cy="4248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9542"/>
            <a:ext cx="9144000" cy="447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6552" y="123478"/>
            <a:ext cx="9144000" cy="576064"/>
          </a:xfrm>
        </p:spPr>
        <p:txBody>
          <a:bodyPr/>
          <a:lstStyle/>
          <a:p>
            <a:r>
              <a:rPr lang="en-US" altLang="ko-KR" sz="3200" b="1" dirty="0"/>
              <a:t>GIAO DIỆN QUẢN LÝ PHÒNG</a:t>
            </a:r>
            <a:endParaRPr lang="ko-KR" alt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2"/>
            <a:ext cx="9144000" cy="424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2"/>
            <a:ext cx="9144000" cy="46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6552" y="116327"/>
            <a:ext cx="9144000" cy="576064"/>
          </a:xfrm>
        </p:spPr>
        <p:txBody>
          <a:bodyPr/>
          <a:lstStyle/>
          <a:p>
            <a:r>
              <a:rPr lang="en-US" altLang="ko-KR" sz="2800" b="1" dirty="0"/>
              <a:t>GIAO DIỆN QUẢN LÝ HÓA ĐƠN</a:t>
            </a:r>
            <a:endParaRPr lang="ko-KR" alt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9144000" cy="4224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9144000" cy="45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6300192" y="4639196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The end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82C2C-94C6-C2E4-2D84-3714CDB9035D}"/>
              </a:ext>
            </a:extLst>
          </p:cNvPr>
          <p:cNvSpPr txBox="1"/>
          <p:nvPr/>
        </p:nvSpPr>
        <p:spPr>
          <a:xfrm>
            <a:off x="935596" y="120359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CẢM ƠN MỌI NGƯỜI </a:t>
            </a:r>
          </a:p>
          <a:p>
            <a:pPr algn="ctr"/>
            <a:r>
              <a:rPr lang="en-US" sz="5400" b="1" dirty="0"/>
              <a:t>ĐÃ LẮNG NGHE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6B2F1-11A5-C251-B23B-FC61C06A3B3C}"/>
              </a:ext>
            </a:extLst>
          </p:cNvPr>
          <p:cNvSpPr txBox="1"/>
          <p:nvPr/>
        </p:nvSpPr>
        <p:spPr>
          <a:xfrm>
            <a:off x="2447764" y="342922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THANK YOU VERY MUCH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NỘI DUNG BÁO CÁO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63981" y="1447862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LÝ DO CHỌN ĐỀ TÀI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263981" y="3179282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GIỚI THIỆU CHỨC NĂNG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10"/>
          <p:cNvSpPr txBox="1"/>
          <p:nvPr/>
        </p:nvSpPr>
        <p:spPr bwMode="auto">
          <a:xfrm>
            <a:off x="3263980" y="4044992"/>
            <a:ext cx="5340467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DEMO KẾT QUẢ</a:t>
            </a:r>
          </a:p>
        </p:txBody>
      </p: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4E45F8D-0E92-68C5-E049-4A710A882903}"/>
              </a:ext>
            </a:extLst>
          </p:cNvPr>
          <p:cNvSpPr txBox="1"/>
          <p:nvPr/>
        </p:nvSpPr>
        <p:spPr bwMode="auto">
          <a:xfrm>
            <a:off x="3131840" y="2330360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CÁC CÔNG CỤ SỬ DỤNG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3" grpId="0"/>
      <p:bldP spid="7" grpId="0" animBg="1"/>
      <p:bldP spid="10" grpId="0"/>
      <p:bldP spid="12" grpId="0" animBg="1"/>
      <p:bldP spid="13" grpId="0"/>
      <p:bldP spid="14" grpId="0" animBg="1"/>
      <p:bldP spid="20" grpId="0" animBg="1"/>
      <p:bldP spid="24" grpId="0" animBg="1"/>
      <p:bldP spid="29" grpId="0" animBg="1"/>
      <p:bldP spid="31" grpId="0" animBg="1"/>
      <p:bldP spid="32" grpId="0"/>
      <p:bldP spid="36" grpId="0" animBg="1"/>
      <p:bldP spid="40" grpId="0"/>
      <p:bldP spid="38" grpId="0" animBg="1"/>
      <p:bldP spid="39" grpId="0"/>
      <p:bldP spid="43" grpId="0" animBg="1"/>
      <p:bldP spid="47" grpId="0"/>
      <p:bldP spid="45" grpId="0" animBg="1"/>
      <p:bldP spid="4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355726"/>
            <a:ext cx="5018916" cy="576064"/>
          </a:xfrm>
        </p:spPr>
        <p:txBody>
          <a:bodyPr/>
          <a:lstStyle/>
          <a:p>
            <a:r>
              <a:rPr lang="en-US" altLang="ko-KR" sz="3200" b="1" dirty="0"/>
              <a:t>01. LÝ DO CHỌN ĐỀ TÀI</a:t>
            </a:r>
            <a:endParaRPr lang="ko-KR" altLang="en-US" sz="3200" b="1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8F97814-4934-46BB-A00D-CBEC389D9597}"/>
              </a:ext>
            </a:extLst>
          </p:cNvPr>
          <p:cNvSpPr txBox="1"/>
          <p:nvPr/>
        </p:nvSpPr>
        <p:spPr>
          <a:xfrm>
            <a:off x="4214546" y="3435846"/>
            <a:ext cx="4581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endParaRPr lang="en-US" sz="2000" dirty="0"/>
          </a:p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kí</a:t>
            </a:r>
            <a:r>
              <a:rPr lang="en-US" sz="2000" dirty="0"/>
              <a:t> </a:t>
            </a:r>
            <a:r>
              <a:rPr lang="en-US" sz="2000" dirty="0" err="1"/>
              <a:t>túc</a:t>
            </a:r>
            <a:r>
              <a:rPr lang="en-US" sz="2000" dirty="0"/>
              <a:t> </a:t>
            </a:r>
            <a:r>
              <a:rPr lang="en-US" sz="2000" dirty="0" err="1"/>
              <a:t>xá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cạnh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kí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chóng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5053" y="3363838"/>
            <a:ext cx="4896544" cy="576063"/>
          </a:xfrm>
        </p:spPr>
        <p:txBody>
          <a:bodyPr/>
          <a:lstStyle/>
          <a:p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công</a:t>
            </a:r>
            <a:r>
              <a:rPr lang="en-US" altLang="ko-KR" dirty="0"/>
              <a:t> </a:t>
            </a:r>
            <a:r>
              <a:rPr lang="en-US" altLang="ko-KR" dirty="0" err="1"/>
              <a:t>cụ</a:t>
            </a:r>
            <a:r>
              <a:rPr lang="en-US" altLang="ko-KR" dirty="0"/>
              <a:t> </a:t>
            </a:r>
            <a:r>
              <a:rPr lang="en-US" altLang="ko-KR" dirty="0" err="1"/>
              <a:t>sử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ko-KR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65DD484-B068-4E1D-8124-9AF4B31B66AA}"/>
              </a:ext>
            </a:extLst>
          </p:cNvPr>
          <p:cNvSpPr txBox="1">
            <a:spLocks/>
          </p:cNvSpPr>
          <p:nvPr/>
        </p:nvSpPr>
        <p:spPr>
          <a:xfrm>
            <a:off x="2408508" y="2427734"/>
            <a:ext cx="4326984" cy="86409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dirty="0"/>
              <a:t>02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6337D9-A93E-76B9-8674-12C9011B43FE}"/>
              </a:ext>
            </a:extLst>
          </p:cNvPr>
          <p:cNvSpPr/>
          <p:nvPr/>
        </p:nvSpPr>
        <p:spPr>
          <a:xfrm>
            <a:off x="3203848" y="1203598"/>
            <a:ext cx="2880320" cy="3744416"/>
          </a:xfrm>
          <a:prstGeom prst="rect">
            <a:avLst/>
          </a:prstGeom>
          <a:solidFill>
            <a:srgbClr val="FFC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 descr="A picture containing design&#10;&#10;Description automatically generated with low confidence">
            <a:extLst>
              <a:ext uri="{FF2B5EF4-FFF2-40B4-BE49-F238E27FC236}">
                <a16:creationId xmlns:a16="http://schemas.microsoft.com/office/drawing/2014/main" id="{D186408B-DC36-92AD-8E3C-4E3F87C8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8835"/>
            <a:ext cx="2088232" cy="1669526"/>
          </a:xfrm>
          <a:prstGeom prst="rect">
            <a:avLst/>
          </a:prstGeom>
        </p:spPr>
      </p:pic>
      <p:pic>
        <p:nvPicPr>
          <p:cNvPr id="28" name="Picture 27" descr="A picture containing graphics, font, graphic design, design&#10;&#10;Description automatically generated">
            <a:extLst>
              <a:ext uri="{FF2B5EF4-FFF2-40B4-BE49-F238E27FC236}">
                <a16:creationId xmlns:a16="http://schemas.microsoft.com/office/drawing/2014/main" id="{CACF5CBD-3BF9-55ED-FA0C-05A7DD1B8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8651"/>
            <a:ext cx="2461731" cy="1859710"/>
          </a:xfrm>
          <a:prstGeom prst="rect">
            <a:avLst/>
          </a:prstGeom>
        </p:spPr>
      </p:pic>
      <p:pic>
        <p:nvPicPr>
          <p:cNvPr id="31" name="Picture 30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936F2C9B-B445-342D-B486-E3379920BA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189756"/>
            <a:ext cx="3163844" cy="1779662"/>
          </a:xfrm>
          <a:prstGeom prst="rect">
            <a:avLst/>
          </a:prstGeom>
        </p:spPr>
      </p:pic>
      <p:pic>
        <p:nvPicPr>
          <p:cNvPr id="33" name="Picture 3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8ECEC96-6825-4176-62D5-FD3290D3F2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2931789"/>
            <a:ext cx="2987824" cy="1680651"/>
          </a:xfrm>
          <a:prstGeom prst="rect">
            <a:avLst/>
          </a:prstGeom>
        </p:spPr>
      </p:pic>
      <p:pic>
        <p:nvPicPr>
          <p:cNvPr id="35" name="Picture 34" descr="A picture containing graphics, screenshot, colorfulness, graphic design&#10;&#10;Description automatically generated">
            <a:extLst>
              <a:ext uri="{FF2B5EF4-FFF2-40B4-BE49-F238E27FC236}">
                <a16:creationId xmlns:a16="http://schemas.microsoft.com/office/drawing/2014/main" id="{7552C3E9-8336-1E35-098E-EF06D63DC3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08" y="2823144"/>
            <a:ext cx="1886578" cy="1897942"/>
          </a:xfrm>
          <a:prstGeom prst="rect">
            <a:avLst/>
          </a:prstGeom>
        </p:spPr>
      </p:pic>
      <p:sp>
        <p:nvSpPr>
          <p:cNvPr id="36" name="Cloud 35">
            <a:extLst>
              <a:ext uri="{FF2B5EF4-FFF2-40B4-BE49-F238E27FC236}">
                <a16:creationId xmlns:a16="http://schemas.microsoft.com/office/drawing/2014/main" id="{4C75947A-959B-FC8B-801B-11810A17382E}"/>
              </a:ext>
            </a:extLst>
          </p:cNvPr>
          <p:cNvSpPr/>
          <p:nvPr/>
        </p:nvSpPr>
        <p:spPr>
          <a:xfrm>
            <a:off x="2915816" y="2211711"/>
            <a:ext cx="3744416" cy="224335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CFC7-7B2B-4084-6231-695B447FCC64}"/>
              </a:ext>
            </a:extLst>
          </p:cNvPr>
          <p:cNvSpPr txBox="1"/>
          <p:nvPr/>
        </p:nvSpPr>
        <p:spPr>
          <a:xfrm>
            <a:off x="3394355" y="2733222"/>
            <a:ext cx="3234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công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cụ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ể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triển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phần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mềm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65" y="2499742"/>
            <a:ext cx="9144000" cy="576063"/>
          </a:xfrm>
        </p:spPr>
        <p:txBody>
          <a:bodyPr/>
          <a:lstStyle/>
          <a:p>
            <a:r>
              <a:rPr lang="en-US" altLang="ko-KR" sz="6600" dirty="0"/>
              <a:t>03</a:t>
            </a:r>
            <a:endParaRPr lang="ko-KR" altLang="en-US" sz="66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3F00A00-C2A1-4E14-8965-A25222AEBCEE}"/>
              </a:ext>
            </a:extLst>
          </p:cNvPr>
          <p:cNvSpPr txBox="1">
            <a:spLocks/>
          </p:cNvSpPr>
          <p:nvPr/>
        </p:nvSpPr>
        <p:spPr>
          <a:xfrm>
            <a:off x="323528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r>
              <a:rPr lang="en-US" altLang="ko-KR" dirty="0"/>
              <a:t> </a:t>
            </a:r>
            <a:r>
              <a:rPr lang="en-US" altLang="ko-KR" dirty="0" err="1"/>
              <a:t>chức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8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06315" y="161901"/>
            <a:ext cx="9144000" cy="576064"/>
          </a:xfrm>
        </p:spPr>
        <p:txBody>
          <a:bodyPr/>
          <a:lstStyle/>
          <a:p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Ký</a:t>
            </a:r>
            <a:r>
              <a:rPr lang="en-US" altLang="ko-KR" dirty="0"/>
              <a:t> </a:t>
            </a:r>
            <a:r>
              <a:rPr lang="en-US" altLang="ko-KR" dirty="0" err="1"/>
              <a:t>Túc</a:t>
            </a:r>
            <a:r>
              <a:rPr lang="en-US" altLang="ko-KR" dirty="0"/>
              <a:t> </a:t>
            </a:r>
            <a:r>
              <a:rPr lang="en-US" altLang="ko-KR" dirty="0" err="1"/>
              <a:t>Xá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5616" y="1143248"/>
            <a:ext cx="23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B470A-EB83-2D0C-BF39-768EBA9CDC63}"/>
              </a:ext>
            </a:extLst>
          </p:cNvPr>
          <p:cNvSpPr txBox="1"/>
          <p:nvPr/>
        </p:nvSpPr>
        <p:spPr>
          <a:xfrm>
            <a:off x="1115616" y="2372356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phòng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C0A75-64B1-C0F9-1984-04F250F16071}"/>
              </a:ext>
            </a:extLst>
          </p:cNvPr>
          <p:cNvSpPr txBox="1"/>
          <p:nvPr/>
        </p:nvSpPr>
        <p:spPr>
          <a:xfrm>
            <a:off x="1081311" y="3562887"/>
            <a:ext cx="349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khoản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thu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chi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7029FF-23CE-9A64-4857-969254C37D6E}"/>
              </a:ext>
            </a:extLst>
          </p:cNvPr>
          <p:cNvSpPr txBox="1"/>
          <p:nvPr/>
        </p:nvSpPr>
        <p:spPr>
          <a:xfrm>
            <a:off x="5529494" y="2377992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66F60-8318-598E-0EE0-C1BE342343CA}"/>
              </a:ext>
            </a:extLst>
          </p:cNvPr>
          <p:cNvSpPr txBox="1"/>
          <p:nvPr/>
        </p:nvSpPr>
        <p:spPr>
          <a:xfrm>
            <a:off x="5530711" y="1193863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khoản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EE2672-9620-5A15-2D87-A07DBDABBC4B}"/>
              </a:ext>
            </a:extLst>
          </p:cNvPr>
          <p:cNvSpPr txBox="1"/>
          <p:nvPr/>
        </p:nvSpPr>
        <p:spPr>
          <a:xfrm>
            <a:off x="5436096" y="3701010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61458"/>
            <a:ext cx="519209" cy="625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73" y="1143248"/>
            <a:ext cx="596675" cy="461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95255"/>
            <a:ext cx="740691" cy="884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72356"/>
            <a:ext cx="605022" cy="653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5" y="3562888"/>
            <a:ext cx="668683" cy="599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80" y="3465973"/>
            <a:ext cx="596675" cy="7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/>
      <p:bldP spid="14" grpId="0"/>
      <p:bldP spid="18" grpId="0"/>
      <p:bldP spid="23" grpId="0"/>
      <p:bldP spid="27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363838"/>
            <a:ext cx="4896544" cy="576063"/>
          </a:xfrm>
        </p:spPr>
        <p:txBody>
          <a:bodyPr/>
          <a:lstStyle/>
          <a:p>
            <a:r>
              <a:rPr lang="en-US" altLang="ko-KR" dirty="0"/>
              <a:t>Demo </a:t>
            </a:r>
            <a:r>
              <a:rPr lang="en-US" altLang="ko-KR" dirty="0" err="1"/>
              <a:t>kết</a:t>
            </a:r>
            <a:r>
              <a:rPr lang="en-US" altLang="ko-KR" dirty="0"/>
              <a:t> </a:t>
            </a:r>
            <a:r>
              <a:rPr lang="en-US" altLang="ko-KR" dirty="0" err="1"/>
              <a:t>quả</a:t>
            </a:r>
            <a:endParaRPr lang="ko-KR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65DD484-B068-4E1D-8124-9AF4B31B66AA}"/>
              </a:ext>
            </a:extLst>
          </p:cNvPr>
          <p:cNvSpPr txBox="1">
            <a:spLocks/>
          </p:cNvSpPr>
          <p:nvPr/>
        </p:nvSpPr>
        <p:spPr>
          <a:xfrm>
            <a:off x="2408508" y="2427734"/>
            <a:ext cx="4326984" cy="86409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dirty="0"/>
              <a:t>04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366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/>
              <a:t>GIAO DIỆN ĐĂNG NHẬP</a:t>
            </a:r>
            <a:endParaRPr lang="ko-KR" alt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34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220</Words>
  <Application>Microsoft Office PowerPoint</Application>
  <PresentationFormat>On-screen Show (16:9)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156</cp:revision>
  <dcterms:created xsi:type="dcterms:W3CDTF">2016-12-05T23:26:54Z</dcterms:created>
  <dcterms:modified xsi:type="dcterms:W3CDTF">2023-06-02T02:53:56Z</dcterms:modified>
</cp:coreProperties>
</file>