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57"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varScale="1">
        <p:scale>
          <a:sx n="61" d="100"/>
          <a:sy n="61" d="100"/>
        </p:scale>
        <p:origin x="1736"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07BE2-E1BA-11C8-8964-1861012104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7C65D2-B4A4-4D5C-09F2-4FC40A4747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269B46E-19EB-8853-CB4F-CD7D990F0030}"/>
              </a:ext>
            </a:extLst>
          </p:cNvPr>
          <p:cNvSpPr>
            <a:spLocks noGrp="1"/>
          </p:cNvSpPr>
          <p:nvPr>
            <p:ph type="dt" sz="half" idx="10"/>
          </p:nvPr>
        </p:nvSpPr>
        <p:spPr/>
        <p:txBody>
          <a:bodyPr/>
          <a:lstStyle/>
          <a:p>
            <a:fld id="{35F9F137-69D5-4550-98AD-B20EA7A7F4A0}" type="datetimeFigureOut">
              <a:rPr lang="en-US" smtClean="0"/>
              <a:t>12/16/2023</a:t>
            </a:fld>
            <a:endParaRPr lang="en-US"/>
          </a:p>
        </p:txBody>
      </p:sp>
      <p:sp>
        <p:nvSpPr>
          <p:cNvPr id="5" name="Footer Placeholder 4">
            <a:extLst>
              <a:ext uri="{FF2B5EF4-FFF2-40B4-BE49-F238E27FC236}">
                <a16:creationId xmlns:a16="http://schemas.microsoft.com/office/drawing/2014/main" id="{53A304E1-78C2-D2CE-FC43-25A91A4A7B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E5C57E-0FE5-6108-EDDC-3CDFC4A22D48}"/>
              </a:ext>
            </a:extLst>
          </p:cNvPr>
          <p:cNvSpPr>
            <a:spLocks noGrp="1"/>
          </p:cNvSpPr>
          <p:nvPr>
            <p:ph type="sldNum" sz="quarter" idx="12"/>
          </p:nvPr>
        </p:nvSpPr>
        <p:spPr/>
        <p:txBody>
          <a:bodyPr/>
          <a:lstStyle/>
          <a:p>
            <a:fld id="{89B35BED-B036-466E-8534-D2786CF5929D}" type="slidenum">
              <a:rPr lang="en-US" smtClean="0"/>
              <a:t>‹#›</a:t>
            </a:fld>
            <a:endParaRPr lang="en-US"/>
          </a:p>
        </p:txBody>
      </p:sp>
    </p:spTree>
    <p:extLst>
      <p:ext uri="{BB962C8B-B14F-4D97-AF65-F5344CB8AC3E}">
        <p14:creationId xmlns:p14="http://schemas.microsoft.com/office/powerpoint/2010/main" val="1649757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1AB5F-C705-C918-02F7-54F24032194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BBEF57-D68B-DC3D-6CCD-472BA40854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ADC681-8F4E-1544-A3AB-51E463CC739E}"/>
              </a:ext>
            </a:extLst>
          </p:cNvPr>
          <p:cNvSpPr>
            <a:spLocks noGrp="1"/>
          </p:cNvSpPr>
          <p:nvPr>
            <p:ph type="dt" sz="half" idx="10"/>
          </p:nvPr>
        </p:nvSpPr>
        <p:spPr/>
        <p:txBody>
          <a:bodyPr/>
          <a:lstStyle/>
          <a:p>
            <a:fld id="{35F9F137-69D5-4550-98AD-B20EA7A7F4A0}" type="datetimeFigureOut">
              <a:rPr lang="en-US" smtClean="0"/>
              <a:t>12/16/2023</a:t>
            </a:fld>
            <a:endParaRPr lang="en-US"/>
          </a:p>
        </p:txBody>
      </p:sp>
      <p:sp>
        <p:nvSpPr>
          <p:cNvPr id="5" name="Footer Placeholder 4">
            <a:extLst>
              <a:ext uri="{FF2B5EF4-FFF2-40B4-BE49-F238E27FC236}">
                <a16:creationId xmlns:a16="http://schemas.microsoft.com/office/drawing/2014/main" id="{F86AA5CA-1A8F-0DAB-312F-D8E4AAA40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CD4062-5140-C6D9-E284-FD9DC69904FC}"/>
              </a:ext>
            </a:extLst>
          </p:cNvPr>
          <p:cNvSpPr>
            <a:spLocks noGrp="1"/>
          </p:cNvSpPr>
          <p:nvPr>
            <p:ph type="sldNum" sz="quarter" idx="12"/>
          </p:nvPr>
        </p:nvSpPr>
        <p:spPr/>
        <p:txBody>
          <a:bodyPr/>
          <a:lstStyle/>
          <a:p>
            <a:fld id="{89B35BED-B036-466E-8534-D2786CF5929D}" type="slidenum">
              <a:rPr lang="en-US" smtClean="0"/>
              <a:t>‹#›</a:t>
            </a:fld>
            <a:endParaRPr lang="en-US"/>
          </a:p>
        </p:txBody>
      </p:sp>
    </p:spTree>
    <p:extLst>
      <p:ext uri="{BB962C8B-B14F-4D97-AF65-F5344CB8AC3E}">
        <p14:creationId xmlns:p14="http://schemas.microsoft.com/office/powerpoint/2010/main" val="1901517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FEDCFE-2842-AE6A-834E-1C5DA99C806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FE17119-FFD9-2713-AAC9-C276DD05F9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FA0BC2-2DE7-AD04-858F-24A16896C18D}"/>
              </a:ext>
            </a:extLst>
          </p:cNvPr>
          <p:cNvSpPr>
            <a:spLocks noGrp="1"/>
          </p:cNvSpPr>
          <p:nvPr>
            <p:ph type="dt" sz="half" idx="10"/>
          </p:nvPr>
        </p:nvSpPr>
        <p:spPr/>
        <p:txBody>
          <a:bodyPr/>
          <a:lstStyle/>
          <a:p>
            <a:fld id="{35F9F137-69D5-4550-98AD-B20EA7A7F4A0}" type="datetimeFigureOut">
              <a:rPr lang="en-US" smtClean="0"/>
              <a:t>12/16/2023</a:t>
            </a:fld>
            <a:endParaRPr lang="en-US"/>
          </a:p>
        </p:txBody>
      </p:sp>
      <p:sp>
        <p:nvSpPr>
          <p:cNvPr id="5" name="Footer Placeholder 4">
            <a:extLst>
              <a:ext uri="{FF2B5EF4-FFF2-40B4-BE49-F238E27FC236}">
                <a16:creationId xmlns:a16="http://schemas.microsoft.com/office/drawing/2014/main" id="{4E07FFB0-C8D1-78C5-38D1-F7524A3506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C3D383-888A-0C92-1372-60439F4379E2}"/>
              </a:ext>
            </a:extLst>
          </p:cNvPr>
          <p:cNvSpPr>
            <a:spLocks noGrp="1"/>
          </p:cNvSpPr>
          <p:nvPr>
            <p:ph type="sldNum" sz="quarter" idx="12"/>
          </p:nvPr>
        </p:nvSpPr>
        <p:spPr/>
        <p:txBody>
          <a:bodyPr/>
          <a:lstStyle/>
          <a:p>
            <a:fld id="{89B35BED-B036-466E-8534-D2786CF5929D}" type="slidenum">
              <a:rPr lang="en-US" smtClean="0"/>
              <a:t>‹#›</a:t>
            </a:fld>
            <a:endParaRPr lang="en-US"/>
          </a:p>
        </p:txBody>
      </p:sp>
    </p:spTree>
    <p:extLst>
      <p:ext uri="{BB962C8B-B14F-4D97-AF65-F5344CB8AC3E}">
        <p14:creationId xmlns:p14="http://schemas.microsoft.com/office/powerpoint/2010/main" val="2344015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CE3A6-B119-6F3D-9113-19D74AE9BD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962E81-CBE6-5136-642B-F32A1F7F6B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10A323-176C-3701-A340-3126D0D3CDE6}"/>
              </a:ext>
            </a:extLst>
          </p:cNvPr>
          <p:cNvSpPr>
            <a:spLocks noGrp="1"/>
          </p:cNvSpPr>
          <p:nvPr>
            <p:ph type="dt" sz="half" idx="10"/>
          </p:nvPr>
        </p:nvSpPr>
        <p:spPr/>
        <p:txBody>
          <a:bodyPr/>
          <a:lstStyle/>
          <a:p>
            <a:fld id="{35F9F137-69D5-4550-98AD-B20EA7A7F4A0}" type="datetimeFigureOut">
              <a:rPr lang="en-US" smtClean="0"/>
              <a:t>12/16/2023</a:t>
            </a:fld>
            <a:endParaRPr lang="en-US"/>
          </a:p>
        </p:txBody>
      </p:sp>
      <p:sp>
        <p:nvSpPr>
          <p:cNvPr id="5" name="Footer Placeholder 4">
            <a:extLst>
              <a:ext uri="{FF2B5EF4-FFF2-40B4-BE49-F238E27FC236}">
                <a16:creationId xmlns:a16="http://schemas.microsoft.com/office/drawing/2014/main" id="{53E39CC0-AA7C-81D6-750C-F00E58BEEE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0F5758-CFDD-28C6-5A85-02FF57F4C5A8}"/>
              </a:ext>
            </a:extLst>
          </p:cNvPr>
          <p:cNvSpPr>
            <a:spLocks noGrp="1"/>
          </p:cNvSpPr>
          <p:nvPr>
            <p:ph type="sldNum" sz="quarter" idx="12"/>
          </p:nvPr>
        </p:nvSpPr>
        <p:spPr/>
        <p:txBody>
          <a:bodyPr/>
          <a:lstStyle/>
          <a:p>
            <a:fld id="{89B35BED-B036-466E-8534-D2786CF5929D}" type="slidenum">
              <a:rPr lang="en-US" smtClean="0"/>
              <a:t>‹#›</a:t>
            </a:fld>
            <a:endParaRPr lang="en-US"/>
          </a:p>
        </p:txBody>
      </p:sp>
    </p:spTree>
    <p:extLst>
      <p:ext uri="{BB962C8B-B14F-4D97-AF65-F5344CB8AC3E}">
        <p14:creationId xmlns:p14="http://schemas.microsoft.com/office/powerpoint/2010/main" val="1582359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FD874-1DD1-1993-3C1C-C8F4678627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657615-0236-89F4-149C-628F9E00C4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198C08-081C-B56E-1727-08B118B073B4}"/>
              </a:ext>
            </a:extLst>
          </p:cNvPr>
          <p:cNvSpPr>
            <a:spLocks noGrp="1"/>
          </p:cNvSpPr>
          <p:nvPr>
            <p:ph type="dt" sz="half" idx="10"/>
          </p:nvPr>
        </p:nvSpPr>
        <p:spPr/>
        <p:txBody>
          <a:bodyPr/>
          <a:lstStyle/>
          <a:p>
            <a:fld id="{35F9F137-69D5-4550-98AD-B20EA7A7F4A0}" type="datetimeFigureOut">
              <a:rPr lang="en-US" smtClean="0"/>
              <a:t>12/16/2023</a:t>
            </a:fld>
            <a:endParaRPr lang="en-US"/>
          </a:p>
        </p:txBody>
      </p:sp>
      <p:sp>
        <p:nvSpPr>
          <p:cNvPr id="5" name="Footer Placeholder 4">
            <a:extLst>
              <a:ext uri="{FF2B5EF4-FFF2-40B4-BE49-F238E27FC236}">
                <a16:creationId xmlns:a16="http://schemas.microsoft.com/office/drawing/2014/main" id="{467BB501-F79D-D492-1E51-F338D74CB2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DFFDFF-ECFF-CA9E-E531-EB338D150E27}"/>
              </a:ext>
            </a:extLst>
          </p:cNvPr>
          <p:cNvSpPr>
            <a:spLocks noGrp="1"/>
          </p:cNvSpPr>
          <p:nvPr>
            <p:ph type="sldNum" sz="quarter" idx="12"/>
          </p:nvPr>
        </p:nvSpPr>
        <p:spPr/>
        <p:txBody>
          <a:bodyPr/>
          <a:lstStyle/>
          <a:p>
            <a:fld id="{89B35BED-B036-466E-8534-D2786CF5929D}" type="slidenum">
              <a:rPr lang="en-US" smtClean="0"/>
              <a:t>‹#›</a:t>
            </a:fld>
            <a:endParaRPr lang="en-US"/>
          </a:p>
        </p:txBody>
      </p:sp>
    </p:spTree>
    <p:extLst>
      <p:ext uri="{BB962C8B-B14F-4D97-AF65-F5344CB8AC3E}">
        <p14:creationId xmlns:p14="http://schemas.microsoft.com/office/powerpoint/2010/main" val="2073981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8C40F-6443-3B01-65BC-4EA37BE7E2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3BFF4F-B5AE-E1A2-BEB1-381866299F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7632B01-A6DA-1FEB-86AA-AD9B539D8E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ACA66F-D0AA-10A7-3FF6-7B9BB5D4F31E}"/>
              </a:ext>
            </a:extLst>
          </p:cNvPr>
          <p:cNvSpPr>
            <a:spLocks noGrp="1"/>
          </p:cNvSpPr>
          <p:nvPr>
            <p:ph type="dt" sz="half" idx="10"/>
          </p:nvPr>
        </p:nvSpPr>
        <p:spPr/>
        <p:txBody>
          <a:bodyPr/>
          <a:lstStyle/>
          <a:p>
            <a:fld id="{35F9F137-69D5-4550-98AD-B20EA7A7F4A0}" type="datetimeFigureOut">
              <a:rPr lang="en-US" smtClean="0"/>
              <a:t>12/16/2023</a:t>
            </a:fld>
            <a:endParaRPr lang="en-US"/>
          </a:p>
        </p:txBody>
      </p:sp>
      <p:sp>
        <p:nvSpPr>
          <p:cNvPr id="6" name="Footer Placeholder 5">
            <a:extLst>
              <a:ext uri="{FF2B5EF4-FFF2-40B4-BE49-F238E27FC236}">
                <a16:creationId xmlns:a16="http://schemas.microsoft.com/office/drawing/2014/main" id="{FB12CA0F-3B64-B443-BFEC-A9D27A8A74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A6BF7A-1657-12AA-8DBF-FF43672F2DFF}"/>
              </a:ext>
            </a:extLst>
          </p:cNvPr>
          <p:cNvSpPr>
            <a:spLocks noGrp="1"/>
          </p:cNvSpPr>
          <p:nvPr>
            <p:ph type="sldNum" sz="quarter" idx="12"/>
          </p:nvPr>
        </p:nvSpPr>
        <p:spPr/>
        <p:txBody>
          <a:bodyPr/>
          <a:lstStyle/>
          <a:p>
            <a:fld id="{89B35BED-B036-466E-8534-D2786CF5929D}" type="slidenum">
              <a:rPr lang="en-US" smtClean="0"/>
              <a:t>‹#›</a:t>
            </a:fld>
            <a:endParaRPr lang="en-US"/>
          </a:p>
        </p:txBody>
      </p:sp>
    </p:spTree>
    <p:extLst>
      <p:ext uri="{BB962C8B-B14F-4D97-AF65-F5344CB8AC3E}">
        <p14:creationId xmlns:p14="http://schemas.microsoft.com/office/powerpoint/2010/main" val="1544737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315E5-77A9-63BC-DCA9-87D13DEFA81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E4FB0DE-4C69-0E95-703F-5F6869A429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CEF3A4-D4F6-B5DB-43BF-B042A376D8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FF1ED7D-D9EC-3B50-7A46-7D8F8E5765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4E3C6A1-68FB-3878-CA3A-A52E4F26F21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C5F0A58-39ED-6441-A3A2-544094D6AF0D}"/>
              </a:ext>
            </a:extLst>
          </p:cNvPr>
          <p:cNvSpPr>
            <a:spLocks noGrp="1"/>
          </p:cNvSpPr>
          <p:nvPr>
            <p:ph type="dt" sz="half" idx="10"/>
          </p:nvPr>
        </p:nvSpPr>
        <p:spPr/>
        <p:txBody>
          <a:bodyPr/>
          <a:lstStyle/>
          <a:p>
            <a:fld id="{35F9F137-69D5-4550-98AD-B20EA7A7F4A0}" type="datetimeFigureOut">
              <a:rPr lang="en-US" smtClean="0"/>
              <a:t>12/16/2023</a:t>
            </a:fld>
            <a:endParaRPr lang="en-US"/>
          </a:p>
        </p:txBody>
      </p:sp>
      <p:sp>
        <p:nvSpPr>
          <p:cNvPr id="8" name="Footer Placeholder 7">
            <a:extLst>
              <a:ext uri="{FF2B5EF4-FFF2-40B4-BE49-F238E27FC236}">
                <a16:creationId xmlns:a16="http://schemas.microsoft.com/office/drawing/2014/main" id="{9B93B8A9-8321-9E51-6DE0-3C886A7B2E7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8E7736C-1EE0-855F-2D03-B723C62CA53E}"/>
              </a:ext>
            </a:extLst>
          </p:cNvPr>
          <p:cNvSpPr>
            <a:spLocks noGrp="1"/>
          </p:cNvSpPr>
          <p:nvPr>
            <p:ph type="sldNum" sz="quarter" idx="12"/>
          </p:nvPr>
        </p:nvSpPr>
        <p:spPr/>
        <p:txBody>
          <a:bodyPr/>
          <a:lstStyle/>
          <a:p>
            <a:fld id="{89B35BED-B036-466E-8534-D2786CF5929D}" type="slidenum">
              <a:rPr lang="en-US" smtClean="0"/>
              <a:t>‹#›</a:t>
            </a:fld>
            <a:endParaRPr lang="en-US"/>
          </a:p>
        </p:txBody>
      </p:sp>
    </p:spTree>
    <p:extLst>
      <p:ext uri="{BB962C8B-B14F-4D97-AF65-F5344CB8AC3E}">
        <p14:creationId xmlns:p14="http://schemas.microsoft.com/office/powerpoint/2010/main" val="3328727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7F54C-6DE8-F8D8-4EA6-ED87BE2056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2BFFB67-C61B-01C5-5E6F-1CB9529F67CF}"/>
              </a:ext>
            </a:extLst>
          </p:cNvPr>
          <p:cNvSpPr>
            <a:spLocks noGrp="1"/>
          </p:cNvSpPr>
          <p:nvPr>
            <p:ph type="dt" sz="half" idx="10"/>
          </p:nvPr>
        </p:nvSpPr>
        <p:spPr/>
        <p:txBody>
          <a:bodyPr/>
          <a:lstStyle/>
          <a:p>
            <a:fld id="{35F9F137-69D5-4550-98AD-B20EA7A7F4A0}" type="datetimeFigureOut">
              <a:rPr lang="en-US" smtClean="0"/>
              <a:t>12/16/2023</a:t>
            </a:fld>
            <a:endParaRPr lang="en-US"/>
          </a:p>
        </p:txBody>
      </p:sp>
      <p:sp>
        <p:nvSpPr>
          <p:cNvPr id="4" name="Footer Placeholder 3">
            <a:extLst>
              <a:ext uri="{FF2B5EF4-FFF2-40B4-BE49-F238E27FC236}">
                <a16:creationId xmlns:a16="http://schemas.microsoft.com/office/drawing/2014/main" id="{93312C4F-F43B-C39E-BB73-34021906377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7CBFC77-2808-7B89-AD64-CAB0B2E2B440}"/>
              </a:ext>
            </a:extLst>
          </p:cNvPr>
          <p:cNvSpPr>
            <a:spLocks noGrp="1"/>
          </p:cNvSpPr>
          <p:nvPr>
            <p:ph type="sldNum" sz="quarter" idx="12"/>
          </p:nvPr>
        </p:nvSpPr>
        <p:spPr/>
        <p:txBody>
          <a:bodyPr/>
          <a:lstStyle/>
          <a:p>
            <a:fld id="{89B35BED-B036-466E-8534-D2786CF5929D}" type="slidenum">
              <a:rPr lang="en-US" smtClean="0"/>
              <a:t>‹#›</a:t>
            </a:fld>
            <a:endParaRPr lang="en-US"/>
          </a:p>
        </p:txBody>
      </p:sp>
    </p:spTree>
    <p:extLst>
      <p:ext uri="{BB962C8B-B14F-4D97-AF65-F5344CB8AC3E}">
        <p14:creationId xmlns:p14="http://schemas.microsoft.com/office/powerpoint/2010/main" val="2368836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2E78EE-C67E-B538-2591-021D8C7CC923}"/>
              </a:ext>
            </a:extLst>
          </p:cNvPr>
          <p:cNvSpPr>
            <a:spLocks noGrp="1"/>
          </p:cNvSpPr>
          <p:nvPr>
            <p:ph type="dt" sz="half" idx="10"/>
          </p:nvPr>
        </p:nvSpPr>
        <p:spPr/>
        <p:txBody>
          <a:bodyPr/>
          <a:lstStyle/>
          <a:p>
            <a:fld id="{35F9F137-69D5-4550-98AD-B20EA7A7F4A0}" type="datetimeFigureOut">
              <a:rPr lang="en-US" smtClean="0"/>
              <a:t>12/16/2023</a:t>
            </a:fld>
            <a:endParaRPr lang="en-US"/>
          </a:p>
        </p:txBody>
      </p:sp>
      <p:sp>
        <p:nvSpPr>
          <p:cNvPr id="3" name="Footer Placeholder 2">
            <a:extLst>
              <a:ext uri="{FF2B5EF4-FFF2-40B4-BE49-F238E27FC236}">
                <a16:creationId xmlns:a16="http://schemas.microsoft.com/office/drawing/2014/main" id="{6C5266DF-ACF4-48D1-B113-1BE42D89589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3D92EC-1D50-5400-EA40-44506BA5F7DC}"/>
              </a:ext>
            </a:extLst>
          </p:cNvPr>
          <p:cNvSpPr>
            <a:spLocks noGrp="1"/>
          </p:cNvSpPr>
          <p:nvPr>
            <p:ph type="sldNum" sz="quarter" idx="12"/>
          </p:nvPr>
        </p:nvSpPr>
        <p:spPr/>
        <p:txBody>
          <a:bodyPr/>
          <a:lstStyle/>
          <a:p>
            <a:fld id="{89B35BED-B036-466E-8534-D2786CF5929D}" type="slidenum">
              <a:rPr lang="en-US" smtClean="0"/>
              <a:t>‹#›</a:t>
            </a:fld>
            <a:endParaRPr lang="en-US"/>
          </a:p>
        </p:txBody>
      </p:sp>
    </p:spTree>
    <p:extLst>
      <p:ext uri="{BB962C8B-B14F-4D97-AF65-F5344CB8AC3E}">
        <p14:creationId xmlns:p14="http://schemas.microsoft.com/office/powerpoint/2010/main" val="1105136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4AD9B-164A-1AFD-0CDC-A400668ACE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9D6CCE5-3AF4-3659-A93A-F326A393F4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306A5AD-BE74-1DB0-337E-35DED2CCD9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A0725C-B1A8-5650-07B2-AE90FDB1F9F0}"/>
              </a:ext>
            </a:extLst>
          </p:cNvPr>
          <p:cNvSpPr>
            <a:spLocks noGrp="1"/>
          </p:cNvSpPr>
          <p:nvPr>
            <p:ph type="dt" sz="half" idx="10"/>
          </p:nvPr>
        </p:nvSpPr>
        <p:spPr/>
        <p:txBody>
          <a:bodyPr/>
          <a:lstStyle/>
          <a:p>
            <a:fld id="{35F9F137-69D5-4550-98AD-B20EA7A7F4A0}" type="datetimeFigureOut">
              <a:rPr lang="en-US" smtClean="0"/>
              <a:t>12/16/2023</a:t>
            </a:fld>
            <a:endParaRPr lang="en-US"/>
          </a:p>
        </p:txBody>
      </p:sp>
      <p:sp>
        <p:nvSpPr>
          <p:cNvPr id="6" name="Footer Placeholder 5">
            <a:extLst>
              <a:ext uri="{FF2B5EF4-FFF2-40B4-BE49-F238E27FC236}">
                <a16:creationId xmlns:a16="http://schemas.microsoft.com/office/drawing/2014/main" id="{FADFEB7D-EBD6-7131-249D-378AC5235E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6B6F44-EF50-B2AE-05E4-8F34F1069E54}"/>
              </a:ext>
            </a:extLst>
          </p:cNvPr>
          <p:cNvSpPr>
            <a:spLocks noGrp="1"/>
          </p:cNvSpPr>
          <p:nvPr>
            <p:ph type="sldNum" sz="quarter" idx="12"/>
          </p:nvPr>
        </p:nvSpPr>
        <p:spPr/>
        <p:txBody>
          <a:bodyPr/>
          <a:lstStyle/>
          <a:p>
            <a:fld id="{89B35BED-B036-466E-8534-D2786CF5929D}" type="slidenum">
              <a:rPr lang="en-US" smtClean="0"/>
              <a:t>‹#›</a:t>
            </a:fld>
            <a:endParaRPr lang="en-US"/>
          </a:p>
        </p:txBody>
      </p:sp>
    </p:spTree>
    <p:extLst>
      <p:ext uri="{BB962C8B-B14F-4D97-AF65-F5344CB8AC3E}">
        <p14:creationId xmlns:p14="http://schemas.microsoft.com/office/powerpoint/2010/main" val="1439503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86676-573A-C613-F5D2-B3519B7395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EBE5302-A005-247B-0ACF-5B97A2B82A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0F7934D-171E-0C1F-4A62-850AA5D606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6B65BD-54DD-1A8D-8C0C-8675E1F32ACE}"/>
              </a:ext>
            </a:extLst>
          </p:cNvPr>
          <p:cNvSpPr>
            <a:spLocks noGrp="1"/>
          </p:cNvSpPr>
          <p:nvPr>
            <p:ph type="dt" sz="half" idx="10"/>
          </p:nvPr>
        </p:nvSpPr>
        <p:spPr/>
        <p:txBody>
          <a:bodyPr/>
          <a:lstStyle/>
          <a:p>
            <a:fld id="{35F9F137-69D5-4550-98AD-B20EA7A7F4A0}" type="datetimeFigureOut">
              <a:rPr lang="en-US" smtClean="0"/>
              <a:t>12/16/2023</a:t>
            </a:fld>
            <a:endParaRPr lang="en-US"/>
          </a:p>
        </p:txBody>
      </p:sp>
      <p:sp>
        <p:nvSpPr>
          <p:cNvPr id="6" name="Footer Placeholder 5">
            <a:extLst>
              <a:ext uri="{FF2B5EF4-FFF2-40B4-BE49-F238E27FC236}">
                <a16:creationId xmlns:a16="http://schemas.microsoft.com/office/drawing/2014/main" id="{AEDD6B8C-4AF0-43FA-2CB0-AB0E5D47D7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944990-8840-33B8-438C-151E169EA3B7}"/>
              </a:ext>
            </a:extLst>
          </p:cNvPr>
          <p:cNvSpPr>
            <a:spLocks noGrp="1"/>
          </p:cNvSpPr>
          <p:nvPr>
            <p:ph type="sldNum" sz="quarter" idx="12"/>
          </p:nvPr>
        </p:nvSpPr>
        <p:spPr/>
        <p:txBody>
          <a:bodyPr/>
          <a:lstStyle/>
          <a:p>
            <a:fld id="{89B35BED-B036-466E-8534-D2786CF5929D}" type="slidenum">
              <a:rPr lang="en-US" smtClean="0"/>
              <a:t>‹#›</a:t>
            </a:fld>
            <a:endParaRPr lang="en-US"/>
          </a:p>
        </p:txBody>
      </p:sp>
    </p:spTree>
    <p:extLst>
      <p:ext uri="{BB962C8B-B14F-4D97-AF65-F5344CB8AC3E}">
        <p14:creationId xmlns:p14="http://schemas.microsoft.com/office/powerpoint/2010/main" val="837079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8080C4-E874-A228-03BC-B4F731478E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192A38A-F62F-7A62-CB4C-D7E873E55D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BF2A5B-B1F2-7F35-984F-5AEEE50653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F9F137-69D5-4550-98AD-B20EA7A7F4A0}" type="datetimeFigureOut">
              <a:rPr lang="en-US" smtClean="0"/>
              <a:t>12/16/2023</a:t>
            </a:fld>
            <a:endParaRPr lang="en-US"/>
          </a:p>
        </p:txBody>
      </p:sp>
      <p:sp>
        <p:nvSpPr>
          <p:cNvPr id="5" name="Footer Placeholder 4">
            <a:extLst>
              <a:ext uri="{FF2B5EF4-FFF2-40B4-BE49-F238E27FC236}">
                <a16:creationId xmlns:a16="http://schemas.microsoft.com/office/drawing/2014/main" id="{DE3F92B6-5A2A-148B-3F49-3DD7461C63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8F7AE30-684C-8558-0E94-96DC334AC4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B35BED-B036-466E-8534-D2786CF5929D}" type="slidenum">
              <a:rPr lang="en-US" smtClean="0"/>
              <a:t>‹#›</a:t>
            </a:fld>
            <a:endParaRPr lang="en-US"/>
          </a:p>
        </p:txBody>
      </p:sp>
    </p:spTree>
    <p:extLst>
      <p:ext uri="{BB962C8B-B14F-4D97-AF65-F5344CB8AC3E}">
        <p14:creationId xmlns:p14="http://schemas.microsoft.com/office/powerpoint/2010/main" val="25145399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1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4.png"/><Relationship Id="rId7" Type="http://schemas.openxmlformats.org/officeDocument/2006/relationships/image" Target="../media/image19.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25.png"/><Relationship Id="rId9" Type="http://schemas.openxmlformats.org/officeDocument/2006/relationships/image" Target="../media/image21.png"/></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jp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2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2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28.xml.rels><?xml version="1.0" encoding="UTF-8" standalone="yes"?>
<Relationships xmlns="http://schemas.openxmlformats.org/package/2006/relationships"><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2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2.jpg"/><Relationship Id="rId3" Type="http://schemas.openxmlformats.org/officeDocument/2006/relationships/image" Target="../media/image4.svg"/><Relationship Id="rId7" Type="http://schemas.openxmlformats.org/officeDocument/2006/relationships/image" Target="../media/image8.svg"/><Relationship Id="rId12" Type="http://schemas.openxmlformats.org/officeDocument/2006/relationships/image" Target="../media/image1.jp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svg"/><Relationship Id="rId14" Type="http://schemas.openxmlformats.org/officeDocument/2006/relationships/image" Target="../media/image13.jpg"/></Relationships>
</file>

<file path=ppt/slides/_rels/slide3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3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32.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 Id="rId4" Type="http://schemas.openxmlformats.org/officeDocument/2006/relationships/image" Target="../media/image72.png"/></Relationships>
</file>

<file path=ppt/slides/_rels/slide34.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image" Target="../media/image74.png"/><Relationship Id="rId7" Type="http://schemas.openxmlformats.org/officeDocument/2006/relationships/image" Target="../media/image78.png"/><Relationship Id="rId2" Type="http://schemas.openxmlformats.org/officeDocument/2006/relationships/image" Target="../media/image73.png"/><Relationship Id="rId1" Type="http://schemas.openxmlformats.org/officeDocument/2006/relationships/slideLayout" Target="../slideLayouts/slideLayout2.xml"/><Relationship Id="rId6" Type="http://schemas.openxmlformats.org/officeDocument/2006/relationships/image" Target="../media/image77.png"/><Relationship Id="rId5" Type="http://schemas.openxmlformats.org/officeDocument/2006/relationships/image" Target="../media/image76.png"/><Relationship Id="rId10" Type="http://schemas.openxmlformats.org/officeDocument/2006/relationships/image" Target="../media/image81.png"/><Relationship Id="rId4" Type="http://schemas.openxmlformats.org/officeDocument/2006/relationships/image" Target="../media/image75.png"/><Relationship Id="rId9" Type="http://schemas.openxmlformats.org/officeDocument/2006/relationships/image" Target="../media/image80.png"/></Relationships>
</file>

<file path=ppt/slides/_rels/slide35.xml.rels><?xml version="1.0" encoding="UTF-8" standalone="yes"?>
<Relationships xmlns="http://schemas.openxmlformats.org/package/2006/relationships"><Relationship Id="rId8" Type="http://schemas.openxmlformats.org/officeDocument/2006/relationships/image" Target="../media/image88.png"/><Relationship Id="rId3" Type="http://schemas.openxmlformats.org/officeDocument/2006/relationships/image" Target="../media/image83.png"/><Relationship Id="rId7" Type="http://schemas.openxmlformats.org/officeDocument/2006/relationships/image" Target="../media/image87.png"/><Relationship Id="rId2" Type="http://schemas.openxmlformats.org/officeDocument/2006/relationships/image" Target="../media/image82.png"/><Relationship Id="rId1" Type="http://schemas.openxmlformats.org/officeDocument/2006/relationships/slideLayout" Target="../slideLayouts/slideLayout2.xml"/><Relationship Id="rId6" Type="http://schemas.openxmlformats.org/officeDocument/2006/relationships/image" Target="../media/image86.png"/><Relationship Id="rId5" Type="http://schemas.openxmlformats.org/officeDocument/2006/relationships/image" Target="../media/image85.png"/><Relationship Id="rId4" Type="http://schemas.openxmlformats.org/officeDocument/2006/relationships/image" Target="../media/image84.png"/><Relationship Id="rId9" Type="http://schemas.openxmlformats.org/officeDocument/2006/relationships/image" Target="../media/image89.png"/></Relationships>
</file>

<file path=ppt/slides/_rels/slide36.xml.rels><?xml version="1.0" encoding="UTF-8" standalone="yes"?>
<Relationships xmlns="http://schemas.openxmlformats.org/package/2006/relationships"><Relationship Id="rId8" Type="http://schemas.openxmlformats.org/officeDocument/2006/relationships/image" Target="../media/image96.png"/><Relationship Id="rId3" Type="http://schemas.openxmlformats.org/officeDocument/2006/relationships/image" Target="../media/image91.png"/><Relationship Id="rId7" Type="http://schemas.openxmlformats.org/officeDocument/2006/relationships/image" Target="../media/image95.png"/><Relationship Id="rId2" Type="http://schemas.openxmlformats.org/officeDocument/2006/relationships/image" Target="../media/image90.png"/><Relationship Id="rId1" Type="http://schemas.openxmlformats.org/officeDocument/2006/relationships/slideLayout" Target="../slideLayouts/slideLayout2.xml"/><Relationship Id="rId6" Type="http://schemas.openxmlformats.org/officeDocument/2006/relationships/image" Target="../media/image94.png"/><Relationship Id="rId5" Type="http://schemas.openxmlformats.org/officeDocument/2006/relationships/image" Target="../media/image93.png"/><Relationship Id="rId4" Type="http://schemas.openxmlformats.org/officeDocument/2006/relationships/image" Target="../media/image92.png"/><Relationship Id="rId9" Type="http://schemas.openxmlformats.org/officeDocument/2006/relationships/image" Target="../media/image97.png"/></Relationships>
</file>

<file path=ppt/slides/_rels/slide37.xml.rels><?xml version="1.0" encoding="UTF-8" standalone="yes"?>
<Relationships xmlns="http://schemas.openxmlformats.org/package/2006/relationships"><Relationship Id="rId8" Type="http://schemas.openxmlformats.org/officeDocument/2006/relationships/image" Target="../media/image104.png"/><Relationship Id="rId3" Type="http://schemas.openxmlformats.org/officeDocument/2006/relationships/image" Target="../media/image99.png"/><Relationship Id="rId7" Type="http://schemas.openxmlformats.org/officeDocument/2006/relationships/image" Target="../media/image103.png"/><Relationship Id="rId2" Type="http://schemas.openxmlformats.org/officeDocument/2006/relationships/image" Target="../media/image98.png"/><Relationship Id="rId1" Type="http://schemas.openxmlformats.org/officeDocument/2006/relationships/slideLayout" Target="../slideLayouts/slideLayout2.xml"/><Relationship Id="rId6" Type="http://schemas.openxmlformats.org/officeDocument/2006/relationships/image" Target="../media/image102.png"/><Relationship Id="rId5" Type="http://schemas.openxmlformats.org/officeDocument/2006/relationships/image" Target="../media/image101.png"/><Relationship Id="rId4" Type="http://schemas.openxmlformats.org/officeDocument/2006/relationships/image" Target="../media/image100.png"/><Relationship Id="rId9" Type="http://schemas.openxmlformats.org/officeDocument/2006/relationships/image" Target="../media/image105.png"/></Relationships>
</file>

<file path=ppt/slides/_rels/slide38.xml.rels><?xml version="1.0" encoding="UTF-8" standalone="yes"?>
<Relationships xmlns="http://schemas.openxmlformats.org/package/2006/relationships"><Relationship Id="rId3" Type="http://schemas.openxmlformats.org/officeDocument/2006/relationships/image" Target="../media/image107.png"/><Relationship Id="rId7" Type="http://schemas.openxmlformats.org/officeDocument/2006/relationships/image" Target="../media/image111.png"/><Relationship Id="rId2" Type="http://schemas.openxmlformats.org/officeDocument/2006/relationships/image" Target="../media/image106.png"/><Relationship Id="rId1" Type="http://schemas.openxmlformats.org/officeDocument/2006/relationships/slideLayout" Target="../slideLayouts/slideLayout2.xml"/><Relationship Id="rId6" Type="http://schemas.openxmlformats.org/officeDocument/2006/relationships/image" Target="../media/image110.png"/><Relationship Id="rId5" Type="http://schemas.openxmlformats.org/officeDocument/2006/relationships/image" Target="../media/image109.png"/><Relationship Id="rId4" Type="http://schemas.openxmlformats.org/officeDocument/2006/relationships/image" Target="../media/image108.png"/></Relationships>
</file>

<file path=ppt/slides/_rels/slide39.xml.rels><?xml version="1.0" encoding="UTF-8" standalone="yes"?>
<Relationships xmlns="http://schemas.openxmlformats.org/package/2006/relationships"><Relationship Id="rId8" Type="http://schemas.openxmlformats.org/officeDocument/2006/relationships/image" Target="../media/image118.png"/><Relationship Id="rId3" Type="http://schemas.openxmlformats.org/officeDocument/2006/relationships/image" Target="../media/image113.png"/><Relationship Id="rId7" Type="http://schemas.openxmlformats.org/officeDocument/2006/relationships/image" Target="../media/image117.png"/><Relationship Id="rId2" Type="http://schemas.openxmlformats.org/officeDocument/2006/relationships/image" Target="../media/image112.png"/><Relationship Id="rId1" Type="http://schemas.openxmlformats.org/officeDocument/2006/relationships/slideLayout" Target="../slideLayouts/slideLayout2.xml"/><Relationship Id="rId6" Type="http://schemas.openxmlformats.org/officeDocument/2006/relationships/image" Target="../media/image116.png"/><Relationship Id="rId5" Type="http://schemas.openxmlformats.org/officeDocument/2006/relationships/image" Target="../media/image115.png"/><Relationship Id="rId4" Type="http://schemas.openxmlformats.org/officeDocument/2006/relationships/image" Target="../media/image114.png"/><Relationship Id="rId9" Type="http://schemas.openxmlformats.org/officeDocument/2006/relationships/image" Target="../media/image119.pn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svg"/><Relationship Id="rId7" Type="http://schemas.openxmlformats.org/officeDocument/2006/relationships/image" Target="../media/image8.svg"/><Relationship Id="rId12" Type="http://schemas.openxmlformats.org/officeDocument/2006/relationships/image" Target="../media/image13.jp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svg"/><Relationship Id="rId14" Type="http://schemas.openxmlformats.org/officeDocument/2006/relationships/image" Target="../media/image15.jpeg"/></Relationships>
</file>

<file path=ppt/slides/_rels/slide40.xml.rels><?xml version="1.0" encoding="UTF-8" standalone="yes"?>
<Relationships xmlns="http://schemas.openxmlformats.org/package/2006/relationships"><Relationship Id="rId8" Type="http://schemas.openxmlformats.org/officeDocument/2006/relationships/image" Target="../media/image126.png"/><Relationship Id="rId3" Type="http://schemas.openxmlformats.org/officeDocument/2006/relationships/image" Target="../media/image121.png"/><Relationship Id="rId7" Type="http://schemas.openxmlformats.org/officeDocument/2006/relationships/image" Target="../media/image125.png"/><Relationship Id="rId2" Type="http://schemas.openxmlformats.org/officeDocument/2006/relationships/image" Target="../media/image120.png"/><Relationship Id="rId1" Type="http://schemas.openxmlformats.org/officeDocument/2006/relationships/slideLayout" Target="../slideLayouts/slideLayout2.xml"/><Relationship Id="rId6" Type="http://schemas.openxmlformats.org/officeDocument/2006/relationships/image" Target="../media/image124.png"/><Relationship Id="rId5" Type="http://schemas.openxmlformats.org/officeDocument/2006/relationships/image" Target="../media/image123.png"/><Relationship Id="rId4" Type="http://schemas.openxmlformats.org/officeDocument/2006/relationships/image" Target="../media/image122.png"/><Relationship Id="rId9" Type="http://schemas.openxmlformats.org/officeDocument/2006/relationships/image" Target="../media/image12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8.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clipboard/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descr="A black crumpled paper&#10;&#10;Description automatically generated">
            <a:extLst>
              <a:ext uri="{FF2B5EF4-FFF2-40B4-BE49-F238E27FC236}">
                <a16:creationId xmlns:a16="http://schemas.microsoft.com/office/drawing/2014/main" id="{237B02D5-9D89-5C3B-C8E5-2615C21452E0}"/>
              </a:ext>
            </a:extLst>
          </p:cNvPr>
          <p:cNvPicPr>
            <a:picLocks noChangeAspect="1"/>
          </p:cNvPicPr>
          <p:nvPr/>
        </p:nvPicPr>
        <p:blipFill>
          <a:blip r:embed="rId2">
            <a:extLst>
              <a:ext uri="{28A0092B-C50C-407E-A947-70E740481C1C}">
                <a14:useLocalDpi xmlns:a14="http://schemas.microsoft.com/office/drawing/2010/main" val="0"/>
              </a:ext>
            </a:extLst>
          </a:blip>
          <a:srcRect l="9056" r="24859"/>
          <a:stretch>
            <a:fillRect/>
          </a:stretch>
        </p:blipFill>
        <p:spPr>
          <a:xfrm rot="16200000" flipH="1">
            <a:off x="4132729" y="-2523566"/>
            <a:ext cx="4020670" cy="11488270"/>
          </a:xfrm>
          <a:custGeom>
            <a:avLst/>
            <a:gdLst>
              <a:gd name="connsiteX0" fmla="*/ 0 w 4020670"/>
              <a:gd name="connsiteY0" fmla="*/ 0 h 11488270"/>
              <a:gd name="connsiteX1" fmla="*/ 0 w 4020670"/>
              <a:gd name="connsiteY1" fmla="*/ 11488270 h 11488270"/>
              <a:gd name="connsiteX2" fmla="*/ 4020670 w 4020670"/>
              <a:gd name="connsiteY2" fmla="*/ 11488270 h 11488270"/>
              <a:gd name="connsiteX3" fmla="*/ 4020669 w 4020670"/>
              <a:gd name="connsiteY3" fmla="*/ 0 h 11488270"/>
            </a:gdLst>
            <a:ahLst/>
            <a:cxnLst>
              <a:cxn ang="0">
                <a:pos x="connsiteX0" y="connsiteY0"/>
              </a:cxn>
              <a:cxn ang="0">
                <a:pos x="connsiteX1" y="connsiteY1"/>
              </a:cxn>
              <a:cxn ang="0">
                <a:pos x="connsiteX2" y="connsiteY2"/>
              </a:cxn>
              <a:cxn ang="0">
                <a:pos x="connsiteX3" y="connsiteY3"/>
              </a:cxn>
            </a:cxnLst>
            <a:rect l="l" t="t" r="r" b="b"/>
            <a:pathLst>
              <a:path w="4020670" h="11488270">
                <a:moveTo>
                  <a:pt x="0" y="0"/>
                </a:moveTo>
                <a:lnTo>
                  <a:pt x="0" y="11488270"/>
                </a:lnTo>
                <a:lnTo>
                  <a:pt x="4020670" y="11488270"/>
                </a:lnTo>
                <a:lnTo>
                  <a:pt x="4020669" y="0"/>
                </a:lnTo>
                <a:close/>
              </a:path>
            </a:pathLst>
          </a:custGeom>
        </p:spPr>
      </p:pic>
      <p:sp>
        <p:nvSpPr>
          <p:cNvPr id="6" name="Oval 5">
            <a:extLst>
              <a:ext uri="{FF2B5EF4-FFF2-40B4-BE49-F238E27FC236}">
                <a16:creationId xmlns:a16="http://schemas.microsoft.com/office/drawing/2014/main" id="{04CC2EDD-66FB-BE3D-E693-45E99299E3DE}"/>
              </a:ext>
            </a:extLst>
          </p:cNvPr>
          <p:cNvSpPr/>
          <p:nvPr/>
        </p:nvSpPr>
        <p:spPr>
          <a:xfrm>
            <a:off x="6584157" y="1532963"/>
            <a:ext cx="4336676" cy="4336676"/>
          </a:xfrm>
          <a:prstGeom prst="ellipse">
            <a:avLst/>
          </a:prstGeom>
          <a:blipFill>
            <a:blip r:embed="rId3"/>
            <a:stretch>
              <a:fillRect/>
            </a:stretch>
          </a:blipFill>
          <a:ln>
            <a:no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81451AE8-FDD2-DF1F-F757-74B83DEBBC0A}"/>
              </a:ext>
            </a:extLst>
          </p:cNvPr>
          <p:cNvSpPr/>
          <p:nvPr/>
        </p:nvSpPr>
        <p:spPr>
          <a:xfrm>
            <a:off x="4433855" y="270976"/>
            <a:ext cx="914400" cy="313636"/>
          </a:xfrm>
          <a:prstGeom prst="roundRect">
            <a:avLst>
              <a:gd name="adj"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8" name="TextBox 7">
            <a:extLst>
              <a:ext uri="{FF2B5EF4-FFF2-40B4-BE49-F238E27FC236}">
                <a16:creationId xmlns:a16="http://schemas.microsoft.com/office/drawing/2014/main" id="{60AD46BE-AF91-7AA7-782E-97936B5829B9}"/>
              </a:ext>
            </a:extLst>
          </p:cNvPr>
          <p:cNvSpPr txBox="1"/>
          <p:nvPr/>
        </p:nvSpPr>
        <p:spPr>
          <a:xfrm>
            <a:off x="4648200" y="320072"/>
            <a:ext cx="498534" cy="215444"/>
          </a:xfrm>
          <a:prstGeom prst="rect">
            <a:avLst/>
          </a:prstGeom>
          <a:noFill/>
        </p:spPr>
        <p:txBody>
          <a:bodyPr wrap="none" lIns="0" tIns="0" rIns="0" bIns="0" rtlCol="0">
            <a:spAutoFit/>
          </a:bodyPr>
          <a:lstStyle/>
          <a:p>
            <a:pPr algn="l"/>
            <a:r>
              <a:rPr lang="en-US" sz="1400" b="1" dirty="0">
                <a:solidFill>
                  <a:schemeClr val="bg1"/>
                </a:solidFill>
                <a:latin typeface="#9Slide03 Play" panose="00000500000000000000" pitchFamily="2" charset="0"/>
              </a:rPr>
              <a:t>Home</a:t>
            </a:r>
          </a:p>
        </p:txBody>
      </p:sp>
      <p:sp>
        <p:nvSpPr>
          <p:cNvPr id="9" name="TextBox 8">
            <a:extLst>
              <a:ext uri="{FF2B5EF4-FFF2-40B4-BE49-F238E27FC236}">
                <a16:creationId xmlns:a16="http://schemas.microsoft.com/office/drawing/2014/main" id="{5CD65251-A6BC-BF0F-E295-AF9AE7AB84DD}"/>
              </a:ext>
            </a:extLst>
          </p:cNvPr>
          <p:cNvSpPr txBox="1"/>
          <p:nvPr/>
        </p:nvSpPr>
        <p:spPr>
          <a:xfrm>
            <a:off x="7132015" y="320072"/>
            <a:ext cx="537006" cy="215444"/>
          </a:xfrm>
          <a:prstGeom prst="rect">
            <a:avLst/>
          </a:prstGeom>
          <a:noFill/>
        </p:spPr>
        <p:txBody>
          <a:bodyPr wrap="none" lIns="0" tIns="0" rIns="0" bIns="0" rtlCol="0">
            <a:spAutoFit/>
          </a:bodyPr>
          <a:lstStyle/>
          <a:p>
            <a:pPr algn="l"/>
            <a:r>
              <a:rPr lang="en-US" sz="1400" b="1" dirty="0" err="1">
                <a:latin typeface="#9Slide03 Play" panose="00000500000000000000" pitchFamily="2" charset="0"/>
              </a:rPr>
              <a:t>Phần</a:t>
            </a:r>
            <a:r>
              <a:rPr lang="en-US" sz="1400" b="1" dirty="0">
                <a:latin typeface="#9Slide03 Play" panose="00000500000000000000" pitchFamily="2" charset="0"/>
              </a:rPr>
              <a:t> I</a:t>
            </a:r>
          </a:p>
        </p:txBody>
      </p:sp>
      <p:sp>
        <p:nvSpPr>
          <p:cNvPr id="10" name="TextBox 9">
            <a:extLst>
              <a:ext uri="{FF2B5EF4-FFF2-40B4-BE49-F238E27FC236}">
                <a16:creationId xmlns:a16="http://schemas.microsoft.com/office/drawing/2014/main" id="{50A41F22-9D92-1132-3CD8-19852FED8371}"/>
              </a:ext>
            </a:extLst>
          </p:cNvPr>
          <p:cNvSpPr txBox="1"/>
          <p:nvPr/>
        </p:nvSpPr>
        <p:spPr>
          <a:xfrm>
            <a:off x="9538885" y="320072"/>
            <a:ext cx="561051" cy="215444"/>
          </a:xfrm>
          <a:prstGeom prst="rect">
            <a:avLst/>
          </a:prstGeom>
          <a:noFill/>
        </p:spPr>
        <p:txBody>
          <a:bodyPr wrap="none" lIns="0" tIns="0" rIns="0" bIns="0" rtlCol="0">
            <a:spAutoFit/>
          </a:bodyPr>
          <a:lstStyle/>
          <a:p>
            <a:pPr algn="l"/>
            <a:r>
              <a:rPr lang="en-US" sz="1400" b="1" dirty="0" err="1">
                <a:solidFill>
                  <a:sysClr val="windowText" lastClr="000000"/>
                </a:solidFill>
                <a:latin typeface="#9Slide03 Play" panose="00000500000000000000" pitchFamily="2" charset="0"/>
              </a:rPr>
              <a:t>Phần</a:t>
            </a:r>
            <a:r>
              <a:rPr lang="en-US" sz="1400" b="1" dirty="0">
                <a:solidFill>
                  <a:sysClr val="windowText" lastClr="000000"/>
                </a:solidFill>
                <a:latin typeface="#9Slide03 Play" panose="00000500000000000000" pitchFamily="2" charset="0"/>
              </a:rPr>
              <a:t> </a:t>
            </a:r>
            <a:r>
              <a:rPr lang="vi-VN" sz="1400" b="1" dirty="0">
                <a:solidFill>
                  <a:sysClr val="windowText" lastClr="000000"/>
                </a:solidFill>
                <a:latin typeface="#9Slide03 Play" panose="00000500000000000000" pitchFamily="2" charset="0"/>
              </a:rPr>
              <a:t>II</a:t>
            </a:r>
            <a:r>
              <a:rPr lang="en-US" sz="1400" b="1" dirty="0">
                <a:solidFill>
                  <a:sysClr val="windowText" lastClr="000000"/>
                </a:solidFill>
                <a:latin typeface="#9Slide03 Play" panose="00000500000000000000" pitchFamily="2" charset="0"/>
              </a:rPr>
              <a:t>I</a:t>
            </a:r>
          </a:p>
        </p:txBody>
      </p:sp>
      <p:sp>
        <p:nvSpPr>
          <p:cNvPr id="11" name="TextBox 10">
            <a:extLst>
              <a:ext uri="{FF2B5EF4-FFF2-40B4-BE49-F238E27FC236}">
                <a16:creationId xmlns:a16="http://schemas.microsoft.com/office/drawing/2014/main" id="{7F1DA8D2-61FF-4BAE-E882-0F7F32B920BC}"/>
              </a:ext>
            </a:extLst>
          </p:cNvPr>
          <p:cNvSpPr txBox="1"/>
          <p:nvPr/>
        </p:nvSpPr>
        <p:spPr>
          <a:xfrm>
            <a:off x="8287360" y="320072"/>
            <a:ext cx="512961" cy="215444"/>
          </a:xfrm>
          <a:prstGeom prst="rect">
            <a:avLst/>
          </a:prstGeom>
          <a:noFill/>
        </p:spPr>
        <p:txBody>
          <a:bodyPr wrap="none" lIns="0" tIns="0" rIns="0" bIns="0" rtlCol="0">
            <a:spAutoFit/>
          </a:bodyPr>
          <a:lstStyle/>
          <a:p>
            <a:pPr algn="l"/>
            <a:r>
              <a:rPr lang="en-US" sz="1400" b="1" dirty="0" err="1">
                <a:latin typeface="#9Slide03 Play" panose="00000500000000000000" pitchFamily="2" charset="0"/>
              </a:rPr>
              <a:t>Phần</a:t>
            </a:r>
            <a:r>
              <a:rPr lang="en-US" sz="1400" b="1" dirty="0">
                <a:latin typeface="#9Slide03 Play" panose="00000500000000000000" pitchFamily="2" charset="0"/>
              </a:rPr>
              <a:t> II</a:t>
            </a:r>
          </a:p>
        </p:txBody>
      </p:sp>
      <p:sp>
        <p:nvSpPr>
          <p:cNvPr id="12" name="TextBox 11">
            <a:extLst>
              <a:ext uri="{FF2B5EF4-FFF2-40B4-BE49-F238E27FC236}">
                <a16:creationId xmlns:a16="http://schemas.microsoft.com/office/drawing/2014/main" id="{D3905EE6-A398-D1FC-76B6-7AFB09C090FF}"/>
              </a:ext>
            </a:extLst>
          </p:cNvPr>
          <p:cNvSpPr txBox="1"/>
          <p:nvPr/>
        </p:nvSpPr>
        <p:spPr>
          <a:xfrm>
            <a:off x="5795530" y="320072"/>
            <a:ext cx="674865" cy="215444"/>
          </a:xfrm>
          <a:prstGeom prst="rect">
            <a:avLst/>
          </a:prstGeom>
          <a:noFill/>
        </p:spPr>
        <p:txBody>
          <a:bodyPr wrap="none" lIns="0" tIns="0" rIns="0" bIns="0" rtlCol="0">
            <a:spAutoFit/>
          </a:bodyPr>
          <a:lstStyle/>
          <a:p>
            <a:pPr algn="l"/>
            <a:r>
              <a:rPr lang="en-US" sz="1400" b="1">
                <a:latin typeface="#9Slide03 Play" panose="00000500000000000000" pitchFamily="2" charset="0"/>
              </a:rPr>
              <a:t>Member</a:t>
            </a:r>
          </a:p>
        </p:txBody>
      </p:sp>
      <p:sp>
        <p:nvSpPr>
          <p:cNvPr id="13" name="TextBox 12">
            <a:extLst>
              <a:ext uri="{FF2B5EF4-FFF2-40B4-BE49-F238E27FC236}">
                <a16:creationId xmlns:a16="http://schemas.microsoft.com/office/drawing/2014/main" id="{B7870968-4AA9-24C7-2C4A-3B0162E349BC}"/>
              </a:ext>
            </a:extLst>
          </p:cNvPr>
          <p:cNvSpPr txBox="1"/>
          <p:nvPr/>
        </p:nvSpPr>
        <p:spPr>
          <a:xfrm>
            <a:off x="10715426" y="320072"/>
            <a:ext cx="657231" cy="215444"/>
          </a:xfrm>
          <a:prstGeom prst="rect">
            <a:avLst/>
          </a:prstGeom>
          <a:noFill/>
        </p:spPr>
        <p:txBody>
          <a:bodyPr wrap="none" lIns="0" tIns="0" rIns="0" bIns="0" rtlCol="0">
            <a:spAutoFit/>
          </a:bodyPr>
          <a:lstStyle/>
          <a:p>
            <a:pPr algn="l"/>
            <a:r>
              <a:rPr lang="en-US" sz="1400" b="1" dirty="0" err="1">
                <a:latin typeface="#9Slide03 Play" panose="00000500000000000000" pitchFamily="2" charset="0"/>
              </a:rPr>
              <a:t>Phần</a:t>
            </a:r>
            <a:r>
              <a:rPr lang="en-US" sz="1400" b="1" dirty="0">
                <a:latin typeface="#9Slide03 Play" panose="00000500000000000000" pitchFamily="2" charset="0"/>
              </a:rPr>
              <a:t> </a:t>
            </a:r>
            <a:r>
              <a:rPr lang="vi-VN" sz="1400" b="1" dirty="0">
                <a:latin typeface="#9Slide03 Play" panose="00000500000000000000" pitchFamily="2" charset="0"/>
              </a:rPr>
              <a:t>IV</a:t>
            </a:r>
            <a:endParaRPr lang="en-US" sz="1400" b="1" dirty="0">
              <a:latin typeface="#9Slide03 Play" panose="00000500000000000000" pitchFamily="2" charset="0"/>
            </a:endParaRPr>
          </a:p>
        </p:txBody>
      </p:sp>
      <p:sp>
        <p:nvSpPr>
          <p:cNvPr id="15" name="Hình Bầu dục 20">
            <a:hlinkClick r:id="" action="ppaction://hlinkshowjump?jump=nextslide"/>
            <a:extLst>
              <a:ext uri="{FF2B5EF4-FFF2-40B4-BE49-F238E27FC236}">
                <a16:creationId xmlns:a16="http://schemas.microsoft.com/office/drawing/2014/main" id="{C16F9B77-E8C1-D025-B255-49884E854BF8}"/>
              </a:ext>
            </a:extLst>
          </p:cNvPr>
          <p:cNvSpPr/>
          <p:nvPr/>
        </p:nvSpPr>
        <p:spPr>
          <a:xfrm>
            <a:off x="6199483" y="6036469"/>
            <a:ext cx="384674" cy="384674"/>
          </a:xfrm>
          <a:prstGeom prst="ellipse">
            <a:avLst/>
          </a:prstGeom>
          <a:solidFill>
            <a:srgbClr val="FF0000"/>
          </a:solidFill>
          <a:ln>
            <a:noFill/>
          </a:ln>
          <a:effectLst>
            <a:outerShdw blurRad="228600" dist="127000" dir="8100000" algn="tr" rotWithShape="0">
              <a:srgbClr val="467076">
                <a:alpha val="5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6" name="Đồ họa 45" descr="Caret Left with solid fill">
            <a:hlinkClick r:id="" action="ppaction://hlinkshowjump?jump=nextslide"/>
            <a:extLst>
              <a:ext uri="{FF2B5EF4-FFF2-40B4-BE49-F238E27FC236}">
                <a16:creationId xmlns:a16="http://schemas.microsoft.com/office/drawing/2014/main" id="{05164711-D5F4-A0ED-5965-2CADB482DAFA}"/>
              </a:ext>
            </a:extLst>
          </p:cNvPr>
          <p:cNvSpPr/>
          <p:nvPr/>
        </p:nvSpPr>
        <p:spPr>
          <a:xfrm flipH="1">
            <a:off x="6340482" y="6170351"/>
            <a:ext cx="102321" cy="116650"/>
          </a:xfrm>
          <a:custGeom>
            <a:avLst/>
            <a:gdLst>
              <a:gd name="connsiteX0" fmla="*/ 88957 w 102321"/>
              <a:gd name="connsiteY0" fmla="*/ 116650 h 116650"/>
              <a:gd name="connsiteX1" fmla="*/ 0 w 102321"/>
              <a:gd name="connsiteY1" fmla="*/ 58320 h 116650"/>
              <a:gd name="connsiteX2" fmla="*/ 88957 w 102321"/>
              <a:gd name="connsiteY2" fmla="*/ 0 h 116650"/>
              <a:gd name="connsiteX3" fmla="*/ 102318 w 102321"/>
              <a:gd name="connsiteY3" fmla="*/ 8757 h 116650"/>
              <a:gd name="connsiteX4" fmla="*/ 26716 w 102321"/>
              <a:gd name="connsiteY4" fmla="*/ 58320 h 116650"/>
              <a:gd name="connsiteX5" fmla="*/ 102322 w 102321"/>
              <a:gd name="connsiteY5" fmla="*/ 107893 h 116650"/>
              <a:gd name="connsiteX6" fmla="*/ 88957 w 102321"/>
              <a:gd name="connsiteY6" fmla="*/ 116650 h 116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321" h="116650">
                <a:moveTo>
                  <a:pt x="88957" y="116650"/>
                </a:moveTo>
                <a:lnTo>
                  <a:pt x="0" y="58320"/>
                </a:lnTo>
                <a:lnTo>
                  <a:pt x="88957" y="0"/>
                </a:lnTo>
                <a:lnTo>
                  <a:pt x="102318" y="8757"/>
                </a:lnTo>
                <a:lnTo>
                  <a:pt x="26716" y="58320"/>
                </a:lnTo>
                <a:lnTo>
                  <a:pt x="102322" y="107893"/>
                </a:lnTo>
                <a:lnTo>
                  <a:pt x="88957" y="116650"/>
                </a:lnTo>
                <a:close/>
              </a:path>
            </a:pathLst>
          </a:custGeom>
          <a:solidFill>
            <a:schemeClr val="bg1"/>
          </a:solidFill>
          <a:ln w="3076" cap="flat">
            <a:noFill/>
            <a:prstDash val="solid"/>
            <a:miter/>
          </a:ln>
        </p:spPr>
        <p:txBody>
          <a:bodyPr rtlCol="0" anchor="ctr"/>
          <a:lstStyle/>
          <a:p>
            <a:endParaRPr lang="vi-VN"/>
          </a:p>
        </p:txBody>
      </p:sp>
      <p:sp>
        <p:nvSpPr>
          <p:cNvPr id="17" name="Hình Bầu dục 22">
            <a:hlinkClick r:id="" action="ppaction://hlinkshowjump?jump=previousslide"/>
            <a:extLst>
              <a:ext uri="{FF2B5EF4-FFF2-40B4-BE49-F238E27FC236}">
                <a16:creationId xmlns:a16="http://schemas.microsoft.com/office/drawing/2014/main" id="{CB38C096-C10E-E19D-7C35-30F9677909CC}"/>
              </a:ext>
            </a:extLst>
          </p:cNvPr>
          <p:cNvSpPr/>
          <p:nvPr/>
        </p:nvSpPr>
        <p:spPr>
          <a:xfrm>
            <a:off x="5602495" y="6036469"/>
            <a:ext cx="384674" cy="384674"/>
          </a:xfrm>
          <a:prstGeom prst="ellipse">
            <a:avLst/>
          </a:prstGeom>
          <a:solidFill>
            <a:schemeClr val="bg1"/>
          </a:solidFill>
          <a:ln>
            <a:noFill/>
          </a:ln>
          <a:effectLst>
            <a:outerShdw blurRad="228600" dist="127000" dir="8100000" algn="tr"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8" name="Đồ họa 46" descr="Caret Left with solid fill">
            <a:hlinkClick r:id="" action="ppaction://hlinkshowjump?jump=previousslide"/>
            <a:extLst>
              <a:ext uri="{FF2B5EF4-FFF2-40B4-BE49-F238E27FC236}">
                <a16:creationId xmlns:a16="http://schemas.microsoft.com/office/drawing/2014/main" id="{218226AE-A9FC-E6F6-052A-63154209F623}"/>
              </a:ext>
            </a:extLst>
          </p:cNvPr>
          <p:cNvSpPr/>
          <p:nvPr/>
        </p:nvSpPr>
        <p:spPr>
          <a:xfrm>
            <a:off x="5743494" y="6170351"/>
            <a:ext cx="102321" cy="116650"/>
          </a:xfrm>
          <a:custGeom>
            <a:avLst/>
            <a:gdLst>
              <a:gd name="connsiteX0" fmla="*/ 88957 w 102321"/>
              <a:gd name="connsiteY0" fmla="*/ 116650 h 116650"/>
              <a:gd name="connsiteX1" fmla="*/ 0 w 102321"/>
              <a:gd name="connsiteY1" fmla="*/ 58320 h 116650"/>
              <a:gd name="connsiteX2" fmla="*/ 88957 w 102321"/>
              <a:gd name="connsiteY2" fmla="*/ 0 h 116650"/>
              <a:gd name="connsiteX3" fmla="*/ 102318 w 102321"/>
              <a:gd name="connsiteY3" fmla="*/ 8757 h 116650"/>
              <a:gd name="connsiteX4" fmla="*/ 26716 w 102321"/>
              <a:gd name="connsiteY4" fmla="*/ 58320 h 116650"/>
              <a:gd name="connsiteX5" fmla="*/ 102322 w 102321"/>
              <a:gd name="connsiteY5" fmla="*/ 107893 h 116650"/>
              <a:gd name="connsiteX6" fmla="*/ 88957 w 102321"/>
              <a:gd name="connsiteY6" fmla="*/ 116650 h 116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321" h="116650">
                <a:moveTo>
                  <a:pt x="88957" y="116650"/>
                </a:moveTo>
                <a:lnTo>
                  <a:pt x="0" y="58320"/>
                </a:lnTo>
                <a:lnTo>
                  <a:pt x="88957" y="0"/>
                </a:lnTo>
                <a:lnTo>
                  <a:pt x="102318" y="8757"/>
                </a:lnTo>
                <a:lnTo>
                  <a:pt x="26716" y="58320"/>
                </a:lnTo>
                <a:lnTo>
                  <a:pt x="102322" y="107893"/>
                </a:lnTo>
                <a:lnTo>
                  <a:pt x="88957" y="116650"/>
                </a:lnTo>
                <a:close/>
              </a:path>
            </a:pathLst>
          </a:custGeom>
          <a:solidFill>
            <a:srgbClr val="FF0000"/>
          </a:solidFill>
          <a:ln w="3076" cap="flat">
            <a:noFill/>
            <a:prstDash val="solid"/>
            <a:miter/>
          </a:ln>
        </p:spPr>
        <p:txBody>
          <a:bodyPr rtlCol="0" anchor="ctr"/>
          <a:lstStyle/>
          <a:p>
            <a:endParaRPr lang="vi-VN"/>
          </a:p>
        </p:txBody>
      </p:sp>
      <p:sp>
        <p:nvSpPr>
          <p:cNvPr id="19" name="TextBox 17">
            <a:extLst>
              <a:ext uri="{FF2B5EF4-FFF2-40B4-BE49-F238E27FC236}">
                <a16:creationId xmlns:a16="http://schemas.microsoft.com/office/drawing/2014/main" id="{1659FB52-5617-178B-781B-D0371B0CD8C9}"/>
              </a:ext>
            </a:extLst>
          </p:cNvPr>
          <p:cNvSpPr txBox="1"/>
          <p:nvPr/>
        </p:nvSpPr>
        <p:spPr>
          <a:xfrm>
            <a:off x="834832" y="1904058"/>
            <a:ext cx="6086846" cy="2229265"/>
          </a:xfrm>
          <a:prstGeom prst="rect">
            <a:avLst/>
          </a:prstGeom>
        </p:spPr>
        <p:txBody>
          <a:bodyPr wrap="square" lIns="0" tIns="0" rIns="0" bIns="0" rtlCol="0" anchor="t">
            <a:spAutoFit/>
          </a:bodyPr>
          <a:lstStyle/>
          <a:p>
            <a:pPr>
              <a:lnSpc>
                <a:spcPts val="20119"/>
              </a:lnSpc>
            </a:pPr>
            <a:r>
              <a:rPr lang="vi-VN" sz="8800" dirty="0">
                <a:solidFill>
                  <a:srgbClr val="FA0000"/>
                </a:solidFill>
                <a:latin typeface="Anton"/>
              </a:rPr>
              <a:t>Đồ án </a:t>
            </a:r>
            <a:r>
              <a:rPr lang="vi-VN" sz="8800" dirty="0">
                <a:solidFill>
                  <a:schemeClr val="bg1"/>
                </a:solidFill>
                <a:latin typeface="Anton"/>
              </a:rPr>
              <a:t>HCSDL</a:t>
            </a:r>
            <a:endParaRPr lang="en-US" sz="8800" dirty="0">
              <a:solidFill>
                <a:schemeClr val="bg1"/>
              </a:solidFill>
              <a:latin typeface="Anton"/>
            </a:endParaRPr>
          </a:p>
        </p:txBody>
      </p:sp>
      <p:sp>
        <p:nvSpPr>
          <p:cNvPr id="2" name="TextBox 1">
            <a:extLst>
              <a:ext uri="{FF2B5EF4-FFF2-40B4-BE49-F238E27FC236}">
                <a16:creationId xmlns:a16="http://schemas.microsoft.com/office/drawing/2014/main" id="{45CB24D7-A94E-7721-A84B-F7BEEE5B7221}"/>
              </a:ext>
            </a:extLst>
          </p:cNvPr>
          <p:cNvSpPr txBox="1"/>
          <p:nvPr/>
        </p:nvSpPr>
        <p:spPr>
          <a:xfrm>
            <a:off x="834831" y="3942090"/>
            <a:ext cx="5010984" cy="830997"/>
          </a:xfrm>
          <a:prstGeom prst="rect">
            <a:avLst/>
          </a:prstGeom>
          <a:noFill/>
        </p:spPr>
        <p:txBody>
          <a:bodyPr wrap="square" rtlCol="0">
            <a:spAutoFit/>
          </a:bodyPr>
          <a:lstStyle/>
          <a:p>
            <a:r>
              <a:rPr lang="vi-VN" sz="2400" dirty="0">
                <a:solidFill>
                  <a:schemeClr val="bg1"/>
                </a:solidFill>
                <a:latin typeface="Segoe UI Black" panose="020B0A02040204020203" pitchFamily="34" charset="0"/>
                <a:ea typeface="Segoe UI Black" panose="020B0A02040204020203" pitchFamily="34" charset="0"/>
              </a:rPr>
              <a:t>TRƯỜNG ĐẠI HỌC XÂY DỰNG KHOA CÔNG NGHỆ THÔNG TIN</a:t>
            </a:r>
            <a:endParaRPr lang="en-US" sz="2400" dirty="0">
              <a:solidFill>
                <a:schemeClr val="bg1"/>
              </a:solidFill>
              <a:latin typeface="Segoe UI Black" panose="020B0A02040204020203" pitchFamily="34" charset="0"/>
              <a:ea typeface="Segoe UI Black" panose="020B0A02040204020203" pitchFamily="34" charset="0"/>
            </a:endParaRPr>
          </a:p>
        </p:txBody>
      </p:sp>
    </p:spTree>
    <p:extLst>
      <p:ext uri="{BB962C8B-B14F-4D97-AF65-F5344CB8AC3E}">
        <p14:creationId xmlns:p14="http://schemas.microsoft.com/office/powerpoint/2010/main" val="2955367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6A92275E-99FB-73AA-8481-B72814BF716B}"/>
              </a:ext>
            </a:extLst>
          </p:cNvPr>
          <p:cNvSpPr/>
          <p:nvPr/>
        </p:nvSpPr>
        <p:spPr>
          <a:xfrm>
            <a:off x="8119354" y="270976"/>
            <a:ext cx="914400" cy="313636"/>
          </a:xfrm>
          <a:prstGeom prst="roundRect">
            <a:avLst>
              <a:gd name="adj"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 name="TextBox 4">
            <a:extLst>
              <a:ext uri="{FF2B5EF4-FFF2-40B4-BE49-F238E27FC236}">
                <a16:creationId xmlns:a16="http://schemas.microsoft.com/office/drawing/2014/main" id="{60738873-FA81-9408-B856-8F6748787AAC}"/>
              </a:ext>
            </a:extLst>
          </p:cNvPr>
          <p:cNvSpPr txBox="1"/>
          <p:nvPr/>
        </p:nvSpPr>
        <p:spPr>
          <a:xfrm>
            <a:off x="9538885" y="320072"/>
            <a:ext cx="561051" cy="215444"/>
          </a:xfrm>
          <a:prstGeom prst="rect">
            <a:avLst/>
          </a:prstGeom>
          <a:noFill/>
        </p:spPr>
        <p:txBody>
          <a:bodyPr wrap="none" lIns="0" tIns="0" rIns="0" bIns="0" rtlCol="0">
            <a:spAutoFit/>
          </a:bodyPr>
          <a:lstStyle/>
          <a:p>
            <a:pPr algn="l"/>
            <a:r>
              <a:rPr lang="en-US" sz="1400" b="1" dirty="0" err="1">
                <a:solidFill>
                  <a:sysClr val="windowText" lastClr="000000"/>
                </a:solidFill>
                <a:latin typeface="#9Slide03 Play" panose="00000500000000000000" pitchFamily="2" charset="0"/>
              </a:rPr>
              <a:t>Phần</a:t>
            </a:r>
            <a:r>
              <a:rPr lang="en-US" sz="1400" b="1" dirty="0">
                <a:solidFill>
                  <a:sysClr val="windowText" lastClr="000000"/>
                </a:solidFill>
                <a:latin typeface="#9Slide03 Play" panose="00000500000000000000" pitchFamily="2" charset="0"/>
              </a:rPr>
              <a:t> </a:t>
            </a:r>
            <a:r>
              <a:rPr lang="vi-VN" sz="1400" b="1" dirty="0">
                <a:solidFill>
                  <a:sysClr val="windowText" lastClr="000000"/>
                </a:solidFill>
                <a:latin typeface="#9Slide03 Play" panose="00000500000000000000" pitchFamily="2" charset="0"/>
              </a:rPr>
              <a:t>II</a:t>
            </a:r>
            <a:r>
              <a:rPr lang="en-US" sz="1400" b="1" dirty="0">
                <a:solidFill>
                  <a:sysClr val="windowText" lastClr="000000"/>
                </a:solidFill>
                <a:latin typeface="#9Slide03 Play" panose="00000500000000000000" pitchFamily="2" charset="0"/>
              </a:rPr>
              <a:t>I</a:t>
            </a:r>
          </a:p>
        </p:txBody>
      </p:sp>
      <p:sp>
        <p:nvSpPr>
          <p:cNvPr id="6" name="TextBox 5">
            <a:extLst>
              <a:ext uri="{FF2B5EF4-FFF2-40B4-BE49-F238E27FC236}">
                <a16:creationId xmlns:a16="http://schemas.microsoft.com/office/drawing/2014/main" id="{A691ECBA-2DB1-9B18-1107-5111772B1A9B}"/>
              </a:ext>
            </a:extLst>
          </p:cNvPr>
          <p:cNvSpPr txBox="1"/>
          <p:nvPr/>
        </p:nvSpPr>
        <p:spPr>
          <a:xfrm>
            <a:off x="8287360" y="320072"/>
            <a:ext cx="512961" cy="215444"/>
          </a:xfrm>
          <a:prstGeom prst="rect">
            <a:avLst/>
          </a:prstGeom>
          <a:noFill/>
        </p:spPr>
        <p:txBody>
          <a:bodyPr wrap="none" lIns="0" tIns="0" rIns="0" bIns="0" rtlCol="0">
            <a:spAutoFit/>
          </a:bodyPr>
          <a:lstStyle/>
          <a:p>
            <a:pPr algn="l"/>
            <a:r>
              <a:rPr lang="en-US" sz="1400" b="1" dirty="0" err="1">
                <a:solidFill>
                  <a:schemeClr val="bg1"/>
                </a:solidFill>
                <a:latin typeface="#9Slide03 Play" panose="00000500000000000000" pitchFamily="2" charset="0"/>
              </a:rPr>
              <a:t>Phần</a:t>
            </a:r>
            <a:r>
              <a:rPr lang="en-US" sz="1400" b="1" dirty="0">
                <a:solidFill>
                  <a:schemeClr val="bg1"/>
                </a:solidFill>
                <a:latin typeface="#9Slide03 Play" panose="00000500000000000000" pitchFamily="2" charset="0"/>
              </a:rPr>
              <a:t> II</a:t>
            </a:r>
          </a:p>
        </p:txBody>
      </p:sp>
      <p:sp>
        <p:nvSpPr>
          <p:cNvPr id="7" name="TextBox 6">
            <a:extLst>
              <a:ext uri="{FF2B5EF4-FFF2-40B4-BE49-F238E27FC236}">
                <a16:creationId xmlns:a16="http://schemas.microsoft.com/office/drawing/2014/main" id="{D1E08529-3557-5693-6B7D-D38AF57239DE}"/>
              </a:ext>
            </a:extLst>
          </p:cNvPr>
          <p:cNvSpPr txBox="1"/>
          <p:nvPr/>
        </p:nvSpPr>
        <p:spPr>
          <a:xfrm>
            <a:off x="5795530" y="320072"/>
            <a:ext cx="687689" cy="215444"/>
          </a:xfrm>
          <a:prstGeom prst="rect">
            <a:avLst/>
          </a:prstGeom>
          <a:noFill/>
        </p:spPr>
        <p:txBody>
          <a:bodyPr wrap="none" lIns="0" tIns="0" rIns="0" bIns="0" rtlCol="0">
            <a:spAutoFit/>
          </a:bodyPr>
          <a:lstStyle/>
          <a:p>
            <a:pPr algn="l"/>
            <a:r>
              <a:rPr lang="en-US" sz="1400" b="1" dirty="0">
                <a:latin typeface="#9Slide03 Play" panose="00000500000000000000" pitchFamily="2" charset="0"/>
              </a:rPr>
              <a:t>Member</a:t>
            </a:r>
          </a:p>
        </p:txBody>
      </p:sp>
      <p:sp>
        <p:nvSpPr>
          <p:cNvPr id="8" name="TextBox 7">
            <a:extLst>
              <a:ext uri="{FF2B5EF4-FFF2-40B4-BE49-F238E27FC236}">
                <a16:creationId xmlns:a16="http://schemas.microsoft.com/office/drawing/2014/main" id="{B4006F85-51C7-0F77-226D-0043DEF2159A}"/>
              </a:ext>
            </a:extLst>
          </p:cNvPr>
          <p:cNvSpPr txBox="1"/>
          <p:nvPr/>
        </p:nvSpPr>
        <p:spPr>
          <a:xfrm>
            <a:off x="10715426" y="320072"/>
            <a:ext cx="657231" cy="215444"/>
          </a:xfrm>
          <a:prstGeom prst="rect">
            <a:avLst/>
          </a:prstGeom>
          <a:noFill/>
        </p:spPr>
        <p:txBody>
          <a:bodyPr wrap="none" lIns="0" tIns="0" rIns="0" bIns="0" rtlCol="0">
            <a:spAutoFit/>
          </a:bodyPr>
          <a:lstStyle/>
          <a:p>
            <a:pPr algn="l"/>
            <a:r>
              <a:rPr lang="en-US" sz="1400" b="1" dirty="0" err="1">
                <a:latin typeface="#9Slide03 Play" panose="00000500000000000000" pitchFamily="2" charset="0"/>
              </a:rPr>
              <a:t>Phần</a:t>
            </a:r>
            <a:r>
              <a:rPr lang="en-US" sz="1400" b="1" dirty="0">
                <a:latin typeface="#9Slide03 Play" panose="00000500000000000000" pitchFamily="2" charset="0"/>
              </a:rPr>
              <a:t> </a:t>
            </a:r>
            <a:r>
              <a:rPr lang="vi-VN" sz="1400" b="1" dirty="0">
                <a:latin typeface="#9Slide03 Play" panose="00000500000000000000" pitchFamily="2" charset="0"/>
              </a:rPr>
              <a:t>IV</a:t>
            </a:r>
            <a:endParaRPr lang="en-US" sz="1400" b="1" dirty="0">
              <a:latin typeface="#9Slide03 Play" panose="00000500000000000000" pitchFamily="2" charset="0"/>
            </a:endParaRPr>
          </a:p>
        </p:txBody>
      </p:sp>
      <p:sp>
        <p:nvSpPr>
          <p:cNvPr id="9" name="TextBox 8">
            <a:extLst>
              <a:ext uri="{FF2B5EF4-FFF2-40B4-BE49-F238E27FC236}">
                <a16:creationId xmlns:a16="http://schemas.microsoft.com/office/drawing/2014/main" id="{DE15A1F7-35AE-61C9-E55F-93F4BEB9DDC3}"/>
              </a:ext>
            </a:extLst>
          </p:cNvPr>
          <p:cNvSpPr txBox="1"/>
          <p:nvPr/>
        </p:nvSpPr>
        <p:spPr>
          <a:xfrm>
            <a:off x="7132015" y="320072"/>
            <a:ext cx="464871" cy="215444"/>
          </a:xfrm>
          <a:prstGeom prst="rect">
            <a:avLst/>
          </a:prstGeom>
          <a:noFill/>
        </p:spPr>
        <p:txBody>
          <a:bodyPr wrap="none" lIns="0" tIns="0" rIns="0" bIns="0" rtlCol="0">
            <a:spAutoFit/>
          </a:bodyPr>
          <a:lstStyle/>
          <a:p>
            <a:pPr algn="l"/>
            <a:r>
              <a:rPr lang="en-US" sz="1400" b="1" dirty="0" err="1">
                <a:latin typeface="#9Slide03 Play" panose="00000500000000000000" pitchFamily="2" charset="0"/>
              </a:rPr>
              <a:t>Phần</a:t>
            </a:r>
            <a:r>
              <a:rPr lang="en-US" sz="1400" b="1" dirty="0">
                <a:latin typeface="#9Slide03 Play" panose="00000500000000000000" pitchFamily="2" charset="0"/>
              </a:rPr>
              <a:t> I</a:t>
            </a:r>
          </a:p>
        </p:txBody>
      </p:sp>
      <p:sp>
        <p:nvSpPr>
          <p:cNvPr id="10" name="TextBox 9">
            <a:extLst>
              <a:ext uri="{FF2B5EF4-FFF2-40B4-BE49-F238E27FC236}">
                <a16:creationId xmlns:a16="http://schemas.microsoft.com/office/drawing/2014/main" id="{7A705714-CED8-8CAC-24E3-186A7F8C1BE8}"/>
              </a:ext>
            </a:extLst>
          </p:cNvPr>
          <p:cNvSpPr txBox="1"/>
          <p:nvPr/>
        </p:nvSpPr>
        <p:spPr>
          <a:xfrm>
            <a:off x="4648200" y="320072"/>
            <a:ext cx="498534" cy="215444"/>
          </a:xfrm>
          <a:prstGeom prst="rect">
            <a:avLst/>
          </a:prstGeom>
          <a:noFill/>
        </p:spPr>
        <p:txBody>
          <a:bodyPr wrap="none" lIns="0" tIns="0" rIns="0" bIns="0" rtlCol="0">
            <a:spAutoFit/>
          </a:bodyPr>
          <a:lstStyle/>
          <a:p>
            <a:pPr algn="l"/>
            <a:r>
              <a:rPr lang="en-US" sz="1400" b="1" dirty="0">
                <a:latin typeface="#9Slide03 Play" panose="00000500000000000000" pitchFamily="2" charset="0"/>
              </a:rPr>
              <a:t>Home</a:t>
            </a:r>
          </a:p>
        </p:txBody>
      </p:sp>
      <p:sp>
        <p:nvSpPr>
          <p:cNvPr id="13" name="TextBox 12">
            <a:extLst>
              <a:ext uri="{FF2B5EF4-FFF2-40B4-BE49-F238E27FC236}">
                <a16:creationId xmlns:a16="http://schemas.microsoft.com/office/drawing/2014/main" id="{A93600A3-9CDE-8D35-CB1C-582C1D8BCFF2}"/>
              </a:ext>
            </a:extLst>
          </p:cNvPr>
          <p:cNvSpPr txBox="1"/>
          <p:nvPr/>
        </p:nvSpPr>
        <p:spPr>
          <a:xfrm>
            <a:off x="268491" y="806366"/>
            <a:ext cx="4667469" cy="461665"/>
          </a:xfrm>
          <a:prstGeom prst="rect">
            <a:avLst/>
          </a:prstGeom>
          <a:noFill/>
        </p:spPr>
        <p:txBody>
          <a:bodyPr wrap="square" rtlCol="0">
            <a:spAutoFit/>
          </a:bodyPr>
          <a:lstStyle/>
          <a:p>
            <a:r>
              <a:rPr lang="vi-VN" sz="2400" dirty="0">
                <a:latin typeface="Segoe UI Black" panose="020B0A02040204020203" pitchFamily="34" charset="0"/>
                <a:ea typeface="Segoe UI Black" panose="020B0A02040204020203" pitchFamily="34" charset="0"/>
              </a:rPr>
              <a:t>2.Thiết kế hệ thống</a:t>
            </a:r>
            <a:endParaRPr lang="en-US" sz="2400" dirty="0">
              <a:latin typeface="Segoe UI Black" panose="020B0A02040204020203" pitchFamily="34" charset="0"/>
              <a:ea typeface="Segoe UI Black" panose="020B0A02040204020203" pitchFamily="34" charset="0"/>
            </a:endParaRPr>
          </a:p>
        </p:txBody>
      </p:sp>
      <p:sp>
        <p:nvSpPr>
          <p:cNvPr id="15" name="TextBox 14">
            <a:extLst>
              <a:ext uri="{FF2B5EF4-FFF2-40B4-BE49-F238E27FC236}">
                <a16:creationId xmlns:a16="http://schemas.microsoft.com/office/drawing/2014/main" id="{95312C3B-770E-217B-C07C-5E323A66DD42}"/>
              </a:ext>
            </a:extLst>
          </p:cNvPr>
          <p:cNvSpPr txBox="1"/>
          <p:nvPr/>
        </p:nvSpPr>
        <p:spPr>
          <a:xfrm>
            <a:off x="411957" y="1268031"/>
            <a:ext cx="2382043" cy="374077"/>
          </a:xfrm>
          <a:prstGeom prst="rect">
            <a:avLst/>
          </a:prstGeom>
          <a:noFill/>
        </p:spPr>
        <p:txBody>
          <a:bodyPr wrap="square">
            <a:spAutoFit/>
          </a:bodyPr>
          <a:lstStyle/>
          <a:p>
            <a:pPr marL="342900" marR="0" lvl="0" indent="-342900" algn="just">
              <a:lnSpc>
                <a:spcPct val="107000"/>
              </a:lnSpc>
              <a:spcBef>
                <a:spcPts val="0"/>
              </a:spcBef>
              <a:spcAft>
                <a:spcPts val="1000"/>
              </a:spcAft>
              <a:buFont typeface="Wingdings" panose="05000000000000000000" pitchFamily="2" charset="2"/>
              <a:buChar char=""/>
              <a:tabLst>
                <a:tab pos="266700" algn="l"/>
              </a:tabLst>
            </a:pPr>
            <a:r>
              <a:rPr lang="vi-VN" sz="1800" b="1" dirty="0">
                <a:effectLst/>
                <a:latin typeface="Times New Roman" panose="02020603050405020304" pitchFamily="18" charset="0"/>
                <a:ea typeface="Calibri" panose="020F0502020204030204" pitchFamily="34" charset="0"/>
                <a:cs typeface="Times New Roman" panose="02020603050405020304" pitchFamily="18" charset="0"/>
              </a:rPr>
              <a:t>Các mối liên hệ: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6" name="Picture 15" descr="TP">
            <a:extLst>
              <a:ext uri="{FF2B5EF4-FFF2-40B4-BE49-F238E27FC236}">
                <a16:creationId xmlns:a16="http://schemas.microsoft.com/office/drawing/2014/main" id="{B3E33C58-72BF-F3EF-4E1F-01227B2D7483}"/>
              </a:ext>
            </a:extLst>
          </p:cNvPr>
          <p:cNvPicPr>
            <a:picLocks noChangeAspect="1"/>
          </p:cNvPicPr>
          <p:nvPr/>
        </p:nvPicPr>
        <p:blipFill>
          <a:blip r:embed="rId2"/>
          <a:stretch>
            <a:fillRect/>
          </a:stretch>
        </p:blipFill>
        <p:spPr>
          <a:xfrm>
            <a:off x="716258" y="2018450"/>
            <a:ext cx="5483225" cy="1181100"/>
          </a:xfrm>
          <a:prstGeom prst="rect">
            <a:avLst/>
          </a:prstGeom>
        </p:spPr>
      </p:pic>
      <p:sp>
        <p:nvSpPr>
          <p:cNvPr id="18" name="TextBox 17">
            <a:extLst>
              <a:ext uri="{FF2B5EF4-FFF2-40B4-BE49-F238E27FC236}">
                <a16:creationId xmlns:a16="http://schemas.microsoft.com/office/drawing/2014/main" id="{C1CE78D3-8BF3-10B2-646D-734836320F9C}"/>
              </a:ext>
            </a:extLst>
          </p:cNvPr>
          <p:cNvSpPr txBox="1"/>
          <p:nvPr/>
        </p:nvSpPr>
        <p:spPr>
          <a:xfrm>
            <a:off x="696535" y="1644373"/>
            <a:ext cx="6096000" cy="374077"/>
          </a:xfrm>
          <a:prstGeom prst="rect">
            <a:avLst/>
          </a:prstGeom>
          <a:noFill/>
        </p:spPr>
        <p:txBody>
          <a:bodyPr wrap="square">
            <a:spAutoFit/>
          </a:bodyPr>
          <a:lstStyle/>
          <a:p>
            <a:pPr marL="342900" marR="0" lvl="0" indent="-342900" algn="just">
              <a:lnSpc>
                <a:spcPct val="107000"/>
              </a:lnSpc>
              <a:spcBef>
                <a:spcPts val="0"/>
              </a:spcBef>
              <a:spcAft>
                <a:spcPts val="800"/>
              </a:spcAft>
              <a:buFont typeface="Symbol" panose="05050102010706020507" pitchFamily="18" charset="2"/>
              <a:buChar char=""/>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Thủ</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thư</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lập</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phiếu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mượn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trả</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(1-n)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9" name="Picture 18" descr="A white square with black text&#10;&#10;Description automatically generated">
            <a:extLst>
              <a:ext uri="{FF2B5EF4-FFF2-40B4-BE49-F238E27FC236}">
                <a16:creationId xmlns:a16="http://schemas.microsoft.com/office/drawing/2014/main" id="{0ACFF9F1-F939-18E7-CEAC-CED9D1B5A3B9}"/>
              </a:ext>
            </a:extLst>
          </p:cNvPr>
          <p:cNvPicPr>
            <a:picLocks noChangeAspect="1"/>
          </p:cNvPicPr>
          <p:nvPr/>
        </p:nvPicPr>
        <p:blipFill>
          <a:blip r:embed="rId3"/>
          <a:stretch>
            <a:fillRect/>
          </a:stretch>
        </p:blipFill>
        <p:spPr>
          <a:xfrm>
            <a:off x="6483219" y="2062243"/>
            <a:ext cx="5486400" cy="964565"/>
          </a:xfrm>
          <a:prstGeom prst="rect">
            <a:avLst/>
          </a:prstGeom>
        </p:spPr>
      </p:pic>
      <p:sp>
        <p:nvSpPr>
          <p:cNvPr id="21" name="TextBox 20">
            <a:extLst>
              <a:ext uri="{FF2B5EF4-FFF2-40B4-BE49-F238E27FC236}">
                <a16:creationId xmlns:a16="http://schemas.microsoft.com/office/drawing/2014/main" id="{9FCA5013-9AE5-0539-CB28-8F02CF167660}"/>
              </a:ext>
            </a:extLst>
          </p:cNvPr>
          <p:cNvSpPr txBox="1"/>
          <p:nvPr/>
        </p:nvSpPr>
        <p:spPr>
          <a:xfrm>
            <a:off x="6584157" y="1646638"/>
            <a:ext cx="3702843" cy="374077"/>
          </a:xfrm>
          <a:prstGeom prst="rect">
            <a:avLst/>
          </a:prstGeom>
          <a:noFill/>
        </p:spPr>
        <p:txBody>
          <a:bodyPr wrap="square">
            <a:spAutoFit/>
          </a:bodyPr>
          <a:lstStyle/>
          <a:p>
            <a:pPr marL="342900" marR="0" lvl="0" indent="-342900" algn="just">
              <a:lnSpc>
                <a:spcPct val="107000"/>
              </a:lnSpc>
              <a:spcBef>
                <a:spcPts val="0"/>
              </a:spcBef>
              <a:spcAft>
                <a:spcPts val="800"/>
              </a:spcAft>
              <a:buFont typeface="Symbol" panose="05050102010706020507" pitchFamily="18" charset="2"/>
              <a:buChar char=""/>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Thủ</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thư “giám sát” độc giả (n-n)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2" name="Picture 21" descr="A black and white diamond with black text&#10;&#10;Description automatically generated">
            <a:extLst>
              <a:ext uri="{FF2B5EF4-FFF2-40B4-BE49-F238E27FC236}">
                <a16:creationId xmlns:a16="http://schemas.microsoft.com/office/drawing/2014/main" id="{220AE892-D916-ED33-0195-2E90B3AF4456}"/>
              </a:ext>
            </a:extLst>
          </p:cNvPr>
          <p:cNvPicPr>
            <a:picLocks noChangeAspect="1"/>
          </p:cNvPicPr>
          <p:nvPr/>
        </p:nvPicPr>
        <p:blipFill>
          <a:blip r:embed="rId4"/>
          <a:stretch>
            <a:fillRect/>
          </a:stretch>
        </p:blipFill>
        <p:spPr>
          <a:xfrm>
            <a:off x="606902" y="3792496"/>
            <a:ext cx="5507355" cy="774700"/>
          </a:xfrm>
          <a:prstGeom prst="rect">
            <a:avLst/>
          </a:prstGeom>
        </p:spPr>
      </p:pic>
      <p:sp>
        <p:nvSpPr>
          <p:cNvPr id="24" name="TextBox 23">
            <a:extLst>
              <a:ext uri="{FF2B5EF4-FFF2-40B4-BE49-F238E27FC236}">
                <a16:creationId xmlns:a16="http://schemas.microsoft.com/office/drawing/2014/main" id="{CCA590B5-F860-0C74-C86D-235857E6B6C3}"/>
              </a:ext>
            </a:extLst>
          </p:cNvPr>
          <p:cNvSpPr txBox="1"/>
          <p:nvPr/>
        </p:nvSpPr>
        <p:spPr>
          <a:xfrm>
            <a:off x="716258" y="3381849"/>
            <a:ext cx="6096000" cy="374077"/>
          </a:xfrm>
          <a:prstGeom prst="rect">
            <a:avLst/>
          </a:prstGeom>
          <a:noFill/>
        </p:spPr>
        <p:txBody>
          <a:bodyPr wrap="square">
            <a:spAutoFit/>
          </a:bodyPr>
          <a:lstStyle/>
          <a:p>
            <a:pPr marL="342900" marR="0" lvl="0" indent="-342900" algn="just">
              <a:lnSpc>
                <a:spcPct val="107000"/>
              </a:lnSpc>
              <a:spcBef>
                <a:spcPts val="0"/>
              </a:spcBef>
              <a:spcAft>
                <a:spcPts val="800"/>
              </a:spcAft>
              <a:buFont typeface="Symbol" panose="05050102010706020507" pitchFamily="18" charset="2"/>
              <a:buChar char=""/>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Đầu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sách</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“thuộc” thể loại (n-n)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5" name="Picture 24">
            <a:extLst>
              <a:ext uri="{FF2B5EF4-FFF2-40B4-BE49-F238E27FC236}">
                <a16:creationId xmlns:a16="http://schemas.microsoft.com/office/drawing/2014/main" id="{A34A5D1B-3937-285E-9415-9572D5B39B3B}"/>
              </a:ext>
            </a:extLst>
          </p:cNvPr>
          <p:cNvPicPr>
            <a:picLocks noChangeAspect="1"/>
          </p:cNvPicPr>
          <p:nvPr/>
        </p:nvPicPr>
        <p:blipFill>
          <a:blip r:embed="rId5"/>
          <a:stretch>
            <a:fillRect/>
          </a:stretch>
        </p:blipFill>
        <p:spPr>
          <a:xfrm>
            <a:off x="6585952" y="3808793"/>
            <a:ext cx="5481320" cy="918845"/>
          </a:xfrm>
          <a:prstGeom prst="rect">
            <a:avLst/>
          </a:prstGeom>
          <a:noFill/>
          <a:ln>
            <a:noFill/>
          </a:ln>
        </p:spPr>
      </p:pic>
      <p:sp>
        <p:nvSpPr>
          <p:cNvPr id="27" name="TextBox 26">
            <a:extLst>
              <a:ext uri="{FF2B5EF4-FFF2-40B4-BE49-F238E27FC236}">
                <a16:creationId xmlns:a16="http://schemas.microsoft.com/office/drawing/2014/main" id="{93ABA26D-F49F-C1D8-E67E-5149A028CF88}"/>
              </a:ext>
            </a:extLst>
          </p:cNvPr>
          <p:cNvSpPr txBox="1"/>
          <p:nvPr/>
        </p:nvSpPr>
        <p:spPr>
          <a:xfrm>
            <a:off x="6584157" y="3364538"/>
            <a:ext cx="6096000" cy="374077"/>
          </a:xfrm>
          <a:prstGeom prst="rect">
            <a:avLst/>
          </a:prstGeom>
          <a:noFill/>
        </p:spPr>
        <p:txBody>
          <a:bodyPr wrap="square">
            <a:spAutoFit/>
          </a:bodyPr>
          <a:lstStyle/>
          <a:p>
            <a:pPr marL="342900" marR="0" lvl="0" indent="-342900" algn="just">
              <a:lnSpc>
                <a:spcPct val="107000"/>
              </a:lnSpc>
              <a:spcBef>
                <a:spcPts val="0"/>
              </a:spcBef>
              <a:spcAft>
                <a:spcPts val="800"/>
              </a:spcAft>
              <a:buFont typeface="Symbol" panose="05050102010706020507" pitchFamily="18" charset="2"/>
              <a:buChar char=""/>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Phiếu mượn-trả  “gồm” sách (n-n)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8" name="Picture 27">
            <a:extLst>
              <a:ext uri="{FF2B5EF4-FFF2-40B4-BE49-F238E27FC236}">
                <a16:creationId xmlns:a16="http://schemas.microsoft.com/office/drawing/2014/main" id="{8E9CE346-481C-DCE6-77C2-050AF082D431}"/>
              </a:ext>
            </a:extLst>
          </p:cNvPr>
          <p:cNvPicPr>
            <a:picLocks noChangeAspect="1"/>
          </p:cNvPicPr>
          <p:nvPr/>
        </p:nvPicPr>
        <p:blipFill>
          <a:blip r:embed="rId6"/>
          <a:stretch>
            <a:fillRect/>
          </a:stretch>
        </p:blipFill>
        <p:spPr>
          <a:xfrm>
            <a:off x="696535" y="5190236"/>
            <a:ext cx="5747385" cy="799465"/>
          </a:xfrm>
          <a:prstGeom prst="rect">
            <a:avLst/>
          </a:prstGeom>
          <a:noFill/>
          <a:ln>
            <a:noFill/>
          </a:ln>
        </p:spPr>
      </p:pic>
      <p:sp>
        <p:nvSpPr>
          <p:cNvPr id="31" name="Hình Bầu dục 20">
            <a:hlinkClick r:id="" action="ppaction://hlinkshowjump?jump=nextslide"/>
            <a:extLst>
              <a:ext uri="{FF2B5EF4-FFF2-40B4-BE49-F238E27FC236}">
                <a16:creationId xmlns:a16="http://schemas.microsoft.com/office/drawing/2014/main" id="{CE02DBBE-93E5-C7B8-C94B-C205653EAED7}"/>
              </a:ext>
            </a:extLst>
          </p:cNvPr>
          <p:cNvSpPr/>
          <p:nvPr/>
        </p:nvSpPr>
        <p:spPr>
          <a:xfrm>
            <a:off x="6199483" y="6036469"/>
            <a:ext cx="384674" cy="384674"/>
          </a:xfrm>
          <a:prstGeom prst="ellipse">
            <a:avLst/>
          </a:prstGeom>
          <a:solidFill>
            <a:srgbClr val="FF0000"/>
          </a:solidFill>
          <a:ln>
            <a:noFill/>
          </a:ln>
          <a:effectLst>
            <a:outerShdw blurRad="228600" dist="127000" dir="8100000" algn="tr" rotWithShape="0">
              <a:srgbClr val="467076">
                <a:alpha val="5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2" name="Đồ họa 45" descr="Caret Left with solid fill">
            <a:hlinkClick r:id="" action="ppaction://hlinkshowjump?jump=nextslide"/>
            <a:extLst>
              <a:ext uri="{FF2B5EF4-FFF2-40B4-BE49-F238E27FC236}">
                <a16:creationId xmlns:a16="http://schemas.microsoft.com/office/drawing/2014/main" id="{01140C7F-32C6-3D3F-0A36-6FBB8E58A66A}"/>
              </a:ext>
            </a:extLst>
          </p:cNvPr>
          <p:cNvSpPr/>
          <p:nvPr/>
        </p:nvSpPr>
        <p:spPr>
          <a:xfrm flipH="1">
            <a:off x="6340482" y="6170351"/>
            <a:ext cx="102321" cy="116650"/>
          </a:xfrm>
          <a:custGeom>
            <a:avLst/>
            <a:gdLst>
              <a:gd name="connsiteX0" fmla="*/ 88957 w 102321"/>
              <a:gd name="connsiteY0" fmla="*/ 116650 h 116650"/>
              <a:gd name="connsiteX1" fmla="*/ 0 w 102321"/>
              <a:gd name="connsiteY1" fmla="*/ 58320 h 116650"/>
              <a:gd name="connsiteX2" fmla="*/ 88957 w 102321"/>
              <a:gd name="connsiteY2" fmla="*/ 0 h 116650"/>
              <a:gd name="connsiteX3" fmla="*/ 102318 w 102321"/>
              <a:gd name="connsiteY3" fmla="*/ 8757 h 116650"/>
              <a:gd name="connsiteX4" fmla="*/ 26716 w 102321"/>
              <a:gd name="connsiteY4" fmla="*/ 58320 h 116650"/>
              <a:gd name="connsiteX5" fmla="*/ 102322 w 102321"/>
              <a:gd name="connsiteY5" fmla="*/ 107893 h 116650"/>
              <a:gd name="connsiteX6" fmla="*/ 88957 w 102321"/>
              <a:gd name="connsiteY6" fmla="*/ 116650 h 116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321" h="116650">
                <a:moveTo>
                  <a:pt x="88957" y="116650"/>
                </a:moveTo>
                <a:lnTo>
                  <a:pt x="0" y="58320"/>
                </a:lnTo>
                <a:lnTo>
                  <a:pt x="88957" y="0"/>
                </a:lnTo>
                <a:lnTo>
                  <a:pt x="102318" y="8757"/>
                </a:lnTo>
                <a:lnTo>
                  <a:pt x="26716" y="58320"/>
                </a:lnTo>
                <a:lnTo>
                  <a:pt x="102322" y="107893"/>
                </a:lnTo>
                <a:lnTo>
                  <a:pt x="88957" y="116650"/>
                </a:lnTo>
                <a:close/>
              </a:path>
            </a:pathLst>
          </a:custGeom>
          <a:solidFill>
            <a:schemeClr val="bg1"/>
          </a:solidFill>
          <a:ln w="3076" cap="flat">
            <a:noFill/>
            <a:prstDash val="solid"/>
            <a:miter/>
          </a:ln>
        </p:spPr>
        <p:txBody>
          <a:bodyPr rtlCol="0" anchor="ctr"/>
          <a:lstStyle/>
          <a:p>
            <a:endParaRPr lang="vi-VN"/>
          </a:p>
        </p:txBody>
      </p:sp>
      <p:sp>
        <p:nvSpPr>
          <p:cNvPr id="33" name="Hình Bầu dục 22">
            <a:hlinkClick r:id="" action="ppaction://hlinkshowjump?jump=previousslide"/>
            <a:extLst>
              <a:ext uri="{FF2B5EF4-FFF2-40B4-BE49-F238E27FC236}">
                <a16:creationId xmlns:a16="http://schemas.microsoft.com/office/drawing/2014/main" id="{BD7D2BDC-04BC-31D7-B456-FF796E5FC61C}"/>
              </a:ext>
            </a:extLst>
          </p:cNvPr>
          <p:cNvSpPr/>
          <p:nvPr/>
        </p:nvSpPr>
        <p:spPr>
          <a:xfrm>
            <a:off x="5602495" y="6036469"/>
            <a:ext cx="384674" cy="384674"/>
          </a:xfrm>
          <a:prstGeom prst="ellipse">
            <a:avLst/>
          </a:prstGeom>
          <a:solidFill>
            <a:schemeClr val="bg1"/>
          </a:solidFill>
          <a:ln>
            <a:noFill/>
          </a:ln>
          <a:effectLst>
            <a:outerShdw blurRad="228600" dist="127000" dir="8100000" algn="tr"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34" name="Đồ họa 46" descr="Caret Left with solid fill">
            <a:hlinkClick r:id="" action="ppaction://hlinkshowjump?jump=previousslide"/>
            <a:extLst>
              <a:ext uri="{FF2B5EF4-FFF2-40B4-BE49-F238E27FC236}">
                <a16:creationId xmlns:a16="http://schemas.microsoft.com/office/drawing/2014/main" id="{53C66B53-2813-69BB-D9A7-37693D55C4A7}"/>
              </a:ext>
            </a:extLst>
          </p:cNvPr>
          <p:cNvSpPr/>
          <p:nvPr/>
        </p:nvSpPr>
        <p:spPr>
          <a:xfrm>
            <a:off x="5743494" y="6170351"/>
            <a:ext cx="102321" cy="116650"/>
          </a:xfrm>
          <a:custGeom>
            <a:avLst/>
            <a:gdLst>
              <a:gd name="connsiteX0" fmla="*/ 88957 w 102321"/>
              <a:gd name="connsiteY0" fmla="*/ 116650 h 116650"/>
              <a:gd name="connsiteX1" fmla="*/ 0 w 102321"/>
              <a:gd name="connsiteY1" fmla="*/ 58320 h 116650"/>
              <a:gd name="connsiteX2" fmla="*/ 88957 w 102321"/>
              <a:gd name="connsiteY2" fmla="*/ 0 h 116650"/>
              <a:gd name="connsiteX3" fmla="*/ 102318 w 102321"/>
              <a:gd name="connsiteY3" fmla="*/ 8757 h 116650"/>
              <a:gd name="connsiteX4" fmla="*/ 26716 w 102321"/>
              <a:gd name="connsiteY4" fmla="*/ 58320 h 116650"/>
              <a:gd name="connsiteX5" fmla="*/ 102322 w 102321"/>
              <a:gd name="connsiteY5" fmla="*/ 107893 h 116650"/>
              <a:gd name="connsiteX6" fmla="*/ 88957 w 102321"/>
              <a:gd name="connsiteY6" fmla="*/ 116650 h 116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321" h="116650">
                <a:moveTo>
                  <a:pt x="88957" y="116650"/>
                </a:moveTo>
                <a:lnTo>
                  <a:pt x="0" y="58320"/>
                </a:lnTo>
                <a:lnTo>
                  <a:pt x="88957" y="0"/>
                </a:lnTo>
                <a:lnTo>
                  <a:pt x="102318" y="8757"/>
                </a:lnTo>
                <a:lnTo>
                  <a:pt x="26716" y="58320"/>
                </a:lnTo>
                <a:lnTo>
                  <a:pt x="102322" y="107893"/>
                </a:lnTo>
                <a:lnTo>
                  <a:pt x="88957" y="116650"/>
                </a:lnTo>
                <a:close/>
              </a:path>
            </a:pathLst>
          </a:custGeom>
          <a:solidFill>
            <a:srgbClr val="FF0000"/>
          </a:solidFill>
          <a:ln w="3076" cap="flat">
            <a:noFill/>
            <a:prstDash val="solid"/>
            <a:miter/>
          </a:ln>
        </p:spPr>
        <p:txBody>
          <a:bodyPr rtlCol="0" anchor="ctr"/>
          <a:lstStyle/>
          <a:p>
            <a:endParaRPr lang="vi-VN"/>
          </a:p>
        </p:txBody>
      </p:sp>
      <p:sp>
        <p:nvSpPr>
          <p:cNvPr id="36" name="TextBox 35">
            <a:extLst>
              <a:ext uri="{FF2B5EF4-FFF2-40B4-BE49-F238E27FC236}">
                <a16:creationId xmlns:a16="http://schemas.microsoft.com/office/drawing/2014/main" id="{DD240487-1AA1-4ABB-77A6-A673EB3BFF7E}"/>
              </a:ext>
            </a:extLst>
          </p:cNvPr>
          <p:cNvSpPr txBox="1"/>
          <p:nvPr/>
        </p:nvSpPr>
        <p:spPr>
          <a:xfrm>
            <a:off x="696535" y="4792775"/>
            <a:ext cx="6337300" cy="374077"/>
          </a:xfrm>
          <a:prstGeom prst="rect">
            <a:avLst/>
          </a:prstGeom>
          <a:noFill/>
        </p:spPr>
        <p:txBody>
          <a:bodyPr wrap="square">
            <a:spAutoFit/>
          </a:bodyPr>
          <a:lstStyle/>
          <a:p>
            <a:pPr marL="342900" marR="0" lvl="0" indent="-342900" algn="just">
              <a:lnSpc>
                <a:spcPct val="107000"/>
              </a:lnSpc>
              <a:spcBef>
                <a:spcPts val="0"/>
              </a:spcBef>
              <a:spcAft>
                <a:spcPts val="800"/>
              </a:spcAft>
              <a:buFont typeface="Symbol" panose="05050102010706020507" pitchFamily="18" charset="2"/>
              <a:buChar char=""/>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Thủ thư “ quản lý “ sách(n-n)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8" name="Picture 37" descr="A white rectangle with blue dots and black text&#10;&#10;Description automatically generated">
            <a:extLst>
              <a:ext uri="{FF2B5EF4-FFF2-40B4-BE49-F238E27FC236}">
                <a16:creationId xmlns:a16="http://schemas.microsoft.com/office/drawing/2014/main" id="{A5527BAA-D76F-91C8-3623-BCB6A747490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84157" y="5159701"/>
            <a:ext cx="5326380" cy="883920"/>
          </a:xfrm>
          <a:prstGeom prst="rect">
            <a:avLst/>
          </a:prstGeom>
        </p:spPr>
      </p:pic>
      <p:sp>
        <p:nvSpPr>
          <p:cNvPr id="40" name="TextBox 39">
            <a:extLst>
              <a:ext uri="{FF2B5EF4-FFF2-40B4-BE49-F238E27FC236}">
                <a16:creationId xmlns:a16="http://schemas.microsoft.com/office/drawing/2014/main" id="{65EDD8BC-E473-8EA5-1661-720936CCF697}"/>
              </a:ext>
            </a:extLst>
          </p:cNvPr>
          <p:cNvSpPr txBox="1"/>
          <p:nvPr/>
        </p:nvSpPr>
        <p:spPr>
          <a:xfrm>
            <a:off x="6584157" y="4837285"/>
            <a:ext cx="6337300" cy="374077"/>
          </a:xfrm>
          <a:prstGeom prst="rect">
            <a:avLst/>
          </a:prstGeom>
          <a:noFill/>
        </p:spPr>
        <p:txBody>
          <a:bodyPr wrap="square">
            <a:spAutoFit/>
          </a:bodyPr>
          <a:lstStyle/>
          <a:p>
            <a:pPr marL="342900" marR="0" lvl="0" indent="-342900" algn="just">
              <a:lnSpc>
                <a:spcPct val="107000"/>
              </a:lnSpc>
              <a:spcBef>
                <a:spcPts val="0"/>
              </a:spcBef>
              <a:spcAft>
                <a:spcPts val="800"/>
              </a:spcAft>
              <a:buFont typeface="Symbol" panose="05050102010706020507" pitchFamily="18" charset="2"/>
              <a:buChar char=""/>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Đầu sách “ thuộc” sách (1-n)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1" name="Picture 40" descr="ĐP">
            <a:extLst>
              <a:ext uri="{FF2B5EF4-FFF2-40B4-BE49-F238E27FC236}">
                <a16:creationId xmlns:a16="http://schemas.microsoft.com/office/drawing/2014/main" id="{E49A6BC6-A238-00C7-1BC2-0A05F89CE95E}"/>
              </a:ext>
            </a:extLst>
          </p:cNvPr>
          <p:cNvPicPr>
            <a:picLocks noChangeAspect="1"/>
          </p:cNvPicPr>
          <p:nvPr/>
        </p:nvPicPr>
        <p:blipFill>
          <a:blip r:embed="rId8"/>
          <a:stretch>
            <a:fillRect/>
          </a:stretch>
        </p:blipFill>
        <p:spPr>
          <a:xfrm>
            <a:off x="268491" y="8314073"/>
            <a:ext cx="5696585" cy="1256665"/>
          </a:xfrm>
          <a:prstGeom prst="rect">
            <a:avLst/>
          </a:prstGeom>
        </p:spPr>
      </p:pic>
      <p:sp>
        <p:nvSpPr>
          <p:cNvPr id="42" name="TextBox 41">
            <a:extLst>
              <a:ext uri="{FF2B5EF4-FFF2-40B4-BE49-F238E27FC236}">
                <a16:creationId xmlns:a16="http://schemas.microsoft.com/office/drawing/2014/main" id="{9362FBEE-E2BD-5C0E-B41E-0CB0A6E134D2}"/>
              </a:ext>
            </a:extLst>
          </p:cNvPr>
          <p:cNvSpPr txBox="1"/>
          <p:nvPr/>
        </p:nvSpPr>
        <p:spPr>
          <a:xfrm>
            <a:off x="701560" y="7852408"/>
            <a:ext cx="6326840" cy="374077"/>
          </a:xfrm>
          <a:prstGeom prst="rect">
            <a:avLst/>
          </a:prstGeom>
          <a:noFill/>
        </p:spPr>
        <p:txBody>
          <a:bodyPr wrap="square">
            <a:spAutoFit/>
          </a:bodyPr>
          <a:lstStyle/>
          <a:p>
            <a:pPr marL="342900" marR="0" lvl="0" indent="-342900" algn="just">
              <a:lnSpc>
                <a:spcPct val="107000"/>
              </a:lnSpc>
              <a:spcBef>
                <a:spcPts val="0"/>
              </a:spcBef>
              <a:spcAft>
                <a:spcPts val="800"/>
              </a:spcAft>
              <a:buFont typeface="Symbol" panose="05050102010706020507" pitchFamily="18" charset="2"/>
              <a:buChar char=""/>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Độc</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giả “sử dụng” phiếu mượn (1-n)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3" name="Picture 42">
            <a:extLst>
              <a:ext uri="{FF2B5EF4-FFF2-40B4-BE49-F238E27FC236}">
                <a16:creationId xmlns:a16="http://schemas.microsoft.com/office/drawing/2014/main" id="{553594AA-B33B-BAF9-B3B9-17A3EB7FE3A1}"/>
              </a:ext>
            </a:extLst>
          </p:cNvPr>
          <p:cNvPicPr>
            <a:picLocks noChangeAspect="1"/>
          </p:cNvPicPr>
          <p:nvPr/>
        </p:nvPicPr>
        <p:blipFill>
          <a:blip r:embed="rId9"/>
          <a:stretch>
            <a:fillRect/>
          </a:stretch>
        </p:blipFill>
        <p:spPr>
          <a:xfrm>
            <a:off x="6226926" y="-3019030"/>
            <a:ext cx="5722620" cy="1014730"/>
          </a:xfrm>
          <a:prstGeom prst="rect">
            <a:avLst/>
          </a:prstGeom>
          <a:noFill/>
          <a:ln>
            <a:noFill/>
          </a:ln>
        </p:spPr>
      </p:pic>
      <p:sp>
        <p:nvSpPr>
          <p:cNvPr id="44" name="TextBox 43">
            <a:extLst>
              <a:ext uri="{FF2B5EF4-FFF2-40B4-BE49-F238E27FC236}">
                <a16:creationId xmlns:a16="http://schemas.microsoft.com/office/drawing/2014/main" id="{3FFF3039-840B-6720-9393-50C3DA4D3F4D}"/>
              </a:ext>
            </a:extLst>
          </p:cNvPr>
          <p:cNvSpPr txBox="1"/>
          <p:nvPr/>
        </p:nvSpPr>
        <p:spPr>
          <a:xfrm>
            <a:off x="6442803" y="-3442473"/>
            <a:ext cx="6098240" cy="374077"/>
          </a:xfrm>
          <a:prstGeom prst="rect">
            <a:avLst/>
          </a:prstGeom>
          <a:noFill/>
        </p:spPr>
        <p:txBody>
          <a:bodyPr wrap="square">
            <a:spAutoFit/>
          </a:bodyPr>
          <a:lstStyle/>
          <a:p>
            <a:pPr marL="342900" marR="0" lvl="0" indent="-342900" algn="just">
              <a:lnSpc>
                <a:spcPct val="107000"/>
              </a:lnSpc>
              <a:spcBef>
                <a:spcPts val="0"/>
              </a:spcBef>
              <a:spcAft>
                <a:spcPts val="800"/>
              </a:spcAft>
              <a:buFont typeface="Symbol" panose="05050102010706020507" pitchFamily="18" charset="2"/>
              <a:buChar char=""/>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Thủ thư “tạo” phiếu thanh lý (1-n)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5" name="Picture 44">
            <a:extLst>
              <a:ext uri="{FF2B5EF4-FFF2-40B4-BE49-F238E27FC236}">
                <a16:creationId xmlns:a16="http://schemas.microsoft.com/office/drawing/2014/main" id="{0DF2B091-871E-0C23-C560-F8DA50CD2BC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19430" y="10032403"/>
            <a:ext cx="5500370" cy="984250"/>
          </a:xfrm>
          <a:prstGeom prst="rect">
            <a:avLst/>
          </a:prstGeom>
          <a:noFill/>
          <a:ln>
            <a:noFill/>
          </a:ln>
        </p:spPr>
      </p:pic>
      <p:sp>
        <p:nvSpPr>
          <p:cNvPr id="46" name="TextBox 45">
            <a:extLst>
              <a:ext uri="{FF2B5EF4-FFF2-40B4-BE49-F238E27FC236}">
                <a16:creationId xmlns:a16="http://schemas.microsoft.com/office/drawing/2014/main" id="{3FAF8DC1-2503-147A-0CAC-C75FEC91BECD}"/>
              </a:ext>
            </a:extLst>
          </p:cNvPr>
          <p:cNvSpPr txBox="1"/>
          <p:nvPr/>
        </p:nvSpPr>
        <p:spPr>
          <a:xfrm>
            <a:off x="701560" y="9627825"/>
            <a:ext cx="6273052" cy="369332"/>
          </a:xfrm>
          <a:prstGeom prst="rect">
            <a:avLst/>
          </a:prstGeom>
          <a:noFill/>
        </p:spPr>
        <p:txBody>
          <a:bodyPr wrap="square">
            <a:spAutoFit/>
          </a:bodyPr>
          <a:lstStyle/>
          <a:p>
            <a:pPr marL="285750" indent="-285750">
              <a:buFont typeface="Arial" panose="020B0604020202020204" pitchFamily="34" charset="0"/>
              <a:buChar char="•"/>
            </a:pPr>
            <a:r>
              <a:rPr lang="en-US" sz="1800" b="1" dirty="0">
                <a:effectLst/>
                <a:latin typeface="Times New Roman" panose="02020603050405020304" pitchFamily="18" charset="0"/>
                <a:ea typeface="Calibri" panose="020F0502020204030204" pitchFamily="34" charset="0"/>
              </a:rPr>
              <a:t> </a:t>
            </a:r>
            <a:r>
              <a:rPr lang="vi-VN" sz="1800" dirty="0">
                <a:effectLst/>
                <a:latin typeface="Times New Roman" panose="02020603050405020304" pitchFamily="18" charset="0"/>
                <a:ea typeface="Calibri" panose="020F0502020204030204" pitchFamily="34" charset="0"/>
              </a:rPr>
              <a:t>Phiếu thanh lý “gồm” sách (1-n)</a:t>
            </a:r>
            <a:endParaRPr lang="en-US" dirty="0"/>
          </a:p>
        </p:txBody>
      </p:sp>
    </p:spTree>
    <p:extLst>
      <p:ext uri="{BB962C8B-B14F-4D97-AF65-F5344CB8AC3E}">
        <p14:creationId xmlns:p14="http://schemas.microsoft.com/office/powerpoint/2010/main" val="15400088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DE13DAA-8E31-67D0-7239-45DADD61197D}"/>
              </a:ext>
            </a:extLst>
          </p:cNvPr>
          <p:cNvSpPr txBox="1"/>
          <p:nvPr/>
        </p:nvSpPr>
        <p:spPr>
          <a:xfrm>
            <a:off x="268491" y="806366"/>
            <a:ext cx="4667469" cy="461665"/>
          </a:xfrm>
          <a:prstGeom prst="rect">
            <a:avLst/>
          </a:prstGeom>
          <a:noFill/>
        </p:spPr>
        <p:txBody>
          <a:bodyPr wrap="square" rtlCol="0">
            <a:spAutoFit/>
          </a:bodyPr>
          <a:lstStyle/>
          <a:p>
            <a:r>
              <a:rPr lang="vi-VN" sz="2400" dirty="0">
                <a:latin typeface="Segoe UI Black" panose="020B0A02040204020203" pitchFamily="34" charset="0"/>
                <a:ea typeface="Segoe UI Black" panose="020B0A02040204020203" pitchFamily="34" charset="0"/>
              </a:rPr>
              <a:t>2.Thiết kế hệ thống</a:t>
            </a:r>
            <a:endParaRPr lang="en-US" sz="2400" dirty="0">
              <a:latin typeface="Segoe UI Black" panose="020B0A02040204020203" pitchFamily="34" charset="0"/>
              <a:ea typeface="Segoe UI Black" panose="020B0A02040204020203" pitchFamily="34" charset="0"/>
            </a:endParaRPr>
          </a:p>
        </p:txBody>
      </p:sp>
      <p:sp>
        <p:nvSpPr>
          <p:cNvPr id="5" name="Rectangle: Rounded Corners 4">
            <a:extLst>
              <a:ext uri="{FF2B5EF4-FFF2-40B4-BE49-F238E27FC236}">
                <a16:creationId xmlns:a16="http://schemas.microsoft.com/office/drawing/2014/main" id="{E84F6CB1-940F-495A-B31E-A520D396E2C9}"/>
              </a:ext>
            </a:extLst>
          </p:cNvPr>
          <p:cNvSpPr/>
          <p:nvPr/>
        </p:nvSpPr>
        <p:spPr>
          <a:xfrm>
            <a:off x="8119354" y="270976"/>
            <a:ext cx="914400" cy="313636"/>
          </a:xfrm>
          <a:prstGeom prst="roundRect">
            <a:avLst>
              <a:gd name="adj"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6" name="TextBox 5">
            <a:extLst>
              <a:ext uri="{FF2B5EF4-FFF2-40B4-BE49-F238E27FC236}">
                <a16:creationId xmlns:a16="http://schemas.microsoft.com/office/drawing/2014/main" id="{1F109066-8899-DCB3-EE03-D7B76F91699E}"/>
              </a:ext>
            </a:extLst>
          </p:cNvPr>
          <p:cNvSpPr txBox="1"/>
          <p:nvPr/>
        </p:nvSpPr>
        <p:spPr>
          <a:xfrm>
            <a:off x="9538885" y="320072"/>
            <a:ext cx="561051" cy="215444"/>
          </a:xfrm>
          <a:prstGeom prst="rect">
            <a:avLst/>
          </a:prstGeom>
          <a:noFill/>
        </p:spPr>
        <p:txBody>
          <a:bodyPr wrap="none" lIns="0" tIns="0" rIns="0" bIns="0" rtlCol="0">
            <a:spAutoFit/>
          </a:bodyPr>
          <a:lstStyle/>
          <a:p>
            <a:pPr algn="l"/>
            <a:r>
              <a:rPr lang="en-US" sz="1400" b="1" dirty="0" err="1">
                <a:solidFill>
                  <a:sysClr val="windowText" lastClr="000000"/>
                </a:solidFill>
                <a:latin typeface="#9Slide03 Play" panose="00000500000000000000" pitchFamily="2" charset="0"/>
              </a:rPr>
              <a:t>Phần</a:t>
            </a:r>
            <a:r>
              <a:rPr lang="en-US" sz="1400" b="1" dirty="0">
                <a:solidFill>
                  <a:sysClr val="windowText" lastClr="000000"/>
                </a:solidFill>
                <a:latin typeface="#9Slide03 Play" panose="00000500000000000000" pitchFamily="2" charset="0"/>
              </a:rPr>
              <a:t> </a:t>
            </a:r>
            <a:r>
              <a:rPr lang="vi-VN" sz="1400" b="1" dirty="0">
                <a:solidFill>
                  <a:sysClr val="windowText" lastClr="000000"/>
                </a:solidFill>
                <a:latin typeface="#9Slide03 Play" panose="00000500000000000000" pitchFamily="2" charset="0"/>
              </a:rPr>
              <a:t>II</a:t>
            </a:r>
            <a:r>
              <a:rPr lang="en-US" sz="1400" b="1" dirty="0">
                <a:solidFill>
                  <a:sysClr val="windowText" lastClr="000000"/>
                </a:solidFill>
                <a:latin typeface="#9Slide03 Play" panose="00000500000000000000" pitchFamily="2" charset="0"/>
              </a:rPr>
              <a:t>I</a:t>
            </a:r>
          </a:p>
        </p:txBody>
      </p:sp>
      <p:sp>
        <p:nvSpPr>
          <p:cNvPr id="7" name="TextBox 6">
            <a:extLst>
              <a:ext uri="{FF2B5EF4-FFF2-40B4-BE49-F238E27FC236}">
                <a16:creationId xmlns:a16="http://schemas.microsoft.com/office/drawing/2014/main" id="{33C6DCC6-07E4-F92A-C6AB-9D8B8992328F}"/>
              </a:ext>
            </a:extLst>
          </p:cNvPr>
          <p:cNvSpPr txBox="1"/>
          <p:nvPr/>
        </p:nvSpPr>
        <p:spPr>
          <a:xfrm>
            <a:off x="8287360" y="320072"/>
            <a:ext cx="512961" cy="215444"/>
          </a:xfrm>
          <a:prstGeom prst="rect">
            <a:avLst/>
          </a:prstGeom>
          <a:noFill/>
        </p:spPr>
        <p:txBody>
          <a:bodyPr wrap="none" lIns="0" tIns="0" rIns="0" bIns="0" rtlCol="0">
            <a:spAutoFit/>
          </a:bodyPr>
          <a:lstStyle/>
          <a:p>
            <a:pPr algn="l"/>
            <a:r>
              <a:rPr lang="en-US" sz="1400" b="1" dirty="0" err="1">
                <a:solidFill>
                  <a:schemeClr val="bg1"/>
                </a:solidFill>
                <a:latin typeface="#9Slide03 Play" panose="00000500000000000000" pitchFamily="2" charset="0"/>
              </a:rPr>
              <a:t>Phần</a:t>
            </a:r>
            <a:r>
              <a:rPr lang="en-US" sz="1400" b="1" dirty="0">
                <a:solidFill>
                  <a:schemeClr val="bg1"/>
                </a:solidFill>
                <a:latin typeface="#9Slide03 Play" panose="00000500000000000000" pitchFamily="2" charset="0"/>
              </a:rPr>
              <a:t> II</a:t>
            </a:r>
          </a:p>
        </p:txBody>
      </p:sp>
      <p:sp>
        <p:nvSpPr>
          <p:cNvPr id="8" name="TextBox 7">
            <a:extLst>
              <a:ext uri="{FF2B5EF4-FFF2-40B4-BE49-F238E27FC236}">
                <a16:creationId xmlns:a16="http://schemas.microsoft.com/office/drawing/2014/main" id="{BC9BC608-9149-7E05-6C35-D18E876DC7CB}"/>
              </a:ext>
            </a:extLst>
          </p:cNvPr>
          <p:cNvSpPr txBox="1"/>
          <p:nvPr/>
        </p:nvSpPr>
        <p:spPr>
          <a:xfrm>
            <a:off x="5795530" y="320072"/>
            <a:ext cx="687689" cy="215444"/>
          </a:xfrm>
          <a:prstGeom prst="rect">
            <a:avLst/>
          </a:prstGeom>
          <a:noFill/>
        </p:spPr>
        <p:txBody>
          <a:bodyPr wrap="none" lIns="0" tIns="0" rIns="0" bIns="0" rtlCol="0">
            <a:spAutoFit/>
          </a:bodyPr>
          <a:lstStyle/>
          <a:p>
            <a:pPr algn="l"/>
            <a:r>
              <a:rPr lang="en-US" sz="1400" b="1" dirty="0">
                <a:latin typeface="#9Slide03 Play" panose="00000500000000000000" pitchFamily="2" charset="0"/>
              </a:rPr>
              <a:t>Member</a:t>
            </a:r>
          </a:p>
        </p:txBody>
      </p:sp>
      <p:sp>
        <p:nvSpPr>
          <p:cNvPr id="9" name="TextBox 8">
            <a:extLst>
              <a:ext uri="{FF2B5EF4-FFF2-40B4-BE49-F238E27FC236}">
                <a16:creationId xmlns:a16="http://schemas.microsoft.com/office/drawing/2014/main" id="{F94E090C-8EB8-A4F5-CD79-1AF2C0571821}"/>
              </a:ext>
            </a:extLst>
          </p:cNvPr>
          <p:cNvSpPr txBox="1"/>
          <p:nvPr/>
        </p:nvSpPr>
        <p:spPr>
          <a:xfrm>
            <a:off x="10715426" y="320072"/>
            <a:ext cx="657231" cy="215444"/>
          </a:xfrm>
          <a:prstGeom prst="rect">
            <a:avLst/>
          </a:prstGeom>
          <a:noFill/>
        </p:spPr>
        <p:txBody>
          <a:bodyPr wrap="none" lIns="0" tIns="0" rIns="0" bIns="0" rtlCol="0">
            <a:spAutoFit/>
          </a:bodyPr>
          <a:lstStyle/>
          <a:p>
            <a:pPr algn="l"/>
            <a:r>
              <a:rPr lang="en-US" sz="1400" b="1" dirty="0" err="1">
                <a:latin typeface="#9Slide03 Play" panose="00000500000000000000" pitchFamily="2" charset="0"/>
              </a:rPr>
              <a:t>Phần</a:t>
            </a:r>
            <a:r>
              <a:rPr lang="en-US" sz="1400" b="1" dirty="0">
                <a:latin typeface="#9Slide03 Play" panose="00000500000000000000" pitchFamily="2" charset="0"/>
              </a:rPr>
              <a:t> </a:t>
            </a:r>
            <a:r>
              <a:rPr lang="vi-VN" sz="1400" b="1" dirty="0">
                <a:latin typeface="#9Slide03 Play" panose="00000500000000000000" pitchFamily="2" charset="0"/>
              </a:rPr>
              <a:t>IV</a:t>
            </a:r>
            <a:endParaRPr lang="en-US" sz="1400" b="1" dirty="0">
              <a:latin typeface="#9Slide03 Play" panose="00000500000000000000" pitchFamily="2" charset="0"/>
            </a:endParaRPr>
          </a:p>
        </p:txBody>
      </p:sp>
      <p:sp>
        <p:nvSpPr>
          <p:cNvPr id="10" name="TextBox 9">
            <a:extLst>
              <a:ext uri="{FF2B5EF4-FFF2-40B4-BE49-F238E27FC236}">
                <a16:creationId xmlns:a16="http://schemas.microsoft.com/office/drawing/2014/main" id="{FA49B26C-A072-D047-7BEE-15F401CF5FA2}"/>
              </a:ext>
            </a:extLst>
          </p:cNvPr>
          <p:cNvSpPr txBox="1"/>
          <p:nvPr/>
        </p:nvSpPr>
        <p:spPr>
          <a:xfrm>
            <a:off x="7132015" y="320072"/>
            <a:ext cx="464871" cy="215444"/>
          </a:xfrm>
          <a:prstGeom prst="rect">
            <a:avLst/>
          </a:prstGeom>
          <a:noFill/>
        </p:spPr>
        <p:txBody>
          <a:bodyPr wrap="none" lIns="0" tIns="0" rIns="0" bIns="0" rtlCol="0">
            <a:spAutoFit/>
          </a:bodyPr>
          <a:lstStyle/>
          <a:p>
            <a:pPr algn="l"/>
            <a:r>
              <a:rPr lang="en-US" sz="1400" b="1" dirty="0" err="1">
                <a:latin typeface="#9Slide03 Play" panose="00000500000000000000" pitchFamily="2" charset="0"/>
              </a:rPr>
              <a:t>Phần</a:t>
            </a:r>
            <a:r>
              <a:rPr lang="en-US" sz="1400" b="1" dirty="0">
                <a:latin typeface="#9Slide03 Play" panose="00000500000000000000" pitchFamily="2" charset="0"/>
              </a:rPr>
              <a:t> I</a:t>
            </a:r>
          </a:p>
        </p:txBody>
      </p:sp>
      <p:sp>
        <p:nvSpPr>
          <p:cNvPr id="11" name="TextBox 10">
            <a:extLst>
              <a:ext uri="{FF2B5EF4-FFF2-40B4-BE49-F238E27FC236}">
                <a16:creationId xmlns:a16="http://schemas.microsoft.com/office/drawing/2014/main" id="{0EB13A3A-A93B-30CA-1EAA-6A400A72F84B}"/>
              </a:ext>
            </a:extLst>
          </p:cNvPr>
          <p:cNvSpPr txBox="1"/>
          <p:nvPr/>
        </p:nvSpPr>
        <p:spPr>
          <a:xfrm>
            <a:off x="4648200" y="320072"/>
            <a:ext cx="498534" cy="215444"/>
          </a:xfrm>
          <a:prstGeom prst="rect">
            <a:avLst/>
          </a:prstGeom>
          <a:noFill/>
        </p:spPr>
        <p:txBody>
          <a:bodyPr wrap="none" lIns="0" tIns="0" rIns="0" bIns="0" rtlCol="0">
            <a:spAutoFit/>
          </a:bodyPr>
          <a:lstStyle/>
          <a:p>
            <a:pPr algn="l"/>
            <a:r>
              <a:rPr lang="en-US" sz="1400" b="1" dirty="0">
                <a:latin typeface="#9Slide03 Play" panose="00000500000000000000" pitchFamily="2" charset="0"/>
              </a:rPr>
              <a:t>Home</a:t>
            </a:r>
          </a:p>
        </p:txBody>
      </p:sp>
      <p:sp>
        <p:nvSpPr>
          <p:cNvPr id="12" name="Hình Bầu dục 20">
            <a:hlinkClick r:id="" action="ppaction://hlinkshowjump?jump=nextslide"/>
            <a:extLst>
              <a:ext uri="{FF2B5EF4-FFF2-40B4-BE49-F238E27FC236}">
                <a16:creationId xmlns:a16="http://schemas.microsoft.com/office/drawing/2014/main" id="{05CE1084-3E53-5837-E9C6-158BC5921650}"/>
              </a:ext>
            </a:extLst>
          </p:cNvPr>
          <p:cNvSpPr/>
          <p:nvPr/>
        </p:nvSpPr>
        <p:spPr>
          <a:xfrm>
            <a:off x="6199483" y="6036469"/>
            <a:ext cx="384674" cy="384674"/>
          </a:xfrm>
          <a:prstGeom prst="ellipse">
            <a:avLst/>
          </a:prstGeom>
          <a:solidFill>
            <a:srgbClr val="FF0000"/>
          </a:solidFill>
          <a:ln>
            <a:noFill/>
          </a:ln>
          <a:effectLst>
            <a:outerShdw blurRad="228600" dist="127000" dir="8100000" algn="tr" rotWithShape="0">
              <a:srgbClr val="467076">
                <a:alpha val="5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 name="Đồ họa 45" descr="Caret Left with solid fill">
            <a:hlinkClick r:id="" action="ppaction://hlinkshowjump?jump=nextslide"/>
            <a:extLst>
              <a:ext uri="{FF2B5EF4-FFF2-40B4-BE49-F238E27FC236}">
                <a16:creationId xmlns:a16="http://schemas.microsoft.com/office/drawing/2014/main" id="{F9613DC4-A555-B704-633C-A5DCE432B40B}"/>
              </a:ext>
            </a:extLst>
          </p:cNvPr>
          <p:cNvSpPr/>
          <p:nvPr/>
        </p:nvSpPr>
        <p:spPr>
          <a:xfrm flipH="1">
            <a:off x="6340482" y="6170351"/>
            <a:ext cx="102321" cy="116650"/>
          </a:xfrm>
          <a:custGeom>
            <a:avLst/>
            <a:gdLst>
              <a:gd name="connsiteX0" fmla="*/ 88957 w 102321"/>
              <a:gd name="connsiteY0" fmla="*/ 116650 h 116650"/>
              <a:gd name="connsiteX1" fmla="*/ 0 w 102321"/>
              <a:gd name="connsiteY1" fmla="*/ 58320 h 116650"/>
              <a:gd name="connsiteX2" fmla="*/ 88957 w 102321"/>
              <a:gd name="connsiteY2" fmla="*/ 0 h 116650"/>
              <a:gd name="connsiteX3" fmla="*/ 102318 w 102321"/>
              <a:gd name="connsiteY3" fmla="*/ 8757 h 116650"/>
              <a:gd name="connsiteX4" fmla="*/ 26716 w 102321"/>
              <a:gd name="connsiteY4" fmla="*/ 58320 h 116650"/>
              <a:gd name="connsiteX5" fmla="*/ 102322 w 102321"/>
              <a:gd name="connsiteY5" fmla="*/ 107893 h 116650"/>
              <a:gd name="connsiteX6" fmla="*/ 88957 w 102321"/>
              <a:gd name="connsiteY6" fmla="*/ 116650 h 116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321" h="116650">
                <a:moveTo>
                  <a:pt x="88957" y="116650"/>
                </a:moveTo>
                <a:lnTo>
                  <a:pt x="0" y="58320"/>
                </a:lnTo>
                <a:lnTo>
                  <a:pt x="88957" y="0"/>
                </a:lnTo>
                <a:lnTo>
                  <a:pt x="102318" y="8757"/>
                </a:lnTo>
                <a:lnTo>
                  <a:pt x="26716" y="58320"/>
                </a:lnTo>
                <a:lnTo>
                  <a:pt x="102322" y="107893"/>
                </a:lnTo>
                <a:lnTo>
                  <a:pt x="88957" y="116650"/>
                </a:lnTo>
                <a:close/>
              </a:path>
            </a:pathLst>
          </a:custGeom>
          <a:solidFill>
            <a:schemeClr val="bg1"/>
          </a:solidFill>
          <a:ln w="3076" cap="flat">
            <a:noFill/>
            <a:prstDash val="solid"/>
            <a:miter/>
          </a:ln>
        </p:spPr>
        <p:txBody>
          <a:bodyPr rtlCol="0" anchor="ctr"/>
          <a:lstStyle/>
          <a:p>
            <a:endParaRPr lang="vi-VN"/>
          </a:p>
        </p:txBody>
      </p:sp>
      <p:sp>
        <p:nvSpPr>
          <p:cNvPr id="14" name="Hình Bầu dục 22">
            <a:hlinkClick r:id="" action="ppaction://hlinkshowjump?jump=previousslide"/>
            <a:extLst>
              <a:ext uri="{FF2B5EF4-FFF2-40B4-BE49-F238E27FC236}">
                <a16:creationId xmlns:a16="http://schemas.microsoft.com/office/drawing/2014/main" id="{B4A211E2-B9D0-EF76-D1BF-351145ED8DDE}"/>
              </a:ext>
            </a:extLst>
          </p:cNvPr>
          <p:cNvSpPr/>
          <p:nvPr/>
        </p:nvSpPr>
        <p:spPr>
          <a:xfrm>
            <a:off x="5602495" y="6036469"/>
            <a:ext cx="384674" cy="384674"/>
          </a:xfrm>
          <a:prstGeom prst="ellipse">
            <a:avLst/>
          </a:prstGeom>
          <a:solidFill>
            <a:schemeClr val="bg1"/>
          </a:solidFill>
          <a:ln>
            <a:noFill/>
          </a:ln>
          <a:effectLst>
            <a:outerShdw blurRad="228600" dist="127000" dir="8100000" algn="tr"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15" name="Đồ họa 46" descr="Caret Left with solid fill">
            <a:hlinkClick r:id="" action="ppaction://hlinkshowjump?jump=previousslide"/>
            <a:extLst>
              <a:ext uri="{FF2B5EF4-FFF2-40B4-BE49-F238E27FC236}">
                <a16:creationId xmlns:a16="http://schemas.microsoft.com/office/drawing/2014/main" id="{3A779585-FDAD-13F5-98CC-9B340C1345DC}"/>
              </a:ext>
            </a:extLst>
          </p:cNvPr>
          <p:cNvSpPr/>
          <p:nvPr/>
        </p:nvSpPr>
        <p:spPr>
          <a:xfrm>
            <a:off x="5743494" y="6170351"/>
            <a:ext cx="102321" cy="116650"/>
          </a:xfrm>
          <a:custGeom>
            <a:avLst/>
            <a:gdLst>
              <a:gd name="connsiteX0" fmla="*/ 88957 w 102321"/>
              <a:gd name="connsiteY0" fmla="*/ 116650 h 116650"/>
              <a:gd name="connsiteX1" fmla="*/ 0 w 102321"/>
              <a:gd name="connsiteY1" fmla="*/ 58320 h 116650"/>
              <a:gd name="connsiteX2" fmla="*/ 88957 w 102321"/>
              <a:gd name="connsiteY2" fmla="*/ 0 h 116650"/>
              <a:gd name="connsiteX3" fmla="*/ 102318 w 102321"/>
              <a:gd name="connsiteY3" fmla="*/ 8757 h 116650"/>
              <a:gd name="connsiteX4" fmla="*/ 26716 w 102321"/>
              <a:gd name="connsiteY4" fmla="*/ 58320 h 116650"/>
              <a:gd name="connsiteX5" fmla="*/ 102322 w 102321"/>
              <a:gd name="connsiteY5" fmla="*/ 107893 h 116650"/>
              <a:gd name="connsiteX6" fmla="*/ 88957 w 102321"/>
              <a:gd name="connsiteY6" fmla="*/ 116650 h 116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321" h="116650">
                <a:moveTo>
                  <a:pt x="88957" y="116650"/>
                </a:moveTo>
                <a:lnTo>
                  <a:pt x="0" y="58320"/>
                </a:lnTo>
                <a:lnTo>
                  <a:pt x="88957" y="0"/>
                </a:lnTo>
                <a:lnTo>
                  <a:pt x="102318" y="8757"/>
                </a:lnTo>
                <a:lnTo>
                  <a:pt x="26716" y="58320"/>
                </a:lnTo>
                <a:lnTo>
                  <a:pt x="102322" y="107893"/>
                </a:lnTo>
                <a:lnTo>
                  <a:pt x="88957" y="116650"/>
                </a:lnTo>
                <a:close/>
              </a:path>
            </a:pathLst>
          </a:custGeom>
          <a:solidFill>
            <a:srgbClr val="FF0000"/>
          </a:solidFill>
          <a:ln w="3076" cap="flat">
            <a:noFill/>
            <a:prstDash val="solid"/>
            <a:miter/>
          </a:ln>
        </p:spPr>
        <p:txBody>
          <a:bodyPr rtlCol="0" anchor="ctr"/>
          <a:lstStyle/>
          <a:p>
            <a:endParaRPr lang="vi-VN"/>
          </a:p>
        </p:txBody>
      </p:sp>
      <p:sp>
        <p:nvSpPr>
          <p:cNvPr id="16" name="TextBox 15">
            <a:extLst>
              <a:ext uri="{FF2B5EF4-FFF2-40B4-BE49-F238E27FC236}">
                <a16:creationId xmlns:a16="http://schemas.microsoft.com/office/drawing/2014/main" id="{A03134A4-F975-8839-3616-66A786F9C5DC}"/>
              </a:ext>
            </a:extLst>
          </p:cNvPr>
          <p:cNvSpPr txBox="1"/>
          <p:nvPr/>
        </p:nvSpPr>
        <p:spPr>
          <a:xfrm>
            <a:off x="411957" y="1268031"/>
            <a:ext cx="2382043" cy="374077"/>
          </a:xfrm>
          <a:prstGeom prst="rect">
            <a:avLst/>
          </a:prstGeom>
          <a:noFill/>
        </p:spPr>
        <p:txBody>
          <a:bodyPr wrap="square">
            <a:spAutoFit/>
          </a:bodyPr>
          <a:lstStyle/>
          <a:p>
            <a:pPr marL="342900" marR="0" lvl="0" indent="-342900" algn="just">
              <a:lnSpc>
                <a:spcPct val="107000"/>
              </a:lnSpc>
              <a:spcBef>
                <a:spcPts val="0"/>
              </a:spcBef>
              <a:spcAft>
                <a:spcPts val="1000"/>
              </a:spcAft>
              <a:buFont typeface="Wingdings" panose="05000000000000000000" pitchFamily="2" charset="2"/>
              <a:buChar char=""/>
              <a:tabLst>
                <a:tab pos="266700" algn="l"/>
              </a:tabLst>
            </a:pPr>
            <a:r>
              <a:rPr lang="vi-VN" sz="1800" b="1" dirty="0">
                <a:effectLst/>
                <a:latin typeface="Times New Roman" panose="02020603050405020304" pitchFamily="18" charset="0"/>
                <a:ea typeface="Calibri" panose="020F0502020204030204" pitchFamily="34" charset="0"/>
                <a:cs typeface="Times New Roman" panose="02020603050405020304" pitchFamily="18" charset="0"/>
              </a:rPr>
              <a:t>Các mối liên hệ: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7" name="Picture 16" descr="ĐP">
            <a:extLst>
              <a:ext uri="{FF2B5EF4-FFF2-40B4-BE49-F238E27FC236}">
                <a16:creationId xmlns:a16="http://schemas.microsoft.com/office/drawing/2014/main" id="{95EF4BB1-94FD-AE97-F099-E17B33B21ADC}"/>
              </a:ext>
            </a:extLst>
          </p:cNvPr>
          <p:cNvPicPr>
            <a:picLocks noChangeAspect="1"/>
          </p:cNvPicPr>
          <p:nvPr/>
        </p:nvPicPr>
        <p:blipFill>
          <a:blip r:embed="rId2"/>
          <a:stretch>
            <a:fillRect/>
          </a:stretch>
        </p:blipFill>
        <p:spPr>
          <a:xfrm>
            <a:off x="268491" y="2103773"/>
            <a:ext cx="5696585" cy="1256665"/>
          </a:xfrm>
          <a:prstGeom prst="rect">
            <a:avLst/>
          </a:prstGeom>
        </p:spPr>
      </p:pic>
      <p:sp>
        <p:nvSpPr>
          <p:cNvPr id="19" name="TextBox 18">
            <a:extLst>
              <a:ext uri="{FF2B5EF4-FFF2-40B4-BE49-F238E27FC236}">
                <a16:creationId xmlns:a16="http://schemas.microsoft.com/office/drawing/2014/main" id="{204DD6A1-3E6F-CBEA-9F8C-7B71C6208A49}"/>
              </a:ext>
            </a:extLst>
          </p:cNvPr>
          <p:cNvSpPr txBox="1"/>
          <p:nvPr/>
        </p:nvSpPr>
        <p:spPr>
          <a:xfrm>
            <a:off x="701560" y="1642108"/>
            <a:ext cx="6326840" cy="374077"/>
          </a:xfrm>
          <a:prstGeom prst="rect">
            <a:avLst/>
          </a:prstGeom>
          <a:noFill/>
        </p:spPr>
        <p:txBody>
          <a:bodyPr wrap="square">
            <a:spAutoFit/>
          </a:bodyPr>
          <a:lstStyle/>
          <a:p>
            <a:pPr marL="342900" marR="0" lvl="0" indent="-342900" algn="just">
              <a:lnSpc>
                <a:spcPct val="107000"/>
              </a:lnSpc>
              <a:spcBef>
                <a:spcPts val="0"/>
              </a:spcBef>
              <a:spcAft>
                <a:spcPts val="800"/>
              </a:spcAft>
              <a:buFont typeface="Symbol" panose="05050102010706020507" pitchFamily="18" charset="2"/>
              <a:buChar char=""/>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Độc</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giả “sử dụng” phiếu mượn (1-n)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0" name="Picture 19">
            <a:extLst>
              <a:ext uri="{FF2B5EF4-FFF2-40B4-BE49-F238E27FC236}">
                <a16:creationId xmlns:a16="http://schemas.microsoft.com/office/drawing/2014/main" id="{3CA2625F-1EB0-B2CD-0657-F1A1EBA4A761}"/>
              </a:ext>
            </a:extLst>
          </p:cNvPr>
          <p:cNvPicPr>
            <a:picLocks noChangeAspect="1"/>
          </p:cNvPicPr>
          <p:nvPr/>
        </p:nvPicPr>
        <p:blipFill>
          <a:blip r:embed="rId3"/>
          <a:stretch>
            <a:fillRect/>
          </a:stretch>
        </p:blipFill>
        <p:spPr>
          <a:xfrm>
            <a:off x="6226926" y="2150067"/>
            <a:ext cx="5722620" cy="1014730"/>
          </a:xfrm>
          <a:prstGeom prst="rect">
            <a:avLst/>
          </a:prstGeom>
          <a:noFill/>
          <a:ln>
            <a:noFill/>
          </a:ln>
        </p:spPr>
      </p:pic>
      <p:sp>
        <p:nvSpPr>
          <p:cNvPr id="22" name="TextBox 21">
            <a:extLst>
              <a:ext uri="{FF2B5EF4-FFF2-40B4-BE49-F238E27FC236}">
                <a16:creationId xmlns:a16="http://schemas.microsoft.com/office/drawing/2014/main" id="{C55182A0-4C84-356A-DBC8-7D1DC10785F0}"/>
              </a:ext>
            </a:extLst>
          </p:cNvPr>
          <p:cNvSpPr txBox="1"/>
          <p:nvPr/>
        </p:nvSpPr>
        <p:spPr>
          <a:xfrm>
            <a:off x="6442803" y="1726624"/>
            <a:ext cx="6098240" cy="374077"/>
          </a:xfrm>
          <a:prstGeom prst="rect">
            <a:avLst/>
          </a:prstGeom>
          <a:noFill/>
        </p:spPr>
        <p:txBody>
          <a:bodyPr wrap="square">
            <a:spAutoFit/>
          </a:bodyPr>
          <a:lstStyle/>
          <a:p>
            <a:pPr marL="342900" marR="0" lvl="0" indent="-342900" algn="just">
              <a:lnSpc>
                <a:spcPct val="107000"/>
              </a:lnSpc>
              <a:spcBef>
                <a:spcPts val="0"/>
              </a:spcBef>
              <a:spcAft>
                <a:spcPts val="800"/>
              </a:spcAft>
              <a:buFont typeface="Symbol" panose="05050102010706020507" pitchFamily="18" charset="2"/>
              <a:buChar char=""/>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Thủ thư “tạo” phiếu thanh lý (1-n)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3" name="Picture 22">
            <a:extLst>
              <a:ext uri="{FF2B5EF4-FFF2-40B4-BE49-F238E27FC236}">
                <a16:creationId xmlns:a16="http://schemas.microsoft.com/office/drawing/2014/main" id="{695C623A-5A58-032A-0146-FD51880814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9430" y="3822103"/>
            <a:ext cx="5500370" cy="984250"/>
          </a:xfrm>
          <a:prstGeom prst="rect">
            <a:avLst/>
          </a:prstGeom>
          <a:noFill/>
          <a:ln>
            <a:noFill/>
          </a:ln>
        </p:spPr>
      </p:pic>
      <p:sp>
        <p:nvSpPr>
          <p:cNvPr id="25" name="TextBox 24">
            <a:extLst>
              <a:ext uri="{FF2B5EF4-FFF2-40B4-BE49-F238E27FC236}">
                <a16:creationId xmlns:a16="http://schemas.microsoft.com/office/drawing/2014/main" id="{52055B7B-D078-8B4B-CE39-CD6749D6C3FC}"/>
              </a:ext>
            </a:extLst>
          </p:cNvPr>
          <p:cNvSpPr txBox="1"/>
          <p:nvPr/>
        </p:nvSpPr>
        <p:spPr>
          <a:xfrm>
            <a:off x="701560" y="3417525"/>
            <a:ext cx="6273052" cy="369332"/>
          </a:xfrm>
          <a:prstGeom prst="rect">
            <a:avLst/>
          </a:prstGeom>
          <a:noFill/>
        </p:spPr>
        <p:txBody>
          <a:bodyPr wrap="square">
            <a:spAutoFit/>
          </a:bodyPr>
          <a:lstStyle/>
          <a:p>
            <a:pPr marL="285750" indent="-285750">
              <a:buFont typeface="Arial" panose="020B0604020202020204" pitchFamily="34" charset="0"/>
              <a:buChar char="•"/>
            </a:pPr>
            <a:r>
              <a:rPr lang="en-US" sz="1800" b="1" dirty="0">
                <a:effectLst/>
                <a:latin typeface="Times New Roman" panose="02020603050405020304" pitchFamily="18" charset="0"/>
                <a:ea typeface="Calibri" panose="020F0502020204030204" pitchFamily="34" charset="0"/>
              </a:rPr>
              <a:t> </a:t>
            </a:r>
            <a:r>
              <a:rPr lang="vi-VN" sz="1800" dirty="0">
                <a:effectLst/>
                <a:latin typeface="Times New Roman" panose="02020603050405020304" pitchFamily="18" charset="0"/>
                <a:ea typeface="Calibri" panose="020F0502020204030204" pitchFamily="34" charset="0"/>
              </a:rPr>
              <a:t>Phiếu thanh lý “gồm” sách (1-n)</a:t>
            </a:r>
            <a:endParaRPr lang="en-US" dirty="0"/>
          </a:p>
        </p:txBody>
      </p:sp>
      <p:pic>
        <p:nvPicPr>
          <p:cNvPr id="26" name="Picture 25" descr="TP">
            <a:extLst>
              <a:ext uri="{FF2B5EF4-FFF2-40B4-BE49-F238E27FC236}">
                <a16:creationId xmlns:a16="http://schemas.microsoft.com/office/drawing/2014/main" id="{EE6656C8-BF4A-62C7-4AD6-62BC7A688D25}"/>
              </a:ext>
            </a:extLst>
          </p:cNvPr>
          <p:cNvPicPr>
            <a:picLocks noChangeAspect="1"/>
          </p:cNvPicPr>
          <p:nvPr/>
        </p:nvPicPr>
        <p:blipFill>
          <a:blip r:embed="rId5"/>
          <a:stretch>
            <a:fillRect/>
          </a:stretch>
        </p:blipFill>
        <p:spPr>
          <a:xfrm>
            <a:off x="-8960408" y="2018450"/>
            <a:ext cx="5483225" cy="1181100"/>
          </a:xfrm>
          <a:prstGeom prst="rect">
            <a:avLst/>
          </a:prstGeom>
        </p:spPr>
      </p:pic>
      <p:sp>
        <p:nvSpPr>
          <p:cNvPr id="27" name="TextBox 26">
            <a:extLst>
              <a:ext uri="{FF2B5EF4-FFF2-40B4-BE49-F238E27FC236}">
                <a16:creationId xmlns:a16="http://schemas.microsoft.com/office/drawing/2014/main" id="{1900E304-A30B-754C-9FB9-48BE65CF447D}"/>
              </a:ext>
            </a:extLst>
          </p:cNvPr>
          <p:cNvSpPr txBox="1"/>
          <p:nvPr/>
        </p:nvSpPr>
        <p:spPr>
          <a:xfrm>
            <a:off x="-8980131" y="1644373"/>
            <a:ext cx="6096000" cy="374077"/>
          </a:xfrm>
          <a:prstGeom prst="rect">
            <a:avLst/>
          </a:prstGeom>
          <a:noFill/>
        </p:spPr>
        <p:txBody>
          <a:bodyPr wrap="square">
            <a:spAutoFit/>
          </a:bodyPr>
          <a:lstStyle/>
          <a:p>
            <a:pPr marL="342900" marR="0" lvl="0" indent="-342900" algn="just">
              <a:lnSpc>
                <a:spcPct val="107000"/>
              </a:lnSpc>
              <a:spcBef>
                <a:spcPts val="0"/>
              </a:spcBef>
              <a:spcAft>
                <a:spcPts val="800"/>
              </a:spcAft>
              <a:buFont typeface="Symbol" panose="05050102010706020507" pitchFamily="18" charset="2"/>
              <a:buChar char=""/>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Thủ</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thư</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lập</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phiếu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mượn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trả</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(1-n)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8" name="Picture 27" descr="A white square with black text&#10;&#10;Description automatically generated">
            <a:extLst>
              <a:ext uri="{FF2B5EF4-FFF2-40B4-BE49-F238E27FC236}">
                <a16:creationId xmlns:a16="http://schemas.microsoft.com/office/drawing/2014/main" id="{28427530-20FA-8BF4-DFEE-1488C236D29C}"/>
              </a:ext>
            </a:extLst>
          </p:cNvPr>
          <p:cNvPicPr>
            <a:picLocks noChangeAspect="1"/>
          </p:cNvPicPr>
          <p:nvPr/>
        </p:nvPicPr>
        <p:blipFill>
          <a:blip r:embed="rId6"/>
          <a:stretch>
            <a:fillRect/>
          </a:stretch>
        </p:blipFill>
        <p:spPr>
          <a:xfrm>
            <a:off x="20580219" y="2062243"/>
            <a:ext cx="5486400" cy="964565"/>
          </a:xfrm>
          <a:prstGeom prst="rect">
            <a:avLst/>
          </a:prstGeom>
        </p:spPr>
      </p:pic>
      <p:sp>
        <p:nvSpPr>
          <p:cNvPr id="29" name="TextBox 28">
            <a:extLst>
              <a:ext uri="{FF2B5EF4-FFF2-40B4-BE49-F238E27FC236}">
                <a16:creationId xmlns:a16="http://schemas.microsoft.com/office/drawing/2014/main" id="{984C470D-FC32-9E82-6E40-1FFC50564F5C}"/>
              </a:ext>
            </a:extLst>
          </p:cNvPr>
          <p:cNvSpPr txBox="1"/>
          <p:nvPr/>
        </p:nvSpPr>
        <p:spPr>
          <a:xfrm>
            <a:off x="20681157" y="1646638"/>
            <a:ext cx="3702843" cy="374077"/>
          </a:xfrm>
          <a:prstGeom prst="rect">
            <a:avLst/>
          </a:prstGeom>
          <a:noFill/>
        </p:spPr>
        <p:txBody>
          <a:bodyPr wrap="square">
            <a:spAutoFit/>
          </a:bodyPr>
          <a:lstStyle/>
          <a:p>
            <a:pPr marL="342900" marR="0" lvl="0" indent="-342900" algn="just">
              <a:lnSpc>
                <a:spcPct val="107000"/>
              </a:lnSpc>
              <a:spcBef>
                <a:spcPts val="0"/>
              </a:spcBef>
              <a:spcAft>
                <a:spcPts val="800"/>
              </a:spcAft>
              <a:buFont typeface="Symbol" panose="05050102010706020507" pitchFamily="18" charset="2"/>
              <a:buChar char=""/>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Thủ</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thư “giám sát” độc giả (n-n)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0" name="Picture 29" descr="A black and white diamond with black text&#10;&#10;Description automatically generated">
            <a:extLst>
              <a:ext uri="{FF2B5EF4-FFF2-40B4-BE49-F238E27FC236}">
                <a16:creationId xmlns:a16="http://schemas.microsoft.com/office/drawing/2014/main" id="{5EB8B2C8-F7A5-3CC0-6FF4-9553CF7575FA}"/>
              </a:ext>
            </a:extLst>
          </p:cNvPr>
          <p:cNvPicPr>
            <a:picLocks noChangeAspect="1"/>
          </p:cNvPicPr>
          <p:nvPr/>
        </p:nvPicPr>
        <p:blipFill>
          <a:blip r:embed="rId7"/>
          <a:stretch>
            <a:fillRect/>
          </a:stretch>
        </p:blipFill>
        <p:spPr>
          <a:xfrm>
            <a:off x="-9069764" y="3792496"/>
            <a:ext cx="5507355" cy="774700"/>
          </a:xfrm>
          <a:prstGeom prst="rect">
            <a:avLst/>
          </a:prstGeom>
        </p:spPr>
      </p:pic>
      <p:sp>
        <p:nvSpPr>
          <p:cNvPr id="31" name="TextBox 30">
            <a:extLst>
              <a:ext uri="{FF2B5EF4-FFF2-40B4-BE49-F238E27FC236}">
                <a16:creationId xmlns:a16="http://schemas.microsoft.com/office/drawing/2014/main" id="{CC7026A5-11CB-C3B8-D7F9-1F25A0CAF5DF}"/>
              </a:ext>
            </a:extLst>
          </p:cNvPr>
          <p:cNvSpPr txBox="1"/>
          <p:nvPr/>
        </p:nvSpPr>
        <p:spPr>
          <a:xfrm>
            <a:off x="-8960408" y="3381849"/>
            <a:ext cx="6096000" cy="374077"/>
          </a:xfrm>
          <a:prstGeom prst="rect">
            <a:avLst/>
          </a:prstGeom>
          <a:noFill/>
        </p:spPr>
        <p:txBody>
          <a:bodyPr wrap="square">
            <a:spAutoFit/>
          </a:bodyPr>
          <a:lstStyle/>
          <a:p>
            <a:pPr marL="342900" marR="0" lvl="0" indent="-342900" algn="just">
              <a:lnSpc>
                <a:spcPct val="107000"/>
              </a:lnSpc>
              <a:spcBef>
                <a:spcPts val="0"/>
              </a:spcBef>
              <a:spcAft>
                <a:spcPts val="800"/>
              </a:spcAft>
              <a:buFont typeface="Symbol" panose="05050102010706020507" pitchFamily="18" charset="2"/>
              <a:buChar char=""/>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Đầu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sách</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“thuộc” thể loại (n-n)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2" name="Picture 31">
            <a:extLst>
              <a:ext uri="{FF2B5EF4-FFF2-40B4-BE49-F238E27FC236}">
                <a16:creationId xmlns:a16="http://schemas.microsoft.com/office/drawing/2014/main" id="{D0173FAD-84D7-0131-4881-E9E1CD70FE11}"/>
              </a:ext>
            </a:extLst>
          </p:cNvPr>
          <p:cNvPicPr>
            <a:picLocks noChangeAspect="1"/>
          </p:cNvPicPr>
          <p:nvPr/>
        </p:nvPicPr>
        <p:blipFill>
          <a:blip r:embed="rId8"/>
          <a:stretch>
            <a:fillRect/>
          </a:stretch>
        </p:blipFill>
        <p:spPr>
          <a:xfrm>
            <a:off x="20682952" y="3808793"/>
            <a:ext cx="5481320" cy="918845"/>
          </a:xfrm>
          <a:prstGeom prst="rect">
            <a:avLst/>
          </a:prstGeom>
          <a:noFill/>
          <a:ln>
            <a:noFill/>
          </a:ln>
        </p:spPr>
      </p:pic>
      <p:sp>
        <p:nvSpPr>
          <p:cNvPr id="33" name="TextBox 32">
            <a:extLst>
              <a:ext uri="{FF2B5EF4-FFF2-40B4-BE49-F238E27FC236}">
                <a16:creationId xmlns:a16="http://schemas.microsoft.com/office/drawing/2014/main" id="{F343C41D-57F7-32AC-8BDC-BA63802FBD95}"/>
              </a:ext>
            </a:extLst>
          </p:cNvPr>
          <p:cNvSpPr txBox="1"/>
          <p:nvPr/>
        </p:nvSpPr>
        <p:spPr>
          <a:xfrm>
            <a:off x="20681157" y="3364538"/>
            <a:ext cx="6096000" cy="374077"/>
          </a:xfrm>
          <a:prstGeom prst="rect">
            <a:avLst/>
          </a:prstGeom>
          <a:noFill/>
        </p:spPr>
        <p:txBody>
          <a:bodyPr wrap="square">
            <a:spAutoFit/>
          </a:bodyPr>
          <a:lstStyle/>
          <a:p>
            <a:pPr marL="342900" marR="0" lvl="0" indent="-342900" algn="just">
              <a:lnSpc>
                <a:spcPct val="107000"/>
              </a:lnSpc>
              <a:spcBef>
                <a:spcPts val="0"/>
              </a:spcBef>
              <a:spcAft>
                <a:spcPts val="800"/>
              </a:spcAft>
              <a:buFont typeface="Symbol" panose="05050102010706020507" pitchFamily="18" charset="2"/>
              <a:buChar char=""/>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Phiếu mượn-trả  “gồm” sách (n-n)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4" name="Picture 33">
            <a:extLst>
              <a:ext uri="{FF2B5EF4-FFF2-40B4-BE49-F238E27FC236}">
                <a16:creationId xmlns:a16="http://schemas.microsoft.com/office/drawing/2014/main" id="{B8B6ACA4-701B-51A8-9AA6-E34B9A6256C4}"/>
              </a:ext>
            </a:extLst>
          </p:cNvPr>
          <p:cNvPicPr>
            <a:picLocks noChangeAspect="1"/>
          </p:cNvPicPr>
          <p:nvPr/>
        </p:nvPicPr>
        <p:blipFill>
          <a:blip r:embed="rId9"/>
          <a:stretch>
            <a:fillRect/>
          </a:stretch>
        </p:blipFill>
        <p:spPr>
          <a:xfrm>
            <a:off x="-8980131" y="5190236"/>
            <a:ext cx="5747385" cy="799465"/>
          </a:xfrm>
          <a:prstGeom prst="rect">
            <a:avLst/>
          </a:prstGeom>
          <a:noFill/>
          <a:ln>
            <a:noFill/>
          </a:ln>
        </p:spPr>
      </p:pic>
      <p:sp>
        <p:nvSpPr>
          <p:cNvPr id="35" name="TextBox 34">
            <a:extLst>
              <a:ext uri="{FF2B5EF4-FFF2-40B4-BE49-F238E27FC236}">
                <a16:creationId xmlns:a16="http://schemas.microsoft.com/office/drawing/2014/main" id="{D4076A56-3C6D-7D09-EFCD-4823FC7F72EE}"/>
              </a:ext>
            </a:extLst>
          </p:cNvPr>
          <p:cNvSpPr txBox="1"/>
          <p:nvPr/>
        </p:nvSpPr>
        <p:spPr>
          <a:xfrm>
            <a:off x="-8980131" y="4792775"/>
            <a:ext cx="6337300" cy="374077"/>
          </a:xfrm>
          <a:prstGeom prst="rect">
            <a:avLst/>
          </a:prstGeom>
          <a:noFill/>
        </p:spPr>
        <p:txBody>
          <a:bodyPr wrap="square">
            <a:spAutoFit/>
          </a:bodyPr>
          <a:lstStyle/>
          <a:p>
            <a:pPr marL="342900" marR="0" lvl="0" indent="-342900" algn="just">
              <a:lnSpc>
                <a:spcPct val="107000"/>
              </a:lnSpc>
              <a:spcBef>
                <a:spcPts val="0"/>
              </a:spcBef>
              <a:spcAft>
                <a:spcPts val="800"/>
              </a:spcAft>
              <a:buFont typeface="Symbol" panose="05050102010706020507" pitchFamily="18" charset="2"/>
              <a:buChar char=""/>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Thủ thư “ quản lý “ sách(n-n)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6" name="Picture 35" descr="A white rectangle with blue dots and black text&#10;&#10;Description automatically generated">
            <a:extLst>
              <a:ext uri="{FF2B5EF4-FFF2-40B4-BE49-F238E27FC236}">
                <a16:creationId xmlns:a16="http://schemas.microsoft.com/office/drawing/2014/main" id="{5955280B-9C56-C938-8D22-F879B95CFDF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0681157" y="5159701"/>
            <a:ext cx="5326380" cy="883920"/>
          </a:xfrm>
          <a:prstGeom prst="rect">
            <a:avLst/>
          </a:prstGeom>
        </p:spPr>
      </p:pic>
      <p:sp>
        <p:nvSpPr>
          <p:cNvPr id="37" name="TextBox 36">
            <a:extLst>
              <a:ext uri="{FF2B5EF4-FFF2-40B4-BE49-F238E27FC236}">
                <a16:creationId xmlns:a16="http://schemas.microsoft.com/office/drawing/2014/main" id="{CAA9A1AB-7E3B-EA14-F169-05B80C6F7A96}"/>
              </a:ext>
            </a:extLst>
          </p:cNvPr>
          <p:cNvSpPr txBox="1"/>
          <p:nvPr/>
        </p:nvSpPr>
        <p:spPr>
          <a:xfrm>
            <a:off x="20681157" y="4837285"/>
            <a:ext cx="6337300" cy="374077"/>
          </a:xfrm>
          <a:prstGeom prst="rect">
            <a:avLst/>
          </a:prstGeom>
          <a:noFill/>
        </p:spPr>
        <p:txBody>
          <a:bodyPr wrap="square">
            <a:spAutoFit/>
          </a:bodyPr>
          <a:lstStyle/>
          <a:p>
            <a:pPr marL="342900" marR="0" lvl="0" indent="-342900" algn="just">
              <a:lnSpc>
                <a:spcPct val="107000"/>
              </a:lnSpc>
              <a:spcBef>
                <a:spcPts val="0"/>
              </a:spcBef>
              <a:spcAft>
                <a:spcPts val="800"/>
              </a:spcAft>
              <a:buFont typeface="Symbol" panose="05050102010706020507" pitchFamily="18" charset="2"/>
              <a:buChar char=""/>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Đầu sách “ thuộc” sách (1-n)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13580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AB9BCFB3-E38A-655A-52E8-8379F3CBFA29}"/>
              </a:ext>
            </a:extLst>
          </p:cNvPr>
          <p:cNvSpPr/>
          <p:nvPr/>
        </p:nvSpPr>
        <p:spPr>
          <a:xfrm>
            <a:off x="8119354" y="270976"/>
            <a:ext cx="914400" cy="313636"/>
          </a:xfrm>
          <a:prstGeom prst="roundRect">
            <a:avLst>
              <a:gd name="adj"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 name="TextBox 4">
            <a:extLst>
              <a:ext uri="{FF2B5EF4-FFF2-40B4-BE49-F238E27FC236}">
                <a16:creationId xmlns:a16="http://schemas.microsoft.com/office/drawing/2014/main" id="{7866C8CA-7670-FCEF-6CBF-C3EAA24B687D}"/>
              </a:ext>
            </a:extLst>
          </p:cNvPr>
          <p:cNvSpPr txBox="1"/>
          <p:nvPr/>
        </p:nvSpPr>
        <p:spPr>
          <a:xfrm>
            <a:off x="9538885" y="320072"/>
            <a:ext cx="561051" cy="215444"/>
          </a:xfrm>
          <a:prstGeom prst="rect">
            <a:avLst/>
          </a:prstGeom>
          <a:noFill/>
        </p:spPr>
        <p:txBody>
          <a:bodyPr wrap="none" lIns="0" tIns="0" rIns="0" bIns="0" rtlCol="0">
            <a:spAutoFit/>
          </a:bodyPr>
          <a:lstStyle/>
          <a:p>
            <a:pPr algn="l"/>
            <a:r>
              <a:rPr lang="en-US" sz="1400" b="1" dirty="0" err="1">
                <a:solidFill>
                  <a:sysClr val="windowText" lastClr="000000"/>
                </a:solidFill>
                <a:latin typeface="#9Slide03 Play" panose="00000500000000000000" pitchFamily="2" charset="0"/>
              </a:rPr>
              <a:t>Phần</a:t>
            </a:r>
            <a:r>
              <a:rPr lang="en-US" sz="1400" b="1" dirty="0">
                <a:solidFill>
                  <a:sysClr val="windowText" lastClr="000000"/>
                </a:solidFill>
                <a:latin typeface="#9Slide03 Play" panose="00000500000000000000" pitchFamily="2" charset="0"/>
              </a:rPr>
              <a:t> </a:t>
            </a:r>
            <a:r>
              <a:rPr lang="vi-VN" sz="1400" b="1" dirty="0">
                <a:solidFill>
                  <a:sysClr val="windowText" lastClr="000000"/>
                </a:solidFill>
                <a:latin typeface="#9Slide03 Play" panose="00000500000000000000" pitchFamily="2" charset="0"/>
              </a:rPr>
              <a:t>II</a:t>
            </a:r>
            <a:r>
              <a:rPr lang="en-US" sz="1400" b="1" dirty="0">
                <a:solidFill>
                  <a:sysClr val="windowText" lastClr="000000"/>
                </a:solidFill>
                <a:latin typeface="#9Slide03 Play" panose="00000500000000000000" pitchFamily="2" charset="0"/>
              </a:rPr>
              <a:t>I</a:t>
            </a:r>
          </a:p>
        </p:txBody>
      </p:sp>
      <p:sp>
        <p:nvSpPr>
          <p:cNvPr id="6" name="TextBox 5">
            <a:extLst>
              <a:ext uri="{FF2B5EF4-FFF2-40B4-BE49-F238E27FC236}">
                <a16:creationId xmlns:a16="http://schemas.microsoft.com/office/drawing/2014/main" id="{AB798715-4AC5-6E12-D8FE-70BC57831645}"/>
              </a:ext>
            </a:extLst>
          </p:cNvPr>
          <p:cNvSpPr txBox="1"/>
          <p:nvPr/>
        </p:nvSpPr>
        <p:spPr>
          <a:xfrm>
            <a:off x="8287360" y="320072"/>
            <a:ext cx="512961" cy="215444"/>
          </a:xfrm>
          <a:prstGeom prst="rect">
            <a:avLst/>
          </a:prstGeom>
          <a:noFill/>
        </p:spPr>
        <p:txBody>
          <a:bodyPr wrap="none" lIns="0" tIns="0" rIns="0" bIns="0" rtlCol="0">
            <a:spAutoFit/>
          </a:bodyPr>
          <a:lstStyle/>
          <a:p>
            <a:pPr algn="l"/>
            <a:r>
              <a:rPr lang="en-US" sz="1400" b="1" dirty="0" err="1">
                <a:solidFill>
                  <a:schemeClr val="bg1"/>
                </a:solidFill>
                <a:latin typeface="#9Slide03 Play" panose="00000500000000000000" pitchFamily="2" charset="0"/>
              </a:rPr>
              <a:t>Phần</a:t>
            </a:r>
            <a:r>
              <a:rPr lang="en-US" sz="1400" b="1" dirty="0">
                <a:solidFill>
                  <a:schemeClr val="bg1"/>
                </a:solidFill>
                <a:latin typeface="#9Slide03 Play" panose="00000500000000000000" pitchFamily="2" charset="0"/>
              </a:rPr>
              <a:t> II</a:t>
            </a:r>
          </a:p>
        </p:txBody>
      </p:sp>
      <p:sp>
        <p:nvSpPr>
          <p:cNvPr id="7" name="TextBox 6">
            <a:extLst>
              <a:ext uri="{FF2B5EF4-FFF2-40B4-BE49-F238E27FC236}">
                <a16:creationId xmlns:a16="http://schemas.microsoft.com/office/drawing/2014/main" id="{E8D7FBCC-14C3-F083-13FF-1DF4A0EE9C09}"/>
              </a:ext>
            </a:extLst>
          </p:cNvPr>
          <p:cNvSpPr txBox="1"/>
          <p:nvPr/>
        </p:nvSpPr>
        <p:spPr>
          <a:xfrm>
            <a:off x="5795530" y="320072"/>
            <a:ext cx="687689" cy="215444"/>
          </a:xfrm>
          <a:prstGeom prst="rect">
            <a:avLst/>
          </a:prstGeom>
          <a:noFill/>
        </p:spPr>
        <p:txBody>
          <a:bodyPr wrap="none" lIns="0" tIns="0" rIns="0" bIns="0" rtlCol="0">
            <a:spAutoFit/>
          </a:bodyPr>
          <a:lstStyle/>
          <a:p>
            <a:pPr algn="l"/>
            <a:r>
              <a:rPr lang="en-US" sz="1400" b="1" dirty="0">
                <a:latin typeface="#9Slide03 Play" panose="00000500000000000000" pitchFamily="2" charset="0"/>
              </a:rPr>
              <a:t>Member</a:t>
            </a:r>
          </a:p>
        </p:txBody>
      </p:sp>
      <p:sp>
        <p:nvSpPr>
          <p:cNvPr id="8" name="TextBox 7">
            <a:extLst>
              <a:ext uri="{FF2B5EF4-FFF2-40B4-BE49-F238E27FC236}">
                <a16:creationId xmlns:a16="http://schemas.microsoft.com/office/drawing/2014/main" id="{95FF5C1E-1E71-2EF4-48EB-EB55D678CBB5}"/>
              </a:ext>
            </a:extLst>
          </p:cNvPr>
          <p:cNvSpPr txBox="1"/>
          <p:nvPr/>
        </p:nvSpPr>
        <p:spPr>
          <a:xfrm>
            <a:off x="10715426" y="320072"/>
            <a:ext cx="657231" cy="215444"/>
          </a:xfrm>
          <a:prstGeom prst="rect">
            <a:avLst/>
          </a:prstGeom>
          <a:noFill/>
        </p:spPr>
        <p:txBody>
          <a:bodyPr wrap="none" lIns="0" tIns="0" rIns="0" bIns="0" rtlCol="0">
            <a:spAutoFit/>
          </a:bodyPr>
          <a:lstStyle/>
          <a:p>
            <a:pPr algn="l"/>
            <a:r>
              <a:rPr lang="en-US" sz="1400" b="1" dirty="0" err="1">
                <a:latin typeface="#9Slide03 Play" panose="00000500000000000000" pitchFamily="2" charset="0"/>
              </a:rPr>
              <a:t>Phần</a:t>
            </a:r>
            <a:r>
              <a:rPr lang="en-US" sz="1400" b="1" dirty="0">
                <a:latin typeface="#9Slide03 Play" panose="00000500000000000000" pitchFamily="2" charset="0"/>
              </a:rPr>
              <a:t> </a:t>
            </a:r>
            <a:r>
              <a:rPr lang="vi-VN" sz="1400" b="1" dirty="0">
                <a:latin typeface="#9Slide03 Play" panose="00000500000000000000" pitchFamily="2" charset="0"/>
              </a:rPr>
              <a:t>IV</a:t>
            </a:r>
            <a:endParaRPr lang="en-US" sz="1400" b="1" dirty="0">
              <a:latin typeface="#9Slide03 Play" panose="00000500000000000000" pitchFamily="2" charset="0"/>
            </a:endParaRPr>
          </a:p>
        </p:txBody>
      </p:sp>
      <p:sp>
        <p:nvSpPr>
          <p:cNvPr id="9" name="TextBox 8">
            <a:extLst>
              <a:ext uri="{FF2B5EF4-FFF2-40B4-BE49-F238E27FC236}">
                <a16:creationId xmlns:a16="http://schemas.microsoft.com/office/drawing/2014/main" id="{CA938395-941A-524B-FE36-F0000105ED68}"/>
              </a:ext>
            </a:extLst>
          </p:cNvPr>
          <p:cNvSpPr txBox="1"/>
          <p:nvPr/>
        </p:nvSpPr>
        <p:spPr>
          <a:xfrm>
            <a:off x="7132015" y="320072"/>
            <a:ext cx="464871" cy="215444"/>
          </a:xfrm>
          <a:prstGeom prst="rect">
            <a:avLst/>
          </a:prstGeom>
          <a:noFill/>
        </p:spPr>
        <p:txBody>
          <a:bodyPr wrap="none" lIns="0" tIns="0" rIns="0" bIns="0" rtlCol="0">
            <a:spAutoFit/>
          </a:bodyPr>
          <a:lstStyle/>
          <a:p>
            <a:pPr algn="l"/>
            <a:r>
              <a:rPr lang="en-US" sz="1400" b="1" dirty="0" err="1">
                <a:latin typeface="#9Slide03 Play" panose="00000500000000000000" pitchFamily="2" charset="0"/>
              </a:rPr>
              <a:t>Phần</a:t>
            </a:r>
            <a:r>
              <a:rPr lang="en-US" sz="1400" b="1" dirty="0">
                <a:latin typeface="#9Slide03 Play" panose="00000500000000000000" pitchFamily="2" charset="0"/>
              </a:rPr>
              <a:t> I</a:t>
            </a:r>
          </a:p>
        </p:txBody>
      </p:sp>
      <p:sp>
        <p:nvSpPr>
          <p:cNvPr id="10" name="TextBox 9">
            <a:extLst>
              <a:ext uri="{FF2B5EF4-FFF2-40B4-BE49-F238E27FC236}">
                <a16:creationId xmlns:a16="http://schemas.microsoft.com/office/drawing/2014/main" id="{BD5B940E-DB3D-C289-FC6F-ABB3143C0C09}"/>
              </a:ext>
            </a:extLst>
          </p:cNvPr>
          <p:cNvSpPr txBox="1"/>
          <p:nvPr/>
        </p:nvSpPr>
        <p:spPr>
          <a:xfrm>
            <a:off x="4648200" y="320072"/>
            <a:ext cx="498534" cy="215444"/>
          </a:xfrm>
          <a:prstGeom prst="rect">
            <a:avLst/>
          </a:prstGeom>
          <a:noFill/>
        </p:spPr>
        <p:txBody>
          <a:bodyPr wrap="none" lIns="0" tIns="0" rIns="0" bIns="0" rtlCol="0">
            <a:spAutoFit/>
          </a:bodyPr>
          <a:lstStyle/>
          <a:p>
            <a:pPr algn="l"/>
            <a:r>
              <a:rPr lang="en-US" sz="1400" b="1" dirty="0">
                <a:latin typeface="#9Slide03 Play" panose="00000500000000000000" pitchFamily="2" charset="0"/>
              </a:rPr>
              <a:t>Home</a:t>
            </a:r>
          </a:p>
        </p:txBody>
      </p:sp>
      <p:sp>
        <p:nvSpPr>
          <p:cNvPr id="11" name="Hình Bầu dục 20">
            <a:hlinkClick r:id="" action="ppaction://hlinkshowjump?jump=nextslide"/>
            <a:extLst>
              <a:ext uri="{FF2B5EF4-FFF2-40B4-BE49-F238E27FC236}">
                <a16:creationId xmlns:a16="http://schemas.microsoft.com/office/drawing/2014/main" id="{D30F565F-81E1-062D-E7B0-9220E02D20A6}"/>
              </a:ext>
            </a:extLst>
          </p:cNvPr>
          <p:cNvSpPr/>
          <p:nvPr/>
        </p:nvSpPr>
        <p:spPr>
          <a:xfrm>
            <a:off x="6199483" y="6036469"/>
            <a:ext cx="384674" cy="384674"/>
          </a:xfrm>
          <a:prstGeom prst="ellipse">
            <a:avLst/>
          </a:prstGeom>
          <a:solidFill>
            <a:srgbClr val="FF0000"/>
          </a:solidFill>
          <a:ln>
            <a:noFill/>
          </a:ln>
          <a:effectLst>
            <a:outerShdw blurRad="228600" dist="127000" dir="8100000" algn="tr" rotWithShape="0">
              <a:srgbClr val="467076">
                <a:alpha val="5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 name="Đồ họa 45" descr="Caret Left with solid fill">
            <a:hlinkClick r:id="" action="ppaction://hlinkshowjump?jump=nextslide"/>
            <a:extLst>
              <a:ext uri="{FF2B5EF4-FFF2-40B4-BE49-F238E27FC236}">
                <a16:creationId xmlns:a16="http://schemas.microsoft.com/office/drawing/2014/main" id="{528D47F7-42B4-D391-2ADF-36DB9EBD31F9}"/>
              </a:ext>
            </a:extLst>
          </p:cNvPr>
          <p:cNvSpPr/>
          <p:nvPr/>
        </p:nvSpPr>
        <p:spPr>
          <a:xfrm flipH="1">
            <a:off x="6340482" y="6170351"/>
            <a:ext cx="102321" cy="116650"/>
          </a:xfrm>
          <a:custGeom>
            <a:avLst/>
            <a:gdLst>
              <a:gd name="connsiteX0" fmla="*/ 88957 w 102321"/>
              <a:gd name="connsiteY0" fmla="*/ 116650 h 116650"/>
              <a:gd name="connsiteX1" fmla="*/ 0 w 102321"/>
              <a:gd name="connsiteY1" fmla="*/ 58320 h 116650"/>
              <a:gd name="connsiteX2" fmla="*/ 88957 w 102321"/>
              <a:gd name="connsiteY2" fmla="*/ 0 h 116650"/>
              <a:gd name="connsiteX3" fmla="*/ 102318 w 102321"/>
              <a:gd name="connsiteY3" fmla="*/ 8757 h 116650"/>
              <a:gd name="connsiteX4" fmla="*/ 26716 w 102321"/>
              <a:gd name="connsiteY4" fmla="*/ 58320 h 116650"/>
              <a:gd name="connsiteX5" fmla="*/ 102322 w 102321"/>
              <a:gd name="connsiteY5" fmla="*/ 107893 h 116650"/>
              <a:gd name="connsiteX6" fmla="*/ 88957 w 102321"/>
              <a:gd name="connsiteY6" fmla="*/ 116650 h 116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321" h="116650">
                <a:moveTo>
                  <a:pt x="88957" y="116650"/>
                </a:moveTo>
                <a:lnTo>
                  <a:pt x="0" y="58320"/>
                </a:lnTo>
                <a:lnTo>
                  <a:pt x="88957" y="0"/>
                </a:lnTo>
                <a:lnTo>
                  <a:pt x="102318" y="8757"/>
                </a:lnTo>
                <a:lnTo>
                  <a:pt x="26716" y="58320"/>
                </a:lnTo>
                <a:lnTo>
                  <a:pt x="102322" y="107893"/>
                </a:lnTo>
                <a:lnTo>
                  <a:pt x="88957" y="116650"/>
                </a:lnTo>
                <a:close/>
              </a:path>
            </a:pathLst>
          </a:custGeom>
          <a:solidFill>
            <a:schemeClr val="bg1"/>
          </a:solidFill>
          <a:ln w="3076" cap="flat">
            <a:noFill/>
            <a:prstDash val="solid"/>
            <a:miter/>
          </a:ln>
        </p:spPr>
        <p:txBody>
          <a:bodyPr rtlCol="0" anchor="ctr"/>
          <a:lstStyle/>
          <a:p>
            <a:endParaRPr lang="vi-VN"/>
          </a:p>
        </p:txBody>
      </p:sp>
      <p:sp>
        <p:nvSpPr>
          <p:cNvPr id="13" name="Hình Bầu dục 22">
            <a:hlinkClick r:id="" action="ppaction://hlinkshowjump?jump=previousslide"/>
            <a:extLst>
              <a:ext uri="{FF2B5EF4-FFF2-40B4-BE49-F238E27FC236}">
                <a16:creationId xmlns:a16="http://schemas.microsoft.com/office/drawing/2014/main" id="{CEF94A77-3427-5117-D5C0-1391EBA38888}"/>
              </a:ext>
            </a:extLst>
          </p:cNvPr>
          <p:cNvSpPr/>
          <p:nvPr/>
        </p:nvSpPr>
        <p:spPr>
          <a:xfrm>
            <a:off x="5602317" y="6094664"/>
            <a:ext cx="384674" cy="384674"/>
          </a:xfrm>
          <a:prstGeom prst="ellipse">
            <a:avLst/>
          </a:prstGeom>
          <a:solidFill>
            <a:schemeClr val="bg1"/>
          </a:solidFill>
          <a:ln>
            <a:noFill/>
          </a:ln>
          <a:effectLst>
            <a:outerShdw blurRad="228600" dist="127000" dir="8100000" algn="tr"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14" name="Đồ họa 46" descr="Caret Left with solid fill">
            <a:hlinkClick r:id="" action="ppaction://hlinkshowjump?jump=previousslide"/>
            <a:extLst>
              <a:ext uri="{FF2B5EF4-FFF2-40B4-BE49-F238E27FC236}">
                <a16:creationId xmlns:a16="http://schemas.microsoft.com/office/drawing/2014/main" id="{F48BF5E1-F420-C9E0-B58E-602557EAF1E6}"/>
              </a:ext>
            </a:extLst>
          </p:cNvPr>
          <p:cNvSpPr/>
          <p:nvPr/>
        </p:nvSpPr>
        <p:spPr>
          <a:xfrm>
            <a:off x="5743494" y="6170351"/>
            <a:ext cx="102321" cy="116650"/>
          </a:xfrm>
          <a:custGeom>
            <a:avLst/>
            <a:gdLst>
              <a:gd name="connsiteX0" fmla="*/ 88957 w 102321"/>
              <a:gd name="connsiteY0" fmla="*/ 116650 h 116650"/>
              <a:gd name="connsiteX1" fmla="*/ 0 w 102321"/>
              <a:gd name="connsiteY1" fmla="*/ 58320 h 116650"/>
              <a:gd name="connsiteX2" fmla="*/ 88957 w 102321"/>
              <a:gd name="connsiteY2" fmla="*/ 0 h 116650"/>
              <a:gd name="connsiteX3" fmla="*/ 102318 w 102321"/>
              <a:gd name="connsiteY3" fmla="*/ 8757 h 116650"/>
              <a:gd name="connsiteX4" fmla="*/ 26716 w 102321"/>
              <a:gd name="connsiteY4" fmla="*/ 58320 h 116650"/>
              <a:gd name="connsiteX5" fmla="*/ 102322 w 102321"/>
              <a:gd name="connsiteY5" fmla="*/ 107893 h 116650"/>
              <a:gd name="connsiteX6" fmla="*/ 88957 w 102321"/>
              <a:gd name="connsiteY6" fmla="*/ 116650 h 116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321" h="116650">
                <a:moveTo>
                  <a:pt x="88957" y="116650"/>
                </a:moveTo>
                <a:lnTo>
                  <a:pt x="0" y="58320"/>
                </a:lnTo>
                <a:lnTo>
                  <a:pt x="88957" y="0"/>
                </a:lnTo>
                <a:lnTo>
                  <a:pt x="102318" y="8757"/>
                </a:lnTo>
                <a:lnTo>
                  <a:pt x="26716" y="58320"/>
                </a:lnTo>
                <a:lnTo>
                  <a:pt x="102322" y="107893"/>
                </a:lnTo>
                <a:lnTo>
                  <a:pt x="88957" y="116650"/>
                </a:lnTo>
                <a:close/>
              </a:path>
            </a:pathLst>
          </a:custGeom>
          <a:solidFill>
            <a:srgbClr val="FF0000"/>
          </a:solidFill>
          <a:ln w="3076" cap="flat">
            <a:noFill/>
            <a:prstDash val="solid"/>
            <a:miter/>
          </a:ln>
        </p:spPr>
        <p:txBody>
          <a:bodyPr rtlCol="0" anchor="ctr"/>
          <a:lstStyle/>
          <a:p>
            <a:endParaRPr lang="vi-VN"/>
          </a:p>
        </p:txBody>
      </p:sp>
      <p:sp>
        <p:nvSpPr>
          <p:cNvPr id="15" name="TextBox 14">
            <a:extLst>
              <a:ext uri="{FF2B5EF4-FFF2-40B4-BE49-F238E27FC236}">
                <a16:creationId xmlns:a16="http://schemas.microsoft.com/office/drawing/2014/main" id="{91602D19-92C2-7361-F3AE-5C51B5B6C333}"/>
              </a:ext>
            </a:extLst>
          </p:cNvPr>
          <p:cNvSpPr txBox="1"/>
          <p:nvPr/>
        </p:nvSpPr>
        <p:spPr>
          <a:xfrm>
            <a:off x="268491" y="806366"/>
            <a:ext cx="4667469" cy="461665"/>
          </a:xfrm>
          <a:prstGeom prst="rect">
            <a:avLst/>
          </a:prstGeom>
          <a:noFill/>
        </p:spPr>
        <p:txBody>
          <a:bodyPr wrap="square" rtlCol="0">
            <a:spAutoFit/>
          </a:bodyPr>
          <a:lstStyle/>
          <a:p>
            <a:r>
              <a:rPr lang="vi-VN" sz="2400" dirty="0">
                <a:latin typeface="Segoe UI Black" panose="020B0A02040204020203" pitchFamily="34" charset="0"/>
                <a:ea typeface="Segoe UI Black" panose="020B0A02040204020203" pitchFamily="34" charset="0"/>
              </a:rPr>
              <a:t>2.Thiết kế hệ thống</a:t>
            </a:r>
            <a:endParaRPr lang="en-US" sz="2400" dirty="0">
              <a:latin typeface="Segoe UI Black" panose="020B0A02040204020203" pitchFamily="34" charset="0"/>
              <a:ea typeface="Segoe UI Black" panose="020B0A02040204020203" pitchFamily="34" charset="0"/>
            </a:endParaRPr>
          </a:p>
        </p:txBody>
      </p:sp>
      <p:sp>
        <p:nvSpPr>
          <p:cNvPr id="17" name="TextBox 16">
            <a:extLst>
              <a:ext uri="{FF2B5EF4-FFF2-40B4-BE49-F238E27FC236}">
                <a16:creationId xmlns:a16="http://schemas.microsoft.com/office/drawing/2014/main" id="{68D31BF3-6AD2-AA7F-DF76-31014B308DC0}"/>
              </a:ext>
            </a:extLst>
          </p:cNvPr>
          <p:cNvSpPr txBox="1"/>
          <p:nvPr/>
        </p:nvSpPr>
        <p:spPr>
          <a:xfrm>
            <a:off x="488157" y="1268031"/>
            <a:ext cx="6096000" cy="369332"/>
          </a:xfrm>
          <a:prstGeom prst="rect">
            <a:avLst/>
          </a:prstGeom>
          <a:noFill/>
        </p:spPr>
        <p:txBody>
          <a:bodyPr wrap="square">
            <a:spAutoFit/>
          </a:bodyPr>
          <a:lstStyle/>
          <a:p>
            <a:pPr marR="0" lvl="0" algn="just">
              <a:spcBef>
                <a:spcPts val="0"/>
              </a:spcBef>
              <a:spcAft>
                <a:spcPts val="0"/>
              </a:spcAft>
            </a:pPr>
            <a:r>
              <a:rPr lang="vi-VN" sz="1800" b="1" dirty="0">
                <a:effectLst/>
                <a:latin typeface="Times New Roman" panose="02020603050405020304" pitchFamily="18" charset="0"/>
                <a:ea typeface="Noto Sans Mono"/>
                <a:cs typeface="Noto Sans Mono"/>
              </a:rPr>
              <a:t>b.  Sơ đồ thực thể</a:t>
            </a:r>
            <a:endParaRPr lang="en-US" sz="800" b="1" dirty="0">
              <a:effectLst/>
              <a:latin typeface="Noto Sans Mono"/>
              <a:ea typeface="Noto Sans Mono"/>
              <a:cs typeface="Noto Sans Mono"/>
            </a:endParaRPr>
          </a:p>
        </p:txBody>
      </p:sp>
      <p:sp>
        <p:nvSpPr>
          <p:cNvPr id="19" name="TextBox 18">
            <a:extLst>
              <a:ext uri="{FF2B5EF4-FFF2-40B4-BE49-F238E27FC236}">
                <a16:creationId xmlns:a16="http://schemas.microsoft.com/office/drawing/2014/main" id="{2B8897FD-5CE4-413B-15A6-133588759377}"/>
              </a:ext>
            </a:extLst>
          </p:cNvPr>
          <p:cNvSpPr txBox="1"/>
          <p:nvPr/>
        </p:nvSpPr>
        <p:spPr>
          <a:xfrm>
            <a:off x="-8518164" y="806366"/>
            <a:ext cx="5930992" cy="461665"/>
          </a:xfrm>
          <a:prstGeom prst="rect">
            <a:avLst/>
          </a:prstGeom>
          <a:noFill/>
        </p:spPr>
        <p:txBody>
          <a:bodyPr wrap="square" rtlCol="0">
            <a:spAutoFit/>
          </a:bodyPr>
          <a:lstStyle/>
          <a:p>
            <a:r>
              <a:rPr lang="vi-VN" sz="2400">
                <a:latin typeface="Segoe UI Black" panose="020B0A02040204020203" pitchFamily="34" charset="0"/>
                <a:ea typeface="Segoe UI Black" panose="020B0A02040204020203" pitchFamily="34" charset="0"/>
              </a:rPr>
              <a:t>3.Tạo Data base và câu hỏi truy vấn</a:t>
            </a:r>
            <a:endParaRPr lang="en-US" sz="2400" dirty="0">
              <a:latin typeface="Segoe UI Black" panose="020B0A02040204020203" pitchFamily="34" charset="0"/>
              <a:ea typeface="Segoe UI Black" panose="020B0A02040204020203" pitchFamily="34" charset="0"/>
            </a:endParaRPr>
          </a:p>
        </p:txBody>
      </p:sp>
      <p:pic>
        <p:nvPicPr>
          <p:cNvPr id="20" name="Picture 19">
            <a:extLst>
              <a:ext uri="{FF2B5EF4-FFF2-40B4-BE49-F238E27FC236}">
                <a16:creationId xmlns:a16="http://schemas.microsoft.com/office/drawing/2014/main" id="{FB80B96C-42ED-0D74-6E8C-DFF96A5E678A}"/>
              </a:ext>
            </a:extLst>
          </p:cNvPr>
          <p:cNvPicPr>
            <a:picLocks noChangeAspect="1"/>
          </p:cNvPicPr>
          <p:nvPr/>
        </p:nvPicPr>
        <p:blipFill>
          <a:blip r:embed="rId2"/>
          <a:stretch>
            <a:fillRect/>
          </a:stretch>
        </p:blipFill>
        <p:spPr>
          <a:xfrm>
            <a:off x="704192" y="1771245"/>
            <a:ext cx="10878208" cy="4264964"/>
          </a:xfrm>
          <a:prstGeom prst="rect">
            <a:avLst/>
          </a:prstGeom>
        </p:spPr>
      </p:pic>
    </p:spTree>
    <p:extLst>
      <p:ext uri="{BB962C8B-B14F-4D97-AF65-F5344CB8AC3E}">
        <p14:creationId xmlns:p14="http://schemas.microsoft.com/office/powerpoint/2010/main" val="8731951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1CC88853-4B44-75B8-0BA7-CCA119E86598}"/>
              </a:ext>
            </a:extLst>
          </p:cNvPr>
          <p:cNvSpPr/>
          <p:nvPr/>
        </p:nvSpPr>
        <p:spPr>
          <a:xfrm>
            <a:off x="9351254" y="270976"/>
            <a:ext cx="914400" cy="313636"/>
          </a:xfrm>
          <a:prstGeom prst="roundRect">
            <a:avLst>
              <a:gd name="adj"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 name="TextBox 4">
            <a:extLst>
              <a:ext uri="{FF2B5EF4-FFF2-40B4-BE49-F238E27FC236}">
                <a16:creationId xmlns:a16="http://schemas.microsoft.com/office/drawing/2014/main" id="{69C9A071-537F-A816-E368-E8F7844ECA21}"/>
              </a:ext>
            </a:extLst>
          </p:cNvPr>
          <p:cNvSpPr txBox="1"/>
          <p:nvPr/>
        </p:nvSpPr>
        <p:spPr>
          <a:xfrm>
            <a:off x="9538885" y="320072"/>
            <a:ext cx="561051" cy="215444"/>
          </a:xfrm>
          <a:prstGeom prst="rect">
            <a:avLst/>
          </a:prstGeom>
          <a:noFill/>
        </p:spPr>
        <p:txBody>
          <a:bodyPr wrap="none" lIns="0" tIns="0" rIns="0" bIns="0" rtlCol="0">
            <a:spAutoFit/>
          </a:bodyPr>
          <a:lstStyle/>
          <a:p>
            <a:pPr algn="l"/>
            <a:r>
              <a:rPr lang="en-US" sz="1400" b="1" dirty="0" err="1">
                <a:solidFill>
                  <a:schemeClr val="bg1"/>
                </a:solidFill>
                <a:latin typeface="#9Slide03 Play" panose="00000500000000000000" pitchFamily="2" charset="0"/>
              </a:rPr>
              <a:t>Phần</a:t>
            </a:r>
            <a:r>
              <a:rPr lang="en-US" sz="1400" b="1" dirty="0">
                <a:solidFill>
                  <a:schemeClr val="bg1"/>
                </a:solidFill>
                <a:latin typeface="#9Slide03 Play" panose="00000500000000000000" pitchFamily="2" charset="0"/>
              </a:rPr>
              <a:t> </a:t>
            </a:r>
            <a:r>
              <a:rPr lang="vi-VN" sz="1400" b="1" dirty="0">
                <a:solidFill>
                  <a:schemeClr val="bg1"/>
                </a:solidFill>
                <a:latin typeface="#9Slide03 Play" panose="00000500000000000000" pitchFamily="2" charset="0"/>
              </a:rPr>
              <a:t>II</a:t>
            </a:r>
            <a:r>
              <a:rPr lang="en-US" sz="1400" b="1" dirty="0">
                <a:solidFill>
                  <a:schemeClr val="bg1"/>
                </a:solidFill>
                <a:latin typeface="#9Slide03 Play" panose="00000500000000000000" pitchFamily="2" charset="0"/>
              </a:rPr>
              <a:t>I</a:t>
            </a:r>
          </a:p>
        </p:txBody>
      </p:sp>
      <p:sp>
        <p:nvSpPr>
          <p:cNvPr id="6" name="TextBox 5">
            <a:extLst>
              <a:ext uri="{FF2B5EF4-FFF2-40B4-BE49-F238E27FC236}">
                <a16:creationId xmlns:a16="http://schemas.microsoft.com/office/drawing/2014/main" id="{BCD2BC0A-695D-091B-73C1-B27A132A07AA}"/>
              </a:ext>
            </a:extLst>
          </p:cNvPr>
          <p:cNvSpPr txBox="1"/>
          <p:nvPr/>
        </p:nvSpPr>
        <p:spPr>
          <a:xfrm>
            <a:off x="8287360" y="320072"/>
            <a:ext cx="512961" cy="215444"/>
          </a:xfrm>
          <a:prstGeom prst="rect">
            <a:avLst/>
          </a:prstGeom>
          <a:noFill/>
        </p:spPr>
        <p:txBody>
          <a:bodyPr wrap="none" lIns="0" tIns="0" rIns="0" bIns="0" rtlCol="0">
            <a:spAutoFit/>
          </a:bodyPr>
          <a:lstStyle/>
          <a:p>
            <a:pPr algn="l"/>
            <a:r>
              <a:rPr lang="en-US" sz="1400" b="1" dirty="0" err="1">
                <a:latin typeface="#9Slide03 Play" panose="00000500000000000000" pitchFamily="2" charset="0"/>
              </a:rPr>
              <a:t>Phần</a:t>
            </a:r>
            <a:r>
              <a:rPr lang="en-US" sz="1400" b="1" dirty="0">
                <a:latin typeface="#9Slide03 Play" panose="00000500000000000000" pitchFamily="2" charset="0"/>
              </a:rPr>
              <a:t> II</a:t>
            </a:r>
          </a:p>
        </p:txBody>
      </p:sp>
      <p:sp>
        <p:nvSpPr>
          <p:cNvPr id="7" name="TextBox 6">
            <a:extLst>
              <a:ext uri="{FF2B5EF4-FFF2-40B4-BE49-F238E27FC236}">
                <a16:creationId xmlns:a16="http://schemas.microsoft.com/office/drawing/2014/main" id="{11BAB40B-C38F-CAB7-6A64-5C26FBEE5DD1}"/>
              </a:ext>
            </a:extLst>
          </p:cNvPr>
          <p:cNvSpPr txBox="1"/>
          <p:nvPr/>
        </p:nvSpPr>
        <p:spPr>
          <a:xfrm>
            <a:off x="5795530" y="320072"/>
            <a:ext cx="687689" cy="215444"/>
          </a:xfrm>
          <a:prstGeom prst="rect">
            <a:avLst/>
          </a:prstGeom>
          <a:noFill/>
        </p:spPr>
        <p:txBody>
          <a:bodyPr wrap="none" lIns="0" tIns="0" rIns="0" bIns="0" rtlCol="0">
            <a:spAutoFit/>
          </a:bodyPr>
          <a:lstStyle/>
          <a:p>
            <a:pPr algn="l"/>
            <a:r>
              <a:rPr lang="en-US" sz="1400" b="1" dirty="0">
                <a:latin typeface="#9Slide03 Play" panose="00000500000000000000" pitchFamily="2" charset="0"/>
              </a:rPr>
              <a:t>Member</a:t>
            </a:r>
          </a:p>
        </p:txBody>
      </p:sp>
      <p:sp>
        <p:nvSpPr>
          <p:cNvPr id="8" name="TextBox 7">
            <a:extLst>
              <a:ext uri="{FF2B5EF4-FFF2-40B4-BE49-F238E27FC236}">
                <a16:creationId xmlns:a16="http://schemas.microsoft.com/office/drawing/2014/main" id="{50EDA1C1-6E07-5F37-8EE7-3EF4ABFBCCCF}"/>
              </a:ext>
            </a:extLst>
          </p:cNvPr>
          <p:cNvSpPr txBox="1"/>
          <p:nvPr/>
        </p:nvSpPr>
        <p:spPr>
          <a:xfrm>
            <a:off x="10715426" y="320072"/>
            <a:ext cx="657231" cy="215444"/>
          </a:xfrm>
          <a:prstGeom prst="rect">
            <a:avLst/>
          </a:prstGeom>
          <a:noFill/>
        </p:spPr>
        <p:txBody>
          <a:bodyPr wrap="none" lIns="0" tIns="0" rIns="0" bIns="0" rtlCol="0">
            <a:spAutoFit/>
          </a:bodyPr>
          <a:lstStyle/>
          <a:p>
            <a:pPr algn="l"/>
            <a:r>
              <a:rPr lang="en-US" sz="1400" b="1" dirty="0" err="1">
                <a:latin typeface="#9Slide03 Play" panose="00000500000000000000" pitchFamily="2" charset="0"/>
              </a:rPr>
              <a:t>Phần</a:t>
            </a:r>
            <a:r>
              <a:rPr lang="en-US" sz="1400" b="1" dirty="0">
                <a:latin typeface="#9Slide03 Play" panose="00000500000000000000" pitchFamily="2" charset="0"/>
              </a:rPr>
              <a:t> </a:t>
            </a:r>
            <a:r>
              <a:rPr lang="vi-VN" sz="1400" b="1" dirty="0">
                <a:latin typeface="#9Slide03 Play" panose="00000500000000000000" pitchFamily="2" charset="0"/>
              </a:rPr>
              <a:t>IV</a:t>
            </a:r>
            <a:endParaRPr lang="en-US" sz="1400" b="1" dirty="0">
              <a:latin typeface="#9Slide03 Play" panose="00000500000000000000" pitchFamily="2" charset="0"/>
            </a:endParaRPr>
          </a:p>
        </p:txBody>
      </p:sp>
      <p:sp>
        <p:nvSpPr>
          <p:cNvPr id="9" name="TextBox 8">
            <a:extLst>
              <a:ext uri="{FF2B5EF4-FFF2-40B4-BE49-F238E27FC236}">
                <a16:creationId xmlns:a16="http://schemas.microsoft.com/office/drawing/2014/main" id="{9CE989F4-7364-2517-05D1-BF1364ABD401}"/>
              </a:ext>
            </a:extLst>
          </p:cNvPr>
          <p:cNvSpPr txBox="1"/>
          <p:nvPr/>
        </p:nvSpPr>
        <p:spPr>
          <a:xfrm>
            <a:off x="7132015" y="320072"/>
            <a:ext cx="464871" cy="215444"/>
          </a:xfrm>
          <a:prstGeom prst="rect">
            <a:avLst/>
          </a:prstGeom>
          <a:noFill/>
        </p:spPr>
        <p:txBody>
          <a:bodyPr wrap="none" lIns="0" tIns="0" rIns="0" bIns="0" rtlCol="0">
            <a:spAutoFit/>
          </a:bodyPr>
          <a:lstStyle/>
          <a:p>
            <a:pPr algn="l"/>
            <a:r>
              <a:rPr lang="en-US" sz="1400" b="1" dirty="0" err="1">
                <a:latin typeface="#9Slide03 Play" panose="00000500000000000000" pitchFamily="2" charset="0"/>
              </a:rPr>
              <a:t>Phần</a:t>
            </a:r>
            <a:r>
              <a:rPr lang="en-US" sz="1400" b="1" dirty="0">
                <a:latin typeface="#9Slide03 Play" panose="00000500000000000000" pitchFamily="2" charset="0"/>
              </a:rPr>
              <a:t> I</a:t>
            </a:r>
          </a:p>
        </p:txBody>
      </p:sp>
      <p:sp>
        <p:nvSpPr>
          <p:cNvPr id="10" name="TextBox 9">
            <a:extLst>
              <a:ext uri="{FF2B5EF4-FFF2-40B4-BE49-F238E27FC236}">
                <a16:creationId xmlns:a16="http://schemas.microsoft.com/office/drawing/2014/main" id="{CB1950BD-189D-3397-55E3-8302D9C289FC}"/>
              </a:ext>
            </a:extLst>
          </p:cNvPr>
          <p:cNvSpPr txBox="1"/>
          <p:nvPr/>
        </p:nvSpPr>
        <p:spPr>
          <a:xfrm>
            <a:off x="4648200" y="320072"/>
            <a:ext cx="498534" cy="215444"/>
          </a:xfrm>
          <a:prstGeom prst="rect">
            <a:avLst/>
          </a:prstGeom>
          <a:noFill/>
        </p:spPr>
        <p:txBody>
          <a:bodyPr wrap="none" lIns="0" tIns="0" rIns="0" bIns="0" rtlCol="0">
            <a:spAutoFit/>
          </a:bodyPr>
          <a:lstStyle/>
          <a:p>
            <a:pPr algn="l"/>
            <a:r>
              <a:rPr lang="en-US" sz="1400" b="1" dirty="0">
                <a:latin typeface="#9Slide03 Play" panose="00000500000000000000" pitchFamily="2" charset="0"/>
              </a:rPr>
              <a:t>Home</a:t>
            </a:r>
          </a:p>
        </p:txBody>
      </p:sp>
      <p:sp>
        <p:nvSpPr>
          <p:cNvPr id="11" name="Hình Bầu dục 20">
            <a:hlinkClick r:id="" action="ppaction://hlinkshowjump?jump=nextslide"/>
            <a:extLst>
              <a:ext uri="{FF2B5EF4-FFF2-40B4-BE49-F238E27FC236}">
                <a16:creationId xmlns:a16="http://schemas.microsoft.com/office/drawing/2014/main" id="{A020D310-BE05-B54C-D651-6D05CA55C431}"/>
              </a:ext>
            </a:extLst>
          </p:cNvPr>
          <p:cNvSpPr/>
          <p:nvPr/>
        </p:nvSpPr>
        <p:spPr>
          <a:xfrm>
            <a:off x="6199483" y="6036469"/>
            <a:ext cx="384674" cy="384674"/>
          </a:xfrm>
          <a:prstGeom prst="ellipse">
            <a:avLst/>
          </a:prstGeom>
          <a:solidFill>
            <a:srgbClr val="FF0000"/>
          </a:solidFill>
          <a:ln>
            <a:noFill/>
          </a:ln>
          <a:effectLst>
            <a:outerShdw blurRad="228600" dist="127000" dir="8100000" algn="tr" rotWithShape="0">
              <a:srgbClr val="467076">
                <a:alpha val="5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 name="Đồ họa 45" descr="Caret Left with solid fill">
            <a:hlinkClick r:id="" action="ppaction://hlinkshowjump?jump=nextslide"/>
            <a:extLst>
              <a:ext uri="{FF2B5EF4-FFF2-40B4-BE49-F238E27FC236}">
                <a16:creationId xmlns:a16="http://schemas.microsoft.com/office/drawing/2014/main" id="{8CC437E5-2394-D110-E13D-25EC1D03AB35}"/>
              </a:ext>
            </a:extLst>
          </p:cNvPr>
          <p:cNvSpPr/>
          <p:nvPr/>
        </p:nvSpPr>
        <p:spPr>
          <a:xfrm flipH="1">
            <a:off x="6340482" y="6170351"/>
            <a:ext cx="102321" cy="116650"/>
          </a:xfrm>
          <a:custGeom>
            <a:avLst/>
            <a:gdLst>
              <a:gd name="connsiteX0" fmla="*/ 88957 w 102321"/>
              <a:gd name="connsiteY0" fmla="*/ 116650 h 116650"/>
              <a:gd name="connsiteX1" fmla="*/ 0 w 102321"/>
              <a:gd name="connsiteY1" fmla="*/ 58320 h 116650"/>
              <a:gd name="connsiteX2" fmla="*/ 88957 w 102321"/>
              <a:gd name="connsiteY2" fmla="*/ 0 h 116650"/>
              <a:gd name="connsiteX3" fmla="*/ 102318 w 102321"/>
              <a:gd name="connsiteY3" fmla="*/ 8757 h 116650"/>
              <a:gd name="connsiteX4" fmla="*/ 26716 w 102321"/>
              <a:gd name="connsiteY4" fmla="*/ 58320 h 116650"/>
              <a:gd name="connsiteX5" fmla="*/ 102322 w 102321"/>
              <a:gd name="connsiteY5" fmla="*/ 107893 h 116650"/>
              <a:gd name="connsiteX6" fmla="*/ 88957 w 102321"/>
              <a:gd name="connsiteY6" fmla="*/ 116650 h 116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321" h="116650">
                <a:moveTo>
                  <a:pt x="88957" y="116650"/>
                </a:moveTo>
                <a:lnTo>
                  <a:pt x="0" y="58320"/>
                </a:lnTo>
                <a:lnTo>
                  <a:pt x="88957" y="0"/>
                </a:lnTo>
                <a:lnTo>
                  <a:pt x="102318" y="8757"/>
                </a:lnTo>
                <a:lnTo>
                  <a:pt x="26716" y="58320"/>
                </a:lnTo>
                <a:lnTo>
                  <a:pt x="102322" y="107893"/>
                </a:lnTo>
                <a:lnTo>
                  <a:pt x="88957" y="116650"/>
                </a:lnTo>
                <a:close/>
              </a:path>
            </a:pathLst>
          </a:custGeom>
          <a:solidFill>
            <a:schemeClr val="bg1"/>
          </a:solidFill>
          <a:ln w="3076" cap="flat">
            <a:noFill/>
            <a:prstDash val="solid"/>
            <a:miter/>
          </a:ln>
        </p:spPr>
        <p:txBody>
          <a:bodyPr rtlCol="0" anchor="ctr"/>
          <a:lstStyle/>
          <a:p>
            <a:endParaRPr lang="vi-VN"/>
          </a:p>
        </p:txBody>
      </p:sp>
      <p:sp>
        <p:nvSpPr>
          <p:cNvPr id="13" name="Hình Bầu dục 22">
            <a:hlinkClick r:id="" action="ppaction://hlinkshowjump?jump=previousslide"/>
            <a:extLst>
              <a:ext uri="{FF2B5EF4-FFF2-40B4-BE49-F238E27FC236}">
                <a16:creationId xmlns:a16="http://schemas.microsoft.com/office/drawing/2014/main" id="{224DD205-DDA6-38A4-AA9A-0B59F111818A}"/>
              </a:ext>
            </a:extLst>
          </p:cNvPr>
          <p:cNvSpPr/>
          <p:nvPr/>
        </p:nvSpPr>
        <p:spPr>
          <a:xfrm>
            <a:off x="5602495" y="6036469"/>
            <a:ext cx="384674" cy="384674"/>
          </a:xfrm>
          <a:prstGeom prst="ellipse">
            <a:avLst/>
          </a:prstGeom>
          <a:solidFill>
            <a:schemeClr val="bg1"/>
          </a:solidFill>
          <a:ln>
            <a:noFill/>
          </a:ln>
          <a:effectLst>
            <a:outerShdw blurRad="228600" dist="127000" dir="8100000" algn="tr"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14" name="Đồ họa 46" descr="Caret Left with solid fill">
            <a:hlinkClick r:id="" action="ppaction://hlinkshowjump?jump=previousslide"/>
            <a:extLst>
              <a:ext uri="{FF2B5EF4-FFF2-40B4-BE49-F238E27FC236}">
                <a16:creationId xmlns:a16="http://schemas.microsoft.com/office/drawing/2014/main" id="{BD773314-C84F-CCD8-85E3-32190A40E57F}"/>
              </a:ext>
            </a:extLst>
          </p:cNvPr>
          <p:cNvSpPr/>
          <p:nvPr/>
        </p:nvSpPr>
        <p:spPr>
          <a:xfrm>
            <a:off x="5743494" y="6170351"/>
            <a:ext cx="102321" cy="116650"/>
          </a:xfrm>
          <a:custGeom>
            <a:avLst/>
            <a:gdLst>
              <a:gd name="connsiteX0" fmla="*/ 88957 w 102321"/>
              <a:gd name="connsiteY0" fmla="*/ 116650 h 116650"/>
              <a:gd name="connsiteX1" fmla="*/ 0 w 102321"/>
              <a:gd name="connsiteY1" fmla="*/ 58320 h 116650"/>
              <a:gd name="connsiteX2" fmla="*/ 88957 w 102321"/>
              <a:gd name="connsiteY2" fmla="*/ 0 h 116650"/>
              <a:gd name="connsiteX3" fmla="*/ 102318 w 102321"/>
              <a:gd name="connsiteY3" fmla="*/ 8757 h 116650"/>
              <a:gd name="connsiteX4" fmla="*/ 26716 w 102321"/>
              <a:gd name="connsiteY4" fmla="*/ 58320 h 116650"/>
              <a:gd name="connsiteX5" fmla="*/ 102322 w 102321"/>
              <a:gd name="connsiteY5" fmla="*/ 107893 h 116650"/>
              <a:gd name="connsiteX6" fmla="*/ 88957 w 102321"/>
              <a:gd name="connsiteY6" fmla="*/ 116650 h 116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321" h="116650">
                <a:moveTo>
                  <a:pt x="88957" y="116650"/>
                </a:moveTo>
                <a:lnTo>
                  <a:pt x="0" y="58320"/>
                </a:lnTo>
                <a:lnTo>
                  <a:pt x="88957" y="0"/>
                </a:lnTo>
                <a:lnTo>
                  <a:pt x="102318" y="8757"/>
                </a:lnTo>
                <a:lnTo>
                  <a:pt x="26716" y="58320"/>
                </a:lnTo>
                <a:lnTo>
                  <a:pt x="102322" y="107893"/>
                </a:lnTo>
                <a:lnTo>
                  <a:pt x="88957" y="116650"/>
                </a:lnTo>
                <a:close/>
              </a:path>
            </a:pathLst>
          </a:custGeom>
          <a:solidFill>
            <a:srgbClr val="FF0000"/>
          </a:solidFill>
          <a:ln w="3076" cap="flat">
            <a:noFill/>
            <a:prstDash val="solid"/>
            <a:miter/>
          </a:ln>
        </p:spPr>
        <p:txBody>
          <a:bodyPr rtlCol="0" anchor="ctr"/>
          <a:lstStyle/>
          <a:p>
            <a:endParaRPr lang="vi-VN"/>
          </a:p>
        </p:txBody>
      </p:sp>
      <p:sp>
        <p:nvSpPr>
          <p:cNvPr id="16" name="TextBox 15">
            <a:extLst>
              <a:ext uri="{FF2B5EF4-FFF2-40B4-BE49-F238E27FC236}">
                <a16:creationId xmlns:a16="http://schemas.microsoft.com/office/drawing/2014/main" id="{4424A273-B712-E31A-8543-A2E50015EDA1}"/>
              </a:ext>
            </a:extLst>
          </p:cNvPr>
          <p:cNvSpPr txBox="1"/>
          <p:nvPr/>
        </p:nvSpPr>
        <p:spPr>
          <a:xfrm>
            <a:off x="268491" y="806366"/>
            <a:ext cx="5930992" cy="461665"/>
          </a:xfrm>
          <a:prstGeom prst="rect">
            <a:avLst/>
          </a:prstGeom>
          <a:noFill/>
        </p:spPr>
        <p:txBody>
          <a:bodyPr wrap="square" rtlCol="0">
            <a:spAutoFit/>
          </a:bodyPr>
          <a:lstStyle/>
          <a:p>
            <a:r>
              <a:rPr lang="vi-VN" sz="2400">
                <a:latin typeface="Segoe UI Black" panose="020B0A02040204020203" pitchFamily="34" charset="0"/>
                <a:ea typeface="Segoe UI Black" panose="020B0A02040204020203" pitchFamily="34" charset="0"/>
              </a:rPr>
              <a:t>3.Tạo Data base và câu hỏi truy vấn</a:t>
            </a:r>
            <a:endParaRPr lang="en-US" sz="2400" dirty="0">
              <a:latin typeface="Segoe UI Black" panose="020B0A02040204020203" pitchFamily="34" charset="0"/>
              <a:ea typeface="Segoe UI Black" panose="020B0A02040204020203" pitchFamily="34" charset="0"/>
            </a:endParaRPr>
          </a:p>
        </p:txBody>
      </p:sp>
      <p:sp>
        <p:nvSpPr>
          <p:cNvPr id="17" name="TextBox 16">
            <a:extLst>
              <a:ext uri="{FF2B5EF4-FFF2-40B4-BE49-F238E27FC236}">
                <a16:creationId xmlns:a16="http://schemas.microsoft.com/office/drawing/2014/main" id="{FFF09999-864D-3653-3FF9-B2B6BD5286FF}"/>
              </a:ext>
            </a:extLst>
          </p:cNvPr>
          <p:cNvSpPr txBox="1"/>
          <p:nvPr/>
        </p:nvSpPr>
        <p:spPr>
          <a:xfrm>
            <a:off x="16904672" y="806366"/>
            <a:ext cx="4667469" cy="461665"/>
          </a:xfrm>
          <a:prstGeom prst="rect">
            <a:avLst/>
          </a:prstGeom>
          <a:noFill/>
        </p:spPr>
        <p:txBody>
          <a:bodyPr wrap="square" rtlCol="0">
            <a:spAutoFit/>
          </a:bodyPr>
          <a:lstStyle/>
          <a:p>
            <a:r>
              <a:rPr lang="vi-VN" sz="2400" dirty="0">
                <a:latin typeface="Segoe UI Black" panose="020B0A02040204020203" pitchFamily="34" charset="0"/>
                <a:ea typeface="Segoe UI Black" panose="020B0A02040204020203" pitchFamily="34" charset="0"/>
              </a:rPr>
              <a:t>2.Thiết kế hệ thống</a:t>
            </a:r>
            <a:endParaRPr lang="en-US" sz="2400" dirty="0">
              <a:latin typeface="Segoe UI Black" panose="020B0A02040204020203" pitchFamily="34" charset="0"/>
              <a:ea typeface="Segoe UI Black" panose="020B0A02040204020203" pitchFamily="34" charset="0"/>
            </a:endParaRPr>
          </a:p>
        </p:txBody>
      </p:sp>
      <p:sp>
        <p:nvSpPr>
          <p:cNvPr id="19" name="TextBox 18">
            <a:extLst>
              <a:ext uri="{FF2B5EF4-FFF2-40B4-BE49-F238E27FC236}">
                <a16:creationId xmlns:a16="http://schemas.microsoft.com/office/drawing/2014/main" id="{DF9F02A2-542B-27C2-DD77-58CBD8F7E123}"/>
              </a:ext>
            </a:extLst>
          </p:cNvPr>
          <p:cNvSpPr txBox="1"/>
          <p:nvPr/>
        </p:nvSpPr>
        <p:spPr>
          <a:xfrm>
            <a:off x="402597" y="1233030"/>
            <a:ext cx="10784114" cy="369332"/>
          </a:xfrm>
          <a:prstGeom prst="rect">
            <a:avLst/>
          </a:prstGeom>
          <a:noFill/>
        </p:spPr>
        <p:txBody>
          <a:bodyPr wrap="square">
            <a:spAutoFit/>
          </a:bodyPr>
          <a:lstStyle/>
          <a:p>
            <a:pPr marR="0" lvl="0" algn="just">
              <a:spcBef>
                <a:spcPts val="0"/>
              </a:spcBef>
              <a:spcAft>
                <a:spcPts val="0"/>
              </a:spcAft>
            </a:pPr>
            <a:r>
              <a:rPr lang="vi-VN" sz="1800" b="1" dirty="0">
                <a:effectLst/>
                <a:latin typeface="Times New Roman" panose="02020603050405020304" pitchFamily="18" charset="0"/>
                <a:ea typeface="Noto Sans Mono"/>
                <a:cs typeface="Noto Sans Mono"/>
              </a:rPr>
              <a:t>a.   DATABASE</a:t>
            </a:r>
            <a:endParaRPr lang="en-US" sz="800" b="1" dirty="0">
              <a:effectLst/>
              <a:latin typeface="Noto Sans Mono"/>
              <a:ea typeface="Noto Sans Mono"/>
              <a:cs typeface="Noto Sans Mono"/>
            </a:endParaRPr>
          </a:p>
        </p:txBody>
      </p:sp>
      <p:pic>
        <p:nvPicPr>
          <p:cNvPr id="20" name="Picture 19">
            <a:extLst>
              <a:ext uri="{FF2B5EF4-FFF2-40B4-BE49-F238E27FC236}">
                <a16:creationId xmlns:a16="http://schemas.microsoft.com/office/drawing/2014/main" id="{5A11CC95-3868-86B7-D717-CF3E35DAB892}"/>
              </a:ext>
            </a:extLst>
          </p:cNvPr>
          <p:cNvPicPr>
            <a:picLocks noChangeAspect="1"/>
          </p:cNvPicPr>
          <p:nvPr/>
        </p:nvPicPr>
        <p:blipFill>
          <a:blip r:embed="rId2"/>
          <a:stretch>
            <a:fillRect/>
          </a:stretch>
        </p:blipFill>
        <p:spPr>
          <a:xfrm>
            <a:off x="1703697" y="1796390"/>
            <a:ext cx="8566943" cy="4046050"/>
          </a:xfrm>
          <a:prstGeom prst="rect">
            <a:avLst/>
          </a:prstGeom>
        </p:spPr>
      </p:pic>
      <p:sp>
        <p:nvSpPr>
          <p:cNvPr id="22" name="TextBox 21">
            <a:extLst>
              <a:ext uri="{FF2B5EF4-FFF2-40B4-BE49-F238E27FC236}">
                <a16:creationId xmlns:a16="http://schemas.microsoft.com/office/drawing/2014/main" id="{FBBBA33F-560D-2772-EE14-37AE19B45128}"/>
              </a:ext>
            </a:extLst>
          </p:cNvPr>
          <p:cNvSpPr txBox="1"/>
          <p:nvPr/>
        </p:nvSpPr>
        <p:spPr>
          <a:xfrm>
            <a:off x="5605766" y="1428103"/>
            <a:ext cx="1187433" cy="374077"/>
          </a:xfrm>
          <a:prstGeom prst="rect">
            <a:avLst/>
          </a:prstGeom>
          <a:noFill/>
        </p:spPr>
        <p:txBody>
          <a:bodyPr wrap="square">
            <a:spAutoFit/>
          </a:bodyPr>
          <a:lstStyle/>
          <a:p>
            <a:pPr marL="0" marR="0" algn="just">
              <a:lnSpc>
                <a:spcPct val="107000"/>
              </a:lnSpc>
              <a:spcBef>
                <a:spcPts val="0"/>
              </a:spcBef>
              <a:spcAft>
                <a:spcPts val="0"/>
              </a:spcAft>
            </a:pPr>
            <a:r>
              <a:rPr lang="vi-VN" sz="1800" b="1" dirty="0">
                <a:solidFill>
                  <a:srgbClr val="FF0000"/>
                </a:solidFill>
                <a:effectLst/>
                <a:latin typeface="Times New Roman" panose="02020603050405020304" pitchFamily="18" charset="0"/>
                <a:ea typeface="SimSun" panose="02010600030101010101" pitchFamily="2" charset="-122"/>
                <a:cs typeface="Times New Roman" panose="02020603050405020304" pitchFamily="18" charset="0"/>
              </a:rPr>
              <a:t>SÁCH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12209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1CC88853-4B44-75B8-0BA7-CCA119E86598}"/>
              </a:ext>
            </a:extLst>
          </p:cNvPr>
          <p:cNvSpPr/>
          <p:nvPr/>
        </p:nvSpPr>
        <p:spPr>
          <a:xfrm>
            <a:off x="9351254" y="270976"/>
            <a:ext cx="914400" cy="313636"/>
          </a:xfrm>
          <a:prstGeom prst="roundRect">
            <a:avLst>
              <a:gd name="adj"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 name="TextBox 4">
            <a:extLst>
              <a:ext uri="{FF2B5EF4-FFF2-40B4-BE49-F238E27FC236}">
                <a16:creationId xmlns:a16="http://schemas.microsoft.com/office/drawing/2014/main" id="{69C9A071-537F-A816-E368-E8F7844ECA21}"/>
              </a:ext>
            </a:extLst>
          </p:cNvPr>
          <p:cNvSpPr txBox="1"/>
          <p:nvPr/>
        </p:nvSpPr>
        <p:spPr>
          <a:xfrm>
            <a:off x="9538885" y="320072"/>
            <a:ext cx="561051" cy="215444"/>
          </a:xfrm>
          <a:prstGeom prst="rect">
            <a:avLst/>
          </a:prstGeom>
          <a:noFill/>
        </p:spPr>
        <p:txBody>
          <a:bodyPr wrap="none" lIns="0" tIns="0" rIns="0" bIns="0" rtlCol="0">
            <a:spAutoFit/>
          </a:bodyPr>
          <a:lstStyle/>
          <a:p>
            <a:pPr algn="l"/>
            <a:r>
              <a:rPr lang="en-US" sz="1400" b="1" dirty="0" err="1">
                <a:solidFill>
                  <a:schemeClr val="bg1"/>
                </a:solidFill>
                <a:latin typeface="#9Slide03 Play" panose="00000500000000000000" pitchFamily="2" charset="0"/>
              </a:rPr>
              <a:t>Phần</a:t>
            </a:r>
            <a:r>
              <a:rPr lang="en-US" sz="1400" b="1" dirty="0">
                <a:solidFill>
                  <a:schemeClr val="bg1"/>
                </a:solidFill>
                <a:latin typeface="#9Slide03 Play" panose="00000500000000000000" pitchFamily="2" charset="0"/>
              </a:rPr>
              <a:t> </a:t>
            </a:r>
            <a:r>
              <a:rPr lang="vi-VN" sz="1400" b="1" dirty="0">
                <a:solidFill>
                  <a:schemeClr val="bg1"/>
                </a:solidFill>
                <a:latin typeface="#9Slide03 Play" panose="00000500000000000000" pitchFamily="2" charset="0"/>
              </a:rPr>
              <a:t>II</a:t>
            </a:r>
            <a:r>
              <a:rPr lang="en-US" sz="1400" b="1" dirty="0">
                <a:solidFill>
                  <a:schemeClr val="bg1"/>
                </a:solidFill>
                <a:latin typeface="#9Slide03 Play" panose="00000500000000000000" pitchFamily="2" charset="0"/>
              </a:rPr>
              <a:t>I</a:t>
            </a:r>
          </a:p>
        </p:txBody>
      </p:sp>
      <p:sp>
        <p:nvSpPr>
          <p:cNvPr id="6" name="TextBox 5">
            <a:extLst>
              <a:ext uri="{FF2B5EF4-FFF2-40B4-BE49-F238E27FC236}">
                <a16:creationId xmlns:a16="http://schemas.microsoft.com/office/drawing/2014/main" id="{BCD2BC0A-695D-091B-73C1-B27A132A07AA}"/>
              </a:ext>
            </a:extLst>
          </p:cNvPr>
          <p:cNvSpPr txBox="1"/>
          <p:nvPr/>
        </p:nvSpPr>
        <p:spPr>
          <a:xfrm>
            <a:off x="8287360" y="320072"/>
            <a:ext cx="512961" cy="215444"/>
          </a:xfrm>
          <a:prstGeom prst="rect">
            <a:avLst/>
          </a:prstGeom>
          <a:noFill/>
        </p:spPr>
        <p:txBody>
          <a:bodyPr wrap="none" lIns="0" tIns="0" rIns="0" bIns="0" rtlCol="0">
            <a:spAutoFit/>
          </a:bodyPr>
          <a:lstStyle/>
          <a:p>
            <a:pPr algn="l"/>
            <a:r>
              <a:rPr lang="en-US" sz="1400" b="1" dirty="0" err="1">
                <a:latin typeface="#9Slide03 Play" panose="00000500000000000000" pitchFamily="2" charset="0"/>
              </a:rPr>
              <a:t>Phần</a:t>
            </a:r>
            <a:r>
              <a:rPr lang="en-US" sz="1400" b="1" dirty="0">
                <a:latin typeface="#9Slide03 Play" panose="00000500000000000000" pitchFamily="2" charset="0"/>
              </a:rPr>
              <a:t> II</a:t>
            </a:r>
          </a:p>
        </p:txBody>
      </p:sp>
      <p:sp>
        <p:nvSpPr>
          <p:cNvPr id="7" name="TextBox 6">
            <a:extLst>
              <a:ext uri="{FF2B5EF4-FFF2-40B4-BE49-F238E27FC236}">
                <a16:creationId xmlns:a16="http://schemas.microsoft.com/office/drawing/2014/main" id="{11BAB40B-C38F-CAB7-6A64-5C26FBEE5DD1}"/>
              </a:ext>
            </a:extLst>
          </p:cNvPr>
          <p:cNvSpPr txBox="1"/>
          <p:nvPr/>
        </p:nvSpPr>
        <p:spPr>
          <a:xfrm>
            <a:off x="5795530" y="320072"/>
            <a:ext cx="687689" cy="215444"/>
          </a:xfrm>
          <a:prstGeom prst="rect">
            <a:avLst/>
          </a:prstGeom>
          <a:noFill/>
        </p:spPr>
        <p:txBody>
          <a:bodyPr wrap="none" lIns="0" tIns="0" rIns="0" bIns="0" rtlCol="0">
            <a:spAutoFit/>
          </a:bodyPr>
          <a:lstStyle/>
          <a:p>
            <a:pPr algn="l"/>
            <a:r>
              <a:rPr lang="en-US" sz="1400" b="1" dirty="0">
                <a:latin typeface="#9Slide03 Play" panose="00000500000000000000" pitchFamily="2" charset="0"/>
              </a:rPr>
              <a:t>Member</a:t>
            </a:r>
          </a:p>
        </p:txBody>
      </p:sp>
      <p:sp>
        <p:nvSpPr>
          <p:cNvPr id="8" name="TextBox 7">
            <a:extLst>
              <a:ext uri="{FF2B5EF4-FFF2-40B4-BE49-F238E27FC236}">
                <a16:creationId xmlns:a16="http://schemas.microsoft.com/office/drawing/2014/main" id="{50EDA1C1-6E07-5F37-8EE7-3EF4ABFBCCCF}"/>
              </a:ext>
            </a:extLst>
          </p:cNvPr>
          <p:cNvSpPr txBox="1"/>
          <p:nvPr/>
        </p:nvSpPr>
        <p:spPr>
          <a:xfrm>
            <a:off x="10715426" y="320072"/>
            <a:ext cx="657231" cy="215444"/>
          </a:xfrm>
          <a:prstGeom prst="rect">
            <a:avLst/>
          </a:prstGeom>
          <a:noFill/>
        </p:spPr>
        <p:txBody>
          <a:bodyPr wrap="none" lIns="0" tIns="0" rIns="0" bIns="0" rtlCol="0">
            <a:spAutoFit/>
          </a:bodyPr>
          <a:lstStyle/>
          <a:p>
            <a:pPr algn="l"/>
            <a:r>
              <a:rPr lang="en-US" sz="1400" b="1" dirty="0" err="1">
                <a:latin typeface="#9Slide03 Play" panose="00000500000000000000" pitchFamily="2" charset="0"/>
              </a:rPr>
              <a:t>Phần</a:t>
            </a:r>
            <a:r>
              <a:rPr lang="en-US" sz="1400" b="1" dirty="0">
                <a:latin typeface="#9Slide03 Play" panose="00000500000000000000" pitchFamily="2" charset="0"/>
              </a:rPr>
              <a:t> </a:t>
            </a:r>
            <a:r>
              <a:rPr lang="vi-VN" sz="1400" b="1" dirty="0">
                <a:latin typeface="#9Slide03 Play" panose="00000500000000000000" pitchFamily="2" charset="0"/>
              </a:rPr>
              <a:t>IV</a:t>
            </a:r>
            <a:endParaRPr lang="en-US" sz="1400" b="1" dirty="0">
              <a:latin typeface="#9Slide03 Play" panose="00000500000000000000" pitchFamily="2" charset="0"/>
            </a:endParaRPr>
          </a:p>
        </p:txBody>
      </p:sp>
      <p:sp>
        <p:nvSpPr>
          <p:cNvPr id="9" name="TextBox 8">
            <a:extLst>
              <a:ext uri="{FF2B5EF4-FFF2-40B4-BE49-F238E27FC236}">
                <a16:creationId xmlns:a16="http://schemas.microsoft.com/office/drawing/2014/main" id="{9CE989F4-7364-2517-05D1-BF1364ABD401}"/>
              </a:ext>
            </a:extLst>
          </p:cNvPr>
          <p:cNvSpPr txBox="1"/>
          <p:nvPr/>
        </p:nvSpPr>
        <p:spPr>
          <a:xfrm>
            <a:off x="7132015" y="320072"/>
            <a:ext cx="464871" cy="215444"/>
          </a:xfrm>
          <a:prstGeom prst="rect">
            <a:avLst/>
          </a:prstGeom>
          <a:noFill/>
        </p:spPr>
        <p:txBody>
          <a:bodyPr wrap="none" lIns="0" tIns="0" rIns="0" bIns="0" rtlCol="0">
            <a:spAutoFit/>
          </a:bodyPr>
          <a:lstStyle/>
          <a:p>
            <a:pPr algn="l"/>
            <a:r>
              <a:rPr lang="en-US" sz="1400" b="1" dirty="0" err="1">
                <a:latin typeface="#9Slide03 Play" panose="00000500000000000000" pitchFamily="2" charset="0"/>
              </a:rPr>
              <a:t>Phần</a:t>
            </a:r>
            <a:r>
              <a:rPr lang="en-US" sz="1400" b="1" dirty="0">
                <a:latin typeface="#9Slide03 Play" panose="00000500000000000000" pitchFamily="2" charset="0"/>
              </a:rPr>
              <a:t> I</a:t>
            </a:r>
          </a:p>
        </p:txBody>
      </p:sp>
      <p:sp>
        <p:nvSpPr>
          <p:cNvPr id="10" name="TextBox 9">
            <a:extLst>
              <a:ext uri="{FF2B5EF4-FFF2-40B4-BE49-F238E27FC236}">
                <a16:creationId xmlns:a16="http://schemas.microsoft.com/office/drawing/2014/main" id="{CB1950BD-189D-3397-55E3-8302D9C289FC}"/>
              </a:ext>
            </a:extLst>
          </p:cNvPr>
          <p:cNvSpPr txBox="1"/>
          <p:nvPr/>
        </p:nvSpPr>
        <p:spPr>
          <a:xfrm>
            <a:off x="4648200" y="320072"/>
            <a:ext cx="498534" cy="215444"/>
          </a:xfrm>
          <a:prstGeom prst="rect">
            <a:avLst/>
          </a:prstGeom>
          <a:noFill/>
        </p:spPr>
        <p:txBody>
          <a:bodyPr wrap="none" lIns="0" tIns="0" rIns="0" bIns="0" rtlCol="0">
            <a:spAutoFit/>
          </a:bodyPr>
          <a:lstStyle/>
          <a:p>
            <a:pPr algn="l"/>
            <a:r>
              <a:rPr lang="en-US" sz="1400" b="1" dirty="0">
                <a:latin typeface="#9Slide03 Play" panose="00000500000000000000" pitchFamily="2" charset="0"/>
              </a:rPr>
              <a:t>Home</a:t>
            </a:r>
          </a:p>
        </p:txBody>
      </p:sp>
      <p:sp>
        <p:nvSpPr>
          <p:cNvPr id="11" name="Hình Bầu dục 20">
            <a:hlinkClick r:id="" action="ppaction://hlinkshowjump?jump=nextslide"/>
            <a:extLst>
              <a:ext uri="{FF2B5EF4-FFF2-40B4-BE49-F238E27FC236}">
                <a16:creationId xmlns:a16="http://schemas.microsoft.com/office/drawing/2014/main" id="{A020D310-BE05-B54C-D651-6D05CA55C431}"/>
              </a:ext>
            </a:extLst>
          </p:cNvPr>
          <p:cNvSpPr/>
          <p:nvPr/>
        </p:nvSpPr>
        <p:spPr>
          <a:xfrm>
            <a:off x="6199483" y="6036469"/>
            <a:ext cx="384674" cy="384674"/>
          </a:xfrm>
          <a:prstGeom prst="ellipse">
            <a:avLst/>
          </a:prstGeom>
          <a:solidFill>
            <a:srgbClr val="FF0000"/>
          </a:solidFill>
          <a:ln>
            <a:noFill/>
          </a:ln>
          <a:effectLst>
            <a:outerShdw blurRad="228600" dist="127000" dir="8100000" algn="tr" rotWithShape="0">
              <a:srgbClr val="467076">
                <a:alpha val="5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 name="Đồ họa 45" descr="Caret Left with solid fill">
            <a:hlinkClick r:id="" action="ppaction://hlinkshowjump?jump=nextslide"/>
            <a:extLst>
              <a:ext uri="{FF2B5EF4-FFF2-40B4-BE49-F238E27FC236}">
                <a16:creationId xmlns:a16="http://schemas.microsoft.com/office/drawing/2014/main" id="{8CC437E5-2394-D110-E13D-25EC1D03AB35}"/>
              </a:ext>
            </a:extLst>
          </p:cNvPr>
          <p:cNvSpPr/>
          <p:nvPr/>
        </p:nvSpPr>
        <p:spPr>
          <a:xfrm flipH="1">
            <a:off x="6340482" y="6170351"/>
            <a:ext cx="102321" cy="116650"/>
          </a:xfrm>
          <a:custGeom>
            <a:avLst/>
            <a:gdLst>
              <a:gd name="connsiteX0" fmla="*/ 88957 w 102321"/>
              <a:gd name="connsiteY0" fmla="*/ 116650 h 116650"/>
              <a:gd name="connsiteX1" fmla="*/ 0 w 102321"/>
              <a:gd name="connsiteY1" fmla="*/ 58320 h 116650"/>
              <a:gd name="connsiteX2" fmla="*/ 88957 w 102321"/>
              <a:gd name="connsiteY2" fmla="*/ 0 h 116650"/>
              <a:gd name="connsiteX3" fmla="*/ 102318 w 102321"/>
              <a:gd name="connsiteY3" fmla="*/ 8757 h 116650"/>
              <a:gd name="connsiteX4" fmla="*/ 26716 w 102321"/>
              <a:gd name="connsiteY4" fmla="*/ 58320 h 116650"/>
              <a:gd name="connsiteX5" fmla="*/ 102322 w 102321"/>
              <a:gd name="connsiteY5" fmla="*/ 107893 h 116650"/>
              <a:gd name="connsiteX6" fmla="*/ 88957 w 102321"/>
              <a:gd name="connsiteY6" fmla="*/ 116650 h 116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321" h="116650">
                <a:moveTo>
                  <a:pt x="88957" y="116650"/>
                </a:moveTo>
                <a:lnTo>
                  <a:pt x="0" y="58320"/>
                </a:lnTo>
                <a:lnTo>
                  <a:pt x="88957" y="0"/>
                </a:lnTo>
                <a:lnTo>
                  <a:pt x="102318" y="8757"/>
                </a:lnTo>
                <a:lnTo>
                  <a:pt x="26716" y="58320"/>
                </a:lnTo>
                <a:lnTo>
                  <a:pt x="102322" y="107893"/>
                </a:lnTo>
                <a:lnTo>
                  <a:pt x="88957" y="116650"/>
                </a:lnTo>
                <a:close/>
              </a:path>
            </a:pathLst>
          </a:custGeom>
          <a:solidFill>
            <a:schemeClr val="bg1"/>
          </a:solidFill>
          <a:ln w="3076" cap="flat">
            <a:noFill/>
            <a:prstDash val="solid"/>
            <a:miter/>
          </a:ln>
        </p:spPr>
        <p:txBody>
          <a:bodyPr rtlCol="0" anchor="ctr"/>
          <a:lstStyle/>
          <a:p>
            <a:endParaRPr lang="vi-VN"/>
          </a:p>
        </p:txBody>
      </p:sp>
      <p:sp>
        <p:nvSpPr>
          <p:cNvPr id="13" name="Hình Bầu dục 22">
            <a:hlinkClick r:id="" action="ppaction://hlinkshowjump?jump=previousslide"/>
            <a:extLst>
              <a:ext uri="{FF2B5EF4-FFF2-40B4-BE49-F238E27FC236}">
                <a16:creationId xmlns:a16="http://schemas.microsoft.com/office/drawing/2014/main" id="{224DD205-DDA6-38A4-AA9A-0B59F111818A}"/>
              </a:ext>
            </a:extLst>
          </p:cNvPr>
          <p:cNvSpPr/>
          <p:nvPr/>
        </p:nvSpPr>
        <p:spPr>
          <a:xfrm>
            <a:off x="5602495" y="6036469"/>
            <a:ext cx="384674" cy="384674"/>
          </a:xfrm>
          <a:prstGeom prst="ellipse">
            <a:avLst/>
          </a:prstGeom>
          <a:solidFill>
            <a:schemeClr val="bg1"/>
          </a:solidFill>
          <a:ln>
            <a:noFill/>
          </a:ln>
          <a:effectLst>
            <a:outerShdw blurRad="228600" dist="127000" dir="8100000" algn="tr"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14" name="Đồ họa 46" descr="Caret Left with solid fill">
            <a:hlinkClick r:id="" action="ppaction://hlinkshowjump?jump=previousslide"/>
            <a:extLst>
              <a:ext uri="{FF2B5EF4-FFF2-40B4-BE49-F238E27FC236}">
                <a16:creationId xmlns:a16="http://schemas.microsoft.com/office/drawing/2014/main" id="{BD773314-C84F-CCD8-85E3-32190A40E57F}"/>
              </a:ext>
            </a:extLst>
          </p:cNvPr>
          <p:cNvSpPr/>
          <p:nvPr/>
        </p:nvSpPr>
        <p:spPr>
          <a:xfrm>
            <a:off x="5743494" y="6170351"/>
            <a:ext cx="102321" cy="116650"/>
          </a:xfrm>
          <a:custGeom>
            <a:avLst/>
            <a:gdLst>
              <a:gd name="connsiteX0" fmla="*/ 88957 w 102321"/>
              <a:gd name="connsiteY0" fmla="*/ 116650 h 116650"/>
              <a:gd name="connsiteX1" fmla="*/ 0 w 102321"/>
              <a:gd name="connsiteY1" fmla="*/ 58320 h 116650"/>
              <a:gd name="connsiteX2" fmla="*/ 88957 w 102321"/>
              <a:gd name="connsiteY2" fmla="*/ 0 h 116650"/>
              <a:gd name="connsiteX3" fmla="*/ 102318 w 102321"/>
              <a:gd name="connsiteY3" fmla="*/ 8757 h 116650"/>
              <a:gd name="connsiteX4" fmla="*/ 26716 w 102321"/>
              <a:gd name="connsiteY4" fmla="*/ 58320 h 116650"/>
              <a:gd name="connsiteX5" fmla="*/ 102322 w 102321"/>
              <a:gd name="connsiteY5" fmla="*/ 107893 h 116650"/>
              <a:gd name="connsiteX6" fmla="*/ 88957 w 102321"/>
              <a:gd name="connsiteY6" fmla="*/ 116650 h 116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321" h="116650">
                <a:moveTo>
                  <a:pt x="88957" y="116650"/>
                </a:moveTo>
                <a:lnTo>
                  <a:pt x="0" y="58320"/>
                </a:lnTo>
                <a:lnTo>
                  <a:pt x="88957" y="0"/>
                </a:lnTo>
                <a:lnTo>
                  <a:pt x="102318" y="8757"/>
                </a:lnTo>
                <a:lnTo>
                  <a:pt x="26716" y="58320"/>
                </a:lnTo>
                <a:lnTo>
                  <a:pt x="102322" y="107893"/>
                </a:lnTo>
                <a:lnTo>
                  <a:pt x="88957" y="116650"/>
                </a:lnTo>
                <a:close/>
              </a:path>
            </a:pathLst>
          </a:custGeom>
          <a:solidFill>
            <a:srgbClr val="FF0000"/>
          </a:solidFill>
          <a:ln w="3076" cap="flat">
            <a:noFill/>
            <a:prstDash val="solid"/>
            <a:miter/>
          </a:ln>
        </p:spPr>
        <p:txBody>
          <a:bodyPr rtlCol="0" anchor="ctr"/>
          <a:lstStyle/>
          <a:p>
            <a:endParaRPr lang="vi-VN"/>
          </a:p>
        </p:txBody>
      </p:sp>
      <p:sp>
        <p:nvSpPr>
          <p:cNvPr id="16" name="TextBox 15">
            <a:extLst>
              <a:ext uri="{FF2B5EF4-FFF2-40B4-BE49-F238E27FC236}">
                <a16:creationId xmlns:a16="http://schemas.microsoft.com/office/drawing/2014/main" id="{4424A273-B712-E31A-8543-A2E50015EDA1}"/>
              </a:ext>
            </a:extLst>
          </p:cNvPr>
          <p:cNvSpPr txBox="1"/>
          <p:nvPr/>
        </p:nvSpPr>
        <p:spPr>
          <a:xfrm>
            <a:off x="268491" y="806366"/>
            <a:ext cx="5930992" cy="461665"/>
          </a:xfrm>
          <a:prstGeom prst="rect">
            <a:avLst/>
          </a:prstGeom>
          <a:noFill/>
        </p:spPr>
        <p:txBody>
          <a:bodyPr wrap="square" rtlCol="0">
            <a:spAutoFit/>
          </a:bodyPr>
          <a:lstStyle/>
          <a:p>
            <a:r>
              <a:rPr lang="vi-VN" sz="2400">
                <a:latin typeface="Segoe UI Black" panose="020B0A02040204020203" pitchFamily="34" charset="0"/>
                <a:ea typeface="Segoe UI Black" panose="020B0A02040204020203" pitchFamily="34" charset="0"/>
              </a:rPr>
              <a:t>3.Tạo Data base và câu hỏi truy vấn</a:t>
            </a:r>
            <a:endParaRPr lang="en-US" sz="2400" dirty="0">
              <a:latin typeface="Segoe UI Black" panose="020B0A02040204020203" pitchFamily="34" charset="0"/>
              <a:ea typeface="Segoe UI Black" panose="020B0A02040204020203" pitchFamily="34" charset="0"/>
            </a:endParaRPr>
          </a:p>
        </p:txBody>
      </p:sp>
      <p:sp>
        <p:nvSpPr>
          <p:cNvPr id="17" name="TextBox 16">
            <a:extLst>
              <a:ext uri="{FF2B5EF4-FFF2-40B4-BE49-F238E27FC236}">
                <a16:creationId xmlns:a16="http://schemas.microsoft.com/office/drawing/2014/main" id="{FFF09999-864D-3653-3FF9-B2B6BD5286FF}"/>
              </a:ext>
            </a:extLst>
          </p:cNvPr>
          <p:cNvSpPr txBox="1"/>
          <p:nvPr/>
        </p:nvSpPr>
        <p:spPr>
          <a:xfrm>
            <a:off x="16904672" y="806366"/>
            <a:ext cx="4667469" cy="461665"/>
          </a:xfrm>
          <a:prstGeom prst="rect">
            <a:avLst/>
          </a:prstGeom>
          <a:noFill/>
        </p:spPr>
        <p:txBody>
          <a:bodyPr wrap="square" rtlCol="0">
            <a:spAutoFit/>
          </a:bodyPr>
          <a:lstStyle/>
          <a:p>
            <a:r>
              <a:rPr lang="vi-VN" sz="2400" dirty="0">
                <a:latin typeface="Segoe UI Black" panose="020B0A02040204020203" pitchFamily="34" charset="0"/>
                <a:ea typeface="Segoe UI Black" panose="020B0A02040204020203" pitchFamily="34" charset="0"/>
              </a:rPr>
              <a:t>2.Thiết kế hệ thống</a:t>
            </a:r>
            <a:endParaRPr lang="en-US" sz="2400" dirty="0">
              <a:latin typeface="Segoe UI Black" panose="020B0A02040204020203" pitchFamily="34" charset="0"/>
              <a:ea typeface="Segoe UI Black" panose="020B0A02040204020203" pitchFamily="34" charset="0"/>
            </a:endParaRPr>
          </a:p>
        </p:txBody>
      </p:sp>
      <p:sp>
        <p:nvSpPr>
          <p:cNvPr id="19" name="TextBox 18">
            <a:extLst>
              <a:ext uri="{FF2B5EF4-FFF2-40B4-BE49-F238E27FC236}">
                <a16:creationId xmlns:a16="http://schemas.microsoft.com/office/drawing/2014/main" id="{DF9F02A2-542B-27C2-DD77-58CBD8F7E123}"/>
              </a:ext>
            </a:extLst>
          </p:cNvPr>
          <p:cNvSpPr txBox="1"/>
          <p:nvPr/>
        </p:nvSpPr>
        <p:spPr>
          <a:xfrm>
            <a:off x="402597" y="1233030"/>
            <a:ext cx="10784114" cy="369332"/>
          </a:xfrm>
          <a:prstGeom prst="rect">
            <a:avLst/>
          </a:prstGeom>
          <a:noFill/>
        </p:spPr>
        <p:txBody>
          <a:bodyPr wrap="square">
            <a:spAutoFit/>
          </a:bodyPr>
          <a:lstStyle/>
          <a:p>
            <a:pPr marR="0" lvl="0" algn="just">
              <a:spcBef>
                <a:spcPts val="0"/>
              </a:spcBef>
              <a:spcAft>
                <a:spcPts val="0"/>
              </a:spcAft>
            </a:pPr>
            <a:r>
              <a:rPr lang="vi-VN" sz="1800" b="1" dirty="0">
                <a:effectLst/>
                <a:latin typeface="Times New Roman" panose="02020603050405020304" pitchFamily="18" charset="0"/>
                <a:ea typeface="Noto Sans Mono"/>
                <a:cs typeface="Noto Sans Mono"/>
              </a:rPr>
              <a:t>a.   DATABASE</a:t>
            </a:r>
            <a:endParaRPr lang="en-US" sz="800" b="1" dirty="0">
              <a:effectLst/>
              <a:latin typeface="Noto Sans Mono"/>
              <a:ea typeface="Noto Sans Mono"/>
              <a:cs typeface="Noto Sans Mono"/>
            </a:endParaRPr>
          </a:p>
        </p:txBody>
      </p:sp>
      <p:pic>
        <p:nvPicPr>
          <p:cNvPr id="2" name="Picture 1" descr="A table with text on it&#10;&#10;Description automatically generated">
            <a:extLst>
              <a:ext uri="{FF2B5EF4-FFF2-40B4-BE49-F238E27FC236}">
                <a16:creationId xmlns:a16="http://schemas.microsoft.com/office/drawing/2014/main" id="{05C96397-63F2-1454-1C6A-D0989DD07EF5}"/>
              </a:ext>
            </a:extLst>
          </p:cNvPr>
          <p:cNvPicPr>
            <a:picLocks noChangeAspect="1"/>
          </p:cNvPicPr>
          <p:nvPr/>
        </p:nvPicPr>
        <p:blipFill>
          <a:blip r:embed="rId2"/>
          <a:stretch>
            <a:fillRect/>
          </a:stretch>
        </p:blipFill>
        <p:spPr>
          <a:xfrm>
            <a:off x="1953145" y="1751240"/>
            <a:ext cx="8372458" cy="4205882"/>
          </a:xfrm>
          <a:prstGeom prst="rect">
            <a:avLst/>
          </a:prstGeom>
        </p:spPr>
      </p:pic>
      <p:sp>
        <p:nvSpPr>
          <p:cNvPr id="15" name="TextBox 14">
            <a:extLst>
              <a:ext uri="{FF2B5EF4-FFF2-40B4-BE49-F238E27FC236}">
                <a16:creationId xmlns:a16="http://schemas.microsoft.com/office/drawing/2014/main" id="{6B82C53E-1C7B-3889-D9FB-D29D9579D429}"/>
              </a:ext>
            </a:extLst>
          </p:cNvPr>
          <p:cNvSpPr txBox="1"/>
          <p:nvPr/>
        </p:nvSpPr>
        <p:spPr>
          <a:xfrm>
            <a:off x="5283200" y="1377163"/>
            <a:ext cx="1473200" cy="374077"/>
          </a:xfrm>
          <a:prstGeom prst="rect">
            <a:avLst/>
          </a:prstGeom>
          <a:noFill/>
        </p:spPr>
        <p:txBody>
          <a:bodyPr wrap="square">
            <a:spAutoFit/>
          </a:bodyPr>
          <a:lstStyle/>
          <a:p>
            <a:pPr marL="0" marR="0" algn="just">
              <a:lnSpc>
                <a:spcPct val="107000"/>
              </a:lnSpc>
              <a:spcBef>
                <a:spcPts val="0"/>
              </a:spcBef>
              <a:spcAft>
                <a:spcPts val="0"/>
              </a:spcAft>
            </a:pPr>
            <a:r>
              <a:rPr lang="en-US" sz="1800" b="1" dirty="0"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ĐẦU</a:t>
            </a:r>
            <a:r>
              <a:rPr lang="vi-VN" sz="18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SÁCH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835829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1CC88853-4B44-75B8-0BA7-CCA119E86598}"/>
              </a:ext>
            </a:extLst>
          </p:cNvPr>
          <p:cNvSpPr/>
          <p:nvPr/>
        </p:nvSpPr>
        <p:spPr>
          <a:xfrm>
            <a:off x="9351254" y="270976"/>
            <a:ext cx="914400" cy="313636"/>
          </a:xfrm>
          <a:prstGeom prst="roundRect">
            <a:avLst>
              <a:gd name="adj"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 name="TextBox 4">
            <a:extLst>
              <a:ext uri="{FF2B5EF4-FFF2-40B4-BE49-F238E27FC236}">
                <a16:creationId xmlns:a16="http://schemas.microsoft.com/office/drawing/2014/main" id="{69C9A071-537F-A816-E368-E8F7844ECA21}"/>
              </a:ext>
            </a:extLst>
          </p:cNvPr>
          <p:cNvSpPr txBox="1"/>
          <p:nvPr/>
        </p:nvSpPr>
        <p:spPr>
          <a:xfrm>
            <a:off x="9538885" y="320072"/>
            <a:ext cx="561051" cy="215444"/>
          </a:xfrm>
          <a:prstGeom prst="rect">
            <a:avLst/>
          </a:prstGeom>
          <a:noFill/>
        </p:spPr>
        <p:txBody>
          <a:bodyPr wrap="none" lIns="0" tIns="0" rIns="0" bIns="0" rtlCol="0">
            <a:spAutoFit/>
          </a:bodyPr>
          <a:lstStyle/>
          <a:p>
            <a:pPr algn="l"/>
            <a:r>
              <a:rPr lang="en-US" sz="1400" b="1" dirty="0" err="1">
                <a:solidFill>
                  <a:schemeClr val="bg1"/>
                </a:solidFill>
                <a:latin typeface="#9Slide03 Play" panose="00000500000000000000" pitchFamily="2" charset="0"/>
              </a:rPr>
              <a:t>Phần</a:t>
            </a:r>
            <a:r>
              <a:rPr lang="en-US" sz="1400" b="1" dirty="0">
                <a:solidFill>
                  <a:schemeClr val="bg1"/>
                </a:solidFill>
                <a:latin typeface="#9Slide03 Play" panose="00000500000000000000" pitchFamily="2" charset="0"/>
              </a:rPr>
              <a:t> </a:t>
            </a:r>
            <a:r>
              <a:rPr lang="vi-VN" sz="1400" b="1" dirty="0">
                <a:solidFill>
                  <a:schemeClr val="bg1"/>
                </a:solidFill>
                <a:latin typeface="#9Slide03 Play" panose="00000500000000000000" pitchFamily="2" charset="0"/>
              </a:rPr>
              <a:t>II</a:t>
            </a:r>
            <a:r>
              <a:rPr lang="en-US" sz="1400" b="1" dirty="0">
                <a:solidFill>
                  <a:schemeClr val="bg1"/>
                </a:solidFill>
                <a:latin typeface="#9Slide03 Play" panose="00000500000000000000" pitchFamily="2" charset="0"/>
              </a:rPr>
              <a:t>I</a:t>
            </a:r>
          </a:p>
        </p:txBody>
      </p:sp>
      <p:sp>
        <p:nvSpPr>
          <p:cNvPr id="6" name="TextBox 5">
            <a:extLst>
              <a:ext uri="{FF2B5EF4-FFF2-40B4-BE49-F238E27FC236}">
                <a16:creationId xmlns:a16="http://schemas.microsoft.com/office/drawing/2014/main" id="{BCD2BC0A-695D-091B-73C1-B27A132A07AA}"/>
              </a:ext>
            </a:extLst>
          </p:cNvPr>
          <p:cNvSpPr txBox="1"/>
          <p:nvPr/>
        </p:nvSpPr>
        <p:spPr>
          <a:xfrm>
            <a:off x="8287360" y="320072"/>
            <a:ext cx="512961" cy="215444"/>
          </a:xfrm>
          <a:prstGeom prst="rect">
            <a:avLst/>
          </a:prstGeom>
          <a:noFill/>
        </p:spPr>
        <p:txBody>
          <a:bodyPr wrap="none" lIns="0" tIns="0" rIns="0" bIns="0" rtlCol="0">
            <a:spAutoFit/>
          </a:bodyPr>
          <a:lstStyle/>
          <a:p>
            <a:pPr algn="l"/>
            <a:r>
              <a:rPr lang="en-US" sz="1400" b="1" dirty="0" err="1">
                <a:latin typeface="#9Slide03 Play" panose="00000500000000000000" pitchFamily="2" charset="0"/>
              </a:rPr>
              <a:t>Phần</a:t>
            </a:r>
            <a:r>
              <a:rPr lang="en-US" sz="1400" b="1" dirty="0">
                <a:latin typeface="#9Slide03 Play" panose="00000500000000000000" pitchFamily="2" charset="0"/>
              </a:rPr>
              <a:t> II</a:t>
            </a:r>
          </a:p>
        </p:txBody>
      </p:sp>
      <p:sp>
        <p:nvSpPr>
          <p:cNvPr id="7" name="TextBox 6">
            <a:extLst>
              <a:ext uri="{FF2B5EF4-FFF2-40B4-BE49-F238E27FC236}">
                <a16:creationId xmlns:a16="http://schemas.microsoft.com/office/drawing/2014/main" id="{11BAB40B-C38F-CAB7-6A64-5C26FBEE5DD1}"/>
              </a:ext>
            </a:extLst>
          </p:cNvPr>
          <p:cNvSpPr txBox="1"/>
          <p:nvPr/>
        </p:nvSpPr>
        <p:spPr>
          <a:xfrm>
            <a:off x="5795530" y="320072"/>
            <a:ext cx="687689" cy="215444"/>
          </a:xfrm>
          <a:prstGeom prst="rect">
            <a:avLst/>
          </a:prstGeom>
          <a:noFill/>
        </p:spPr>
        <p:txBody>
          <a:bodyPr wrap="none" lIns="0" tIns="0" rIns="0" bIns="0" rtlCol="0">
            <a:spAutoFit/>
          </a:bodyPr>
          <a:lstStyle/>
          <a:p>
            <a:pPr algn="l"/>
            <a:r>
              <a:rPr lang="en-US" sz="1400" b="1" dirty="0">
                <a:latin typeface="#9Slide03 Play" panose="00000500000000000000" pitchFamily="2" charset="0"/>
              </a:rPr>
              <a:t>Member</a:t>
            </a:r>
          </a:p>
        </p:txBody>
      </p:sp>
      <p:sp>
        <p:nvSpPr>
          <p:cNvPr id="8" name="TextBox 7">
            <a:extLst>
              <a:ext uri="{FF2B5EF4-FFF2-40B4-BE49-F238E27FC236}">
                <a16:creationId xmlns:a16="http://schemas.microsoft.com/office/drawing/2014/main" id="{50EDA1C1-6E07-5F37-8EE7-3EF4ABFBCCCF}"/>
              </a:ext>
            </a:extLst>
          </p:cNvPr>
          <p:cNvSpPr txBox="1"/>
          <p:nvPr/>
        </p:nvSpPr>
        <p:spPr>
          <a:xfrm>
            <a:off x="10715426" y="320072"/>
            <a:ext cx="657231" cy="215444"/>
          </a:xfrm>
          <a:prstGeom prst="rect">
            <a:avLst/>
          </a:prstGeom>
          <a:noFill/>
        </p:spPr>
        <p:txBody>
          <a:bodyPr wrap="none" lIns="0" tIns="0" rIns="0" bIns="0" rtlCol="0">
            <a:spAutoFit/>
          </a:bodyPr>
          <a:lstStyle/>
          <a:p>
            <a:pPr algn="l"/>
            <a:r>
              <a:rPr lang="en-US" sz="1400" b="1" dirty="0" err="1">
                <a:latin typeface="#9Slide03 Play" panose="00000500000000000000" pitchFamily="2" charset="0"/>
              </a:rPr>
              <a:t>Phần</a:t>
            </a:r>
            <a:r>
              <a:rPr lang="en-US" sz="1400" b="1" dirty="0">
                <a:latin typeface="#9Slide03 Play" panose="00000500000000000000" pitchFamily="2" charset="0"/>
              </a:rPr>
              <a:t> </a:t>
            </a:r>
            <a:r>
              <a:rPr lang="vi-VN" sz="1400" b="1" dirty="0">
                <a:latin typeface="#9Slide03 Play" panose="00000500000000000000" pitchFamily="2" charset="0"/>
              </a:rPr>
              <a:t>IV</a:t>
            </a:r>
            <a:endParaRPr lang="en-US" sz="1400" b="1" dirty="0">
              <a:latin typeface="#9Slide03 Play" panose="00000500000000000000" pitchFamily="2" charset="0"/>
            </a:endParaRPr>
          </a:p>
        </p:txBody>
      </p:sp>
      <p:sp>
        <p:nvSpPr>
          <p:cNvPr id="9" name="TextBox 8">
            <a:extLst>
              <a:ext uri="{FF2B5EF4-FFF2-40B4-BE49-F238E27FC236}">
                <a16:creationId xmlns:a16="http://schemas.microsoft.com/office/drawing/2014/main" id="{9CE989F4-7364-2517-05D1-BF1364ABD401}"/>
              </a:ext>
            </a:extLst>
          </p:cNvPr>
          <p:cNvSpPr txBox="1"/>
          <p:nvPr/>
        </p:nvSpPr>
        <p:spPr>
          <a:xfrm>
            <a:off x="7132015" y="320072"/>
            <a:ext cx="464871" cy="215444"/>
          </a:xfrm>
          <a:prstGeom prst="rect">
            <a:avLst/>
          </a:prstGeom>
          <a:noFill/>
        </p:spPr>
        <p:txBody>
          <a:bodyPr wrap="none" lIns="0" tIns="0" rIns="0" bIns="0" rtlCol="0">
            <a:spAutoFit/>
          </a:bodyPr>
          <a:lstStyle/>
          <a:p>
            <a:pPr algn="l"/>
            <a:r>
              <a:rPr lang="en-US" sz="1400" b="1" dirty="0" err="1">
                <a:latin typeface="#9Slide03 Play" panose="00000500000000000000" pitchFamily="2" charset="0"/>
              </a:rPr>
              <a:t>Phần</a:t>
            </a:r>
            <a:r>
              <a:rPr lang="en-US" sz="1400" b="1" dirty="0">
                <a:latin typeface="#9Slide03 Play" panose="00000500000000000000" pitchFamily="2" charset="0"/>
              </a:rPr>
              <a:t> I</a:t>
            </a:r>
          </a:p>
        </p:txBody>
      </p:sp>
      <p:sp>
        <p:nvSpPr>
          <p:cNvPr id="10" name="TextBox 9">
            <a:extLst>
              <a:ext uri="{FF2B5EF4-FFF2-40B4-BE49-F238E27FC236}">
                <a16:creationId xmlns:a16="http://schemas.microsoft.com/office/drawing/2014/main" id="{CB1950BD-189D-3397-55E3-8302D9C289FC}"/>
              </a:ext>
            </a:extLst>
          </p:cNvPr>
          <p:cNvSpPr txBox="1"/>
          <p:nvPr/>
        </p:nvSpPr>
        <p:spPr>
          <a:xfrm>
            <a:off x="4648200" y="320072"/>
            <a:ext cx="498534" cy="215444"/>
          </a:xfrm>
          <a:prstGeom prst="rect">
            <a:avLst/>
          </a:prstGeom>
          <a:noFill/>
        </p:spPr>
        <p:txBody>
          <a:bodyPr wrap="none" lIns="0" tIns="0" rIns="0" bIns="0" rtlCol="0">
            <a:spAutoFit/>
          </a:bodyPr>
          <a:lstStyle/>
          <a:p>
            <a:pPr algn="l"/>
            <a:r>
              <a:rPr lang="en-US" sz="1400" b="1" dirty="0">
                <a:latin typeface="#9Slide03 Play" panose="00000500000000000000" pitchFamily="2" charset="0"/>
              </a:rPr>
              <a:t>Home</a:t>
            </a:r>
          </a:p>
        </p:txBody>
      </p:sp>
      <p:sp>
        <p:nvSpPr>
          <p:cNvPr id="11" name="Hình Bầu dục 20">
            <a:hlinkClick r:id="" action="ppaction://hlinkshowjump?jump=nextslide"/>
            <a:extLst>
              <a:ext uri="{FF2B5EF4-FFF2-40B4-BE49-F238E27FC236}">
                <a16:creationId xmlns:a16="http://schemas.microsoft.com/office/drawing/2014/main" id="{A020D310-BE05-B54C-D651-6D05CA55C431}"/>
              </a:ext>
            </a:extLst>
          </p:cNvPr>
          <p:cNvSpPr/>
          <p:nvPr/>
        </p:nvSpPr>
        <p:spPr>
          <a:xfrm>
            <a:off x="6199483" y="6036469"/>
            <a:ext cx="384674" cy="384674"/>
          </a:xfrm>
          <a:prstGeom prst="ellipse">
            <a:avLst/>
          </a:prstGeom>
          <a:solidFill>
            <a:srgbClr val="FF0000"/>
          </a:solidFill>
          <a:ln>
            <a:noFill/>
          </a:ln>
          <a:effectLst>
            <a:outerShdw blurRad="228600" dist="127000" dir="8100000" algn="tr" rotWithShape="0">
              <a:srgbClr val="467076">
                <a:alpha val="5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 name="Đồ họa 45" descr="Caret Left with solid fill">
            <a:hlinkClick r:id="" action="ppaction://hlinkshowjump?jump=nextslide"/>
            <a:extLst>
              <a:ext uri="{FF2B5EF4-FFF2-40B4-BE49-F238E27FC236}">
                <a16:creationId xmlns:a16="http://schemas.microsoft.com/office/drawing/2014/main" id="{8CC437E5-2394-D110-E13D-25EC1D03AB35}"/>
              </a:ext>
            </a:extLst>
          </p:cNvPr>
          <p:cNvSpPr/>
          <p:nvPr/>
        </p:nvSpPr>
        <p:spPr>
          <a:xfrm flipH="1">
            <a:off x="6340482" y="6170351"/>
            <a:ext cx="102321" cy="116650"/>
          </a:xfrm>
          <a:custGeom>
            <a:avLst/>
            <a:gdLst>
              <a:gd name="connsiteX0" fmla="*/ 88957 w 102321"/>
              <a:gd name="connsiteY0" fmla="*/ 116650 h 116650"/>
              <a:gd name="connsiteX1" fmla="*/ 0 w 102321"/>
              <a:gd name="connsiteY1" fmla="*/ 58320 h 116650"/>
              <a:gd name="connsiteX2" fmla="*/ 88957 w 102321"/>
              <a:gd name="connsiteY2" fmla="*/ 0 h 116650"/>
              <a:gd name="connsiteX3" fmla="*/ 102318 w 102321"/>
              <a:gd name="connsiteY3" fmla="*/ 8757 h 116650"/>
              <a:gd name="connsiteX4" fmla="*/ 26716 w 102321"/>
              <a:gd name="connsiteY4" fmla="*/ 58320 h 116650"/>
              <a:gd name="connsiteX5" fmla="*/ 102322 w 102321"/>
              <a:gd name="connsiteY5" fmla="*/ 107893 h 116650"/>
              <a:gd name="connsiteX6" fmla="*/ 88957 w 102321"/>
              <a:gd name="connsiteY6" fmla="*/ 116650 h 116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321" h="116650">
                <a:moveTo>
                  <a:pt x="88957" y="116650"/>
                </a:moveTo>
                <a:lnTo>
                  <a:pt x="0" y="58320"/>
                </a:lnTo>
                <a:lnTo>
                  <a:pt x="88957" y="0"/>
                </a:lnTo>
                <a:lnTo>
                  <a:pt x="102318" y="8757"/>
                </a:lnTo>
                <a:lnTo>
                  <a:pt x="26716" y="58320"/>
                </a:lnTo>
                <a:lnTo>
                  <a:pt x="102322" y="107893"/>
                </a:lnTo>
                <a:lnTo>
                  <a:pt x="88957" y="116650"/>
                </a:lnTo>
                <a:close/>
              </a:path>
            </a:pathLst>
          </a:custGeom>
          <a:solidFill>
            <a:schemeClr val="bg1"/>
          </a:solidFill>
          <a:ln w="3076" cap="flat">
            <a:noFill/>
            <a:prstDash val="solid"/>
            <a:miter/>
          </a:ln>
        </p:spPr>
        <p:txBody>
          <a:bodyPr rtlCol="0" anchor="ctr"/>
          <a:lstStyle/>
          <a:p>
            <a:endParaRPr lang="vi-VN"/>
          </a:p>
        </p:txBody>
      </p:sp>
      <p:sp>
        <p:nvSpPr>
          <p:cNvPr id="13" name="Hình Bầu dục 22">
            <a:hlinkClick r:id="" action="ppaction://hlinkshowjump?jump=previousslide"/>
            <a:extLst>
              <a:ext uri="{FF2B5EF4-FFF2-40B4-BE49-F238E27FC236}">
                <a16:creationId xmlns:a16="http://schemas.microsoft.com/office/drawing/2014/main" id="{224DD205-DDA6-38A4-AA9A-0B59F111818A}"/>
              </a:ext>
            </a:extLst>
          </p:cNvPr>
          <p:cNvSpPr/>
          <p:nvPr/>
        </p:nvSpPr>
        <p:spPr>
          <a:xfrm>
            <a:off x="5602495" y="6036469"/>
            <a:ext cx="384674" cy="384674"/>
          </a:xfrm>
          <a:prstGeom prst="ellipse">
            <a:avLst/>
          </a:prstGeom>
          <a:solidFill>
            <a:schemeClr val="bg1"/>
          </a:solidFill>
          <a:ln>
            <a:noFill/>
          </a:ln>
          <a:effectLst>
            <a:outerShdw blurRad="228600" dist="127000" dir="8100000" algn="tr"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14" name="Đồ họa 46" descr="Caret Left with solid fill">
            <a:hlinkClick r:id="" action="ppaction://hlinkshowjump?jump=previousslide"/>
            <a:extLst>
              <a:ext uri="{FF2B5EF4-FFF2-40B4-BE49-F238E27FC236}">
                <a16:creationId xmlns:a16="http://schemas.microsoft.com/office/drawing/2014/main" id="{BD773314-C84F-CCD8-85E3-32190A40E57F}"/>
              </a:ext>
            </a:extLst>
          </p:cNvPr>
          <p:cNvSpPr/>
          <p:nvPr/>
        </p:nvSpPr>
        <p:spPr>
          <a:xfrm>
            <a:off x="5743494" y="6170351"/>
            <a:ext cx="102321" cy="116650"/>
          </a:xfrm>
          <a:custGeom>
            <a:avLst/>
            <a:gdLst>
              <a:gd name="connsiteX0" fmla="*/ 88957 w 102321"/>
              <a:gd name="connsiteY0" fmla="*/ 116650 h 116650"/>
              <a:gd name="connsiteX1" fmla="*/ 0 w 102321"/>
              <a:gd name="connsiteY1" fmla="*/ 58320 h 116650"/>
              <a:gd name="connsiteX2" fmla="*/ 88957 w 102321"/>
              <a:gd name="connsiteY2" fmla="*/ 0 h 116650"/>
              <a:gd name="connsiteX3" fmla="*/ 102318 w 102321"/>
              <a:gd name="connsiteY3" fmla="*/ 8757 h 116650"/>
              <a:gd name="connsiteX4" fmla="*/ 26716 w 102321"/>
              <a:gd name="connsiteY4" fmla="*/ 58320 h 116650"/>
              <a:gd name="connsiteX5" fmla="*/ 102322 w 102321"/>
              <a:gd name="connsiteY5" fmla="*/ 107893 h 116650"/>
              <a:gd name="connsiteX6" fmla="*/ 88957 w 102321"/>
              <a:gd name="connsiteY6" fmla="*/ 116650 h 116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321" h="116650">
                <a:moveTo>
                  <a:pt x="88957" y="116650"/>
                </a:moveTo>
                <a:lnTo>
                  <a:pt x="0" y="58320"/>
                </a:lnTo>
                <a:lnTo>
                  <a:pt x="88957" y="0"/>
                </a:lnTo>
                <a:lnTo>
                  <a:pt x="102318" y="8757"/>
                </a:lnTo>
                <a:lnTo>
                  <a:pt x="26716" y="58320"/>
                </a:lnTo>
                <a:lnTo>
                  <a:pt x="102322" y="107893"/>
                </a:lnTo>
                <a:lnTo>
                  <a:pt x="88957" y="116650"/>
                </a:lnTo>
                <a:close/>
              </a:path>
            </a:pathLst>
          </a:custGeom>
          <a:solidFill>
            <a:srgbClr val="FF0000"/>
          </a:solidFill>
          <a:ln w="3076" cap="flat">
            <a:noFill/>
            <a:prstDash val="solid"/>
            <a:miter/>
          </a:ln>
        </p:spPr>
        <p:txBody>
          <a:bodyPr rtlCol="0" anchor="ctr"/>
          <a:lstStyle/>
          <a:p>
            <a:endParaRPr lang="vi-VN"/>
          </a:p>
        </p:txBody>
      </p:sp>
      <p:sp>
        <p:nvSpPr>
          <p:cNvPr id="16" name="TextBox 15">
            <a:extLst>
              <a:ext uri="{FF2B5EF4-FFF2-40B4-BE49-F238E27FC236}">
                <a16:creationId xmlns:a16="http://schemas.microsoft.com/office/drawing/2014/main" id="{4424A273-B712-E31A-8543-A2E50015EDA1}"/>
              </a:ext>
            </a:extLst>
          </p:cNvPr>
          <p:cNvSpPr txBox="1"/>
          <p:nvPr/>
        </p:nvSpPr>
        <p:spPr>
          <a:xfrm>
            <a:off x="268491" y="806366"/>
            <a:ext cx="5930992" cy="461665"/>
          </a:xfrm>
          <a:prstGeom prst="rect">
            <a:avLst/>
          </a:prstGeom>
          <a:noFill/>
        </p:spPr>
        <p:txBody>
          <a:bodyPr wrap="square" rtlCol="0">
            <a:spAutoFit/>
          </a:bodyPr>
          <a:lstStyle/>
          <a:p>
            <a:r>
              <a:rPr lang="vi-VN" sz="2400">
                <a:latin typeface="Segoe UI Black" panose="020B0A02040204020203" pitchFamily="34" charset="0"/>
                <a:ea typeface="Segoe UI Black" panose="020B0A02040204020203" pitchFamily="34" charset="0"/>
              </a:rPr>
              <a:t>3.Tạo Data base và câu hỏi truy vấn</a:t>
            </a:r>
            <a:endParaRPr lang="en-US" sz="2400" dirty="0">
              <a:latin typeface="Segoe UI Black" panose="020B0A02040204020203" pitchFamily="34" charset="0"/>
              <a:ea typeface="Segoe UI Black" panose="020B0A02040204020203" pitchFamily="34" charset="0"/>
            </a:endParaRPr>
          </a:p>
        </p:txBody>
      </p:sp>
      <p:sp>
        <p:nvSpPr>
          <p:cNvPr id="17" name="TextBox 16">
            <a:extLst>
              <a:ext uri="{FF2B5EF4-FFF2-40B4-BE49-F238E27FC236}">
                <a16:creationId xmlns:a16="http://schemas.microsoft.com/office/drawing/2014/main" id="{FFF09999-864D-3653-3FF9-B2B6BD5286FF}"/>
              </a:ext>
            </a:extLst>
          </p:cNvPr>
          <p:cNvSpPr txBox="1"/>
          <p:nvPr/>
        </p:nvSpPr>
        <p:spPr>
          <a:xfrm>
            <a:off x="16904672" y="806366"/>
            <a:ext cx="4667469" cy="461665"/>
          </a:xfrm>
          <a:prstGeom prst="rect">
            <a:avLst/>
          </a:prstGeom>
          <a:noFill/>
        </p:spPr>
        <p:txBody>
          <a:bodyPr wrap="square" rtlCol="0">
            <a:spAutoFit/>
          </a:bodyPr>
          <a:lstStyle/>
          <a:p>
            <a:r>
              <a:rPr lang="vi-VN" sz="2400" dirty="0">
                <a:latin typeface="Segoe UI Black" panose="020B0A02040204020203" pitchFamily="34" charset="0"/>
                <a:ea typeface="Segoe UI Black" panose="020B0A02040204020203" pitchFamily="34" charset="0"/>
              </a:rPr>
              <a:t>2.Thiết kế hệ thống</a:t>
            </a:r>
            <a:endParaRPr lang="en-US" sz="2400" dirty="0">
              <a:latin typeface="Segoe UI Black" panose="020B0A02040204020203" pitchFamily="34" charset="0"/>
              <a:ea typeface="Segoe UI Black" panose="020B0A02040204020203" pitchFamily="34" charset="0"/>
            </a:endParaRPr>
          </a:p>
        </p:txBody>
      </p:sp>
      <p:sp>
        <p:nvSpPr>
          <p:cNvPr id="19" name="TextBox 18">
            <a:extLst>
              <a:ext uri="{FF2B5EF4-FFF2-40B4-BE49-F238E27FC236}">
                <a16:creationId xmlns:a16="http://schemas.microsoft.com/office/drawing/2014/main" id="{DF9F02A2-542B-27C2-DD77-58CBD8F7E123}"/>
              </a:ext>
            </a:extLst>
          </p:cNvPr>
          <p:cNvSpPr txBox="1"/>
          <p:nvPr/>
        </p:nvSpPr>
        <p:spPr>
          <a:xfrm>
            <a:off x="402597" y="1233030"/>
            <a:ext cx="10784114" cy="369332"/>
          </a:xfrm>
          <a:prstGeom prst="rect">
            <a:avLst/>
          </a:prstGeom>
          <a:noFill/>
        </p:spPr>
        <p:txBody>
          <a:bodyPr wrap="square">
            <a:spAutoFit/>
          </a:bodyPr>
          <a:lstStyle/>
          <a:p>
            <a:pPr marR="0" lvl="0" algn="just">
              <a:spcBef>
                <a:spcPts val="0"/>
              </a:spcBef>
              <a:spcAft>
                <a:spcPts val="0"/>
              </a:spcAft>
            </a:pPr>
            <a:r>
              <a:rPr lang="vi-VN" sz="1800" b="1" dirty="0">
                <a:effectLst/>
                <a:latin typeface="Times New Roman" panose="02020603050405020304" pitchFamily="18" charset="0"/>
                <a:ea typeface="Noto Sans Mono"/>
                <a:cs typeface="Noto Sans Mono"/>
              </a:rPr>
              <a:t>a.   DATABASE</a:t>
            </a:r>
            <a:endParaRPr lang="en-US" sz="800" b="1" dirty="0">
              <a:effectLst/>
              <a:latin typeface="Noto Sans Mono"/>
              <a:ea typeface="Noto Sans Mono"/>
              <a:cs typeface="Noto Sans Mono"/>
            </a:endParaRPr>
          </a:p>
        </p:txBody>
      </p:sp>
      <p:pic>
        <p:nvPicPr>
          <p:cNvPr id="2" name="Picture 1" descr="A white rectangular table with black text&#10;&#10;Description automatically generated">
            <a:extLst>
              <a:ext uri="{FF2B5EF4-FFF2-40B4-BE49-F238E27FC236}">
                <a16:creationId xmlns:a16="http://schemas.microsoft.com/office/drawing/2014/main" id="{F8EAB715-5974-BFFA-9DF9-DCEA26E36584}"/>
              </a:ext>
            </a:extLst>
          </p:cNvPr>
          <p:cNvPicPr>
            <a:picLocks noChangeAspect="1"/>
          </p:cNvPicPr>
          <p:nvPr/>
        </p:nvPicPr>
        <p:blipFill>
          <a:blip r:embed="rId2"/>
          <a:stretch>
            <a:fillRect/>
          </a:stretch>
        </p:blipFill>
        <p:spPr>
          <a:xfrm>
            <a:off x="1864372" y="1916449"/>
            <a:ext cx="8670221" cy="4064770"/>
          </a:xfrm>
          <a:prstGeom prst="rect">
            <a:avLst/>
          </a:prstGeom>
        </p:spPr>
      </p:pic>
      <p:sp>
        <p:nvSpPr>
          <p:cNvPr id="15" name="TextBox 14">
            <a:extLst>
              <a:ext uri="{FF2B5EF4-FFF2-40B4-BE49-F238E27FC236}">
                <a16:creationId xmlns:a16="http://schemas.microsoft.com/office/drawing/2014/main" id="{36DB1292-DB47-5284-CFF3-F5DBC2822D37}"/>
              </a:ext>
            </a:extLst>
          </p:cNvPr>
          <p:cNvSpPr txBox="1"/>
          <p:nvPr/>
        </p:nvSpPr>
        <p:spPr>
          <a:xfrm>
            <a:off x="4993585" y="1470573"/>
            <a:ext cx="2204829" cy="374077"/>
          </a:xfrm>
          <a:prstGeom prst="rect">
            <a:avLst/>
          </a:prstGeom>
          <a:noFill/>
        </p:spPr>
        <p:txBody>
          <a:bodyPr wrap="square">
            <a:spAutoFit/>
          </a:bodyPr>
          <a:lstStyle/>
          <a:p>
            <a:pPr marL="0" marR="0" algn="just">
              <a:lnSpc>
                <a:spcPct val="107000"/>
              </a:lnSpc>
              <a:spcBef>
                <a:spcPts val="0"/>
              </a:spcBef>
              <a:spcAft>
                <a:spcPts val="0"/>
              </a:spcAft>
            </a:pPr>
            <a:r>
              <a:rPr lang="vi-VN" sz="18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PHIẾU THANH LÝ</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526651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1CC88853-4B44-75B8-0BA7-CCA119E86598}"/>
              </a:ext>
            </a:extLst>
          </p:cNvPr>
          <p:cNvSpPr/>
          <p:nvPr/>
        </p:nvSpPr>
        <p:spPr>
          <a:xfrm>
            <a:off x="9351254" y="270976"/>
            <a:ext cx="914400" cy="313636"/>
          </a:xfrm>
          <a:prstGeom prst="roundRect">
            <a:avLst>
              <a:gd name="adj"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 name="TextBox 4">
            <a:extLst>
              <a:ext uri="{FF2B5EF4-FFF2-40B4-BE49-F238E27FC236}">
                <a16:creationId xmlns:a16="http://schemas.microsoft.com/office/drawing/2014/main" id="{69C9A071-537F-A816-E368-E8F7844ECA21}"/>
              </a:ext>
            </a:extLst>
          </p:cNvPr>
          <p:cNvSpPr txBox="1"/>
          <p:nvPr/>
        </p:nvSpPr>
        <p:spPr>
          <a:xfrm>
            <a:off x="9538885" y="320072"/>
            <a:ext cx="561051" cy="215444"/>
          </a:xfrm>
          <a:prstGeom prst="rect">
            <a:avLst/>
          </a:prstGeom>
          <a:noFill/>
        </p:spPr>
        <p:txBody>
          <a:bodyPr wrap="none" lIns="0" tIns="0" rIns="0" bIns="0" rtlCol="0">
            <a:spAutoFit/>
          </a:bodyPr>
          <a:lstStyle/>
          <a:p>
            <a:pPr algn="l"/>
            <a:r>
              <a:rPr lang="en-US" sz="1400" b="1" dirty="0" err="1">
                <a:solidFill>
                  <a:schemeClr val="bg1"/>
                </a:solidFill>
                <a:latin typeface="#9Slide03 Play" panose="00000500000000000000" pitchFamily="2" charset="0"/>
              </a:rPr>
              <a:t>Phần</a:t>
            </a:r>
            <a:r>
              <a:rPr lang="en-US" sz="1400" b="1" dirty="0">
                <a:solidFill>
                  <a:schemeClr val="bg1"/>
                </a:solidFill>
                <a:latin typeface="#9Slide03 Play" panose="00000500000000000000" pitchFamily="2" charset="0"/>
              </a:rPr>
              <a:t> </a:t>
            </a:r>
            <a:r>
              <a:rPr lang="vi-VN" sz="1400" b="1" dirty="0">
                <a:solidFill>
                  <a:schemeClr val="bg1"/>
                </a:solidFill>
                <a:latin typeface="#9Slide03 Play" panose="00000500000000000000" pitchFamily="2" charset="0"/>
              </a:rPr>
              <a:t>II</a:t>
            </a:r>
            <a:r>
              <a:rPr lang="en-US" sz="1400" b="1" dirty="0">
                <a:solidFill>
                  <a:schemeClr val="bg1"/>
                </a:solidFill>
                <a:latin typeface="#9Slide03 Play" panose="00000500000000000000" pitchFamily="2" charset="0"/>
              </a:rPr>
              <a:t>I</a:t>
            </a:r>
          </a:p>
        </p:txBody>
      </p:sp>
      <p:sp>
        <p:nvSpPr>
          <p:cNvPr id="6" name="TextBox 5">
            <a:extLst>
              <a:ext uri="{FF2B5EF4-FFF2-40B4-BE49-F238E27FC236}">
                <a16:creationId xmlns:a16="http://schemas.microsoft.com/office/drawing/2014/main" id="{BCD2BC0A-695D-091B-73C1-B27A132A07AA}"/>
              </a:ext>
            </a:extLst>
          </p:cNvPr>
          <p:cNvSpPr txBox="1"/>
          <p:nvPr/>
        </p:nvSpPr>
        <p:spPr>
          <a:xfrm>
            <a:off x="8287360" y="320072"/>
            <a:ext cx="512961" cy="215444"/>
          </a:xfrm>
          <a:prstGeom prst="rect">
            <a:avLst/>
          </a:prstGeom>
          <a:noFill/>
        </p:spPr>
        <p:txBody>
          <a:bodyPr wrap="none" lIns="0" tIns="0" rIns="0" bIns="0" rtlCol="0">
            <a:spAutoFit/>
          </a:bodyPr>
          <a:lstStyle/>
          <a:p>
            <a:pPr algn="l"/>
            <a:r>
              <a:rPr lang="en-US" sz="1400" b="1" dirty="0" err="1">
                <a:latin typeface="#9Slide03 Play" panose="00000500000000000000" pitchFamily="2" charset="0"/>
              </a:rPr>
              <a:t>Phần</a:t>
            </a:r>
            <a:r>
              <a:rPr lang="en-US" sz="1400" b="1" dirty="0">
                <a:latin typeface="#9Slide03 Play" panose="00000500000000000000" pitchFamily="2" charset="0"/>
              </a:rPr>
              <a:t> II</a:t>
            </a:r>
          </a:p>
        </p:txBody>
      </p:sp>
      <p:sp>
        <p:nvSpPr>
          <p:cNvPr id="7" name="TextBox 6">
            <a:extLst>
              <a:ext uri="{FF2B5EF4-FFF2-40B4-BE49-F238E27FC236}">
                <a16:creationId xmlns:a16="http://schemas.microsoft.com/office/drawing/2014/main" id="{11BAB40B-C38F-CAB7-6A64-5C26FBEE5DD1}"/>
              </a:ext>
            </a:extLst>
          </p:cNvPr>
          <p:cNvSpPr txBox="1"/>
          <p:nvPr/>
        </p:nvSpPr>
        <p:spPr>
          <a:xfrm>
            <a:off x="5795530" y="320072"/>
            <a:ext cx="687689" cy="215444"/>
          </a:xfrm>
          <a:prstGeom prst="rect">
            <a:avLst/>
          </a:prstGeom>
          <a:noFill/>
        </p:spPr>
        <p:txBody>
          <a:bodyPr wrap="none" lIns="0" tIns="0" rIns="0" bIns="0" rtlCol="0">
            <a:spAutoFit/>
          </a:bodyPr>
          <a:lstStyle/>
          <a:p>
            <a:pPr algn="l"/>
            <a:r>
              <a:rPr lang="en-US" sz="1400" b="1" dirty="0">
                <a:latin typeface="#9Slide03 Play" panose="00000500000000000000" pitchFamily="2" charset="0"/>
              </a:rPr>
              <a:t>Member</a:t>
            </a:r>
          </a:p>
        </p:txBody>
      </p:sp>
      <p:sp>
        <p:nvSpPr>
          <p:cNvPr id="8" name="TextBox 7">
            <a:extLst>
              <a:ext uri="{FF2B5EF4-FFF2-40B4-BE49-F238E27FC236}">
                <a16:creationId xmlns:a16="http://schemas.microsoft.com/office/drawing/2014/main" id="{50EDA1C1-6E07-5F37-8EE7-3EF4ABFBCCCF}"/>
              </a:ext>
            </a:extLst>
          </p:cNvPr>
          <p:cNvSpPr txBox="1"/>
          <p:nvPr/>
        </p:nvSpPr>
        <p:spPr>
          <a:xfrm>
            <a:off x="10715426" y="320072"/>
            <a:ext cx="657231" cy="215444"/>
          </a:xfrm>
          <a:prstGeom prst="rect">
            <a:avLst/>
          </a:prstGeom>
          <a:noFill/>
        </p:spPr>
        <p:txBody>
          <a:bodyPr wrap="none" lIns="0" tIns="0" rIns="0" bIns="0" rtlCol="0">
            <a:spAutoFit/>
          </a:bodyPr>
          <a:lstStyle/>
          <a:p>
            <a:pPr algn="l"/>
            <a:r>
              <a:rPr lang="en-US" sz="1400" b="1" dirty="0" err="1">
                <a:latin typeface="#9Slide03 Play" panose="00000500000000000000" pitchFamily="2" charset="0"/>
              </a:rPr>
              <a:t>Phần</a:t>
            </a:r>
            <a:r>
              <a:rPr lang="en-US" sz="1400" b="1" dirty="0">
                <a:latin typeface="#9Slide03 Play" panose="00000500000000000000" pitchFamily="2" charset="0"/>
              </a:rPr>
              <a:t> </a:t>
            </a:r>
            <a:r>
              <a:rPr lang="vi-VN" sz="1400" b="1" dirty="0">
                <a:latin typeface="#9Slide03 Play" panose="00000500000000000000" pitchFamily="2" charset="0"/>
              </a:rPr>
              <a:t>IV</a:t>
            </a:r>
            <a:endParaRPr lang="en-US" sz="1400" b="1" dirty="0">
              <a:latin typeface="#9Slide03 Play" panose="00000500000000000000" pitchFamily="2" charset="0"/>
            </a:endParaRPr>
          </a:p>
        </p:txBody>
      </p:sp>
      <p:sp>
        <p:nvSpPr>
          <p:cNvPr id="9" name="TextBox 8">
            <a:extLst>
              <a:ext uri="{FF2B5EF4-FFF2-40B4-BE49-F238E27FC236}">
                <a16:creationId xmlns:a16="http://schemas.microsoft.com/office/drawing/2014/main" id="{9CE989F4-7364-2517-05D1-BF1364ABD401}"/>
              </a:ext>
            </a:extLst>
          </p:cNvPr>
          <p:cNvSpPr txBox="1"/>
          <p:nvPr/>
        </p:nvSpPr>
        <p:spPr>
          <a:xfrm>
            <a:off x="7132015" y="320072"/>
            <a:ext cx="464871" cy="215444"/>
          </a:xfrm>
          <a:prstGeom prst="rect">
            <a:avLst/>
          </a:prstGeom>
          <a:noFill/>
        </p:spPr>
        <p:txBody>
          <a:bodyPr wrap="none" lIns="0" tIns="0" rIns="0" bIns="0" rtlCol="0">
            <a:spAutoFit/>
          </a:bodyPr>
          <a:lstStyle/>
          <a:p>
            <a:pPr algn="l"/>
            <a:r>
              <a:rPr lang="en-US" sz="1400" b="1" dirty="0" err="1">
                <a:latin typeface="#9Slide03 Play" panose="00000500000000000000" pitchFamily="2" charset="0"/>
              </a:rPr>
              <a:t>Phần</a:t>
            </a:r>
            <a:r>
              <a:rPr lang="en-US" sz="1400" b="1" dirty="0">
                <a:latin typeface="#9Slide03 Play" panose="00000500000000000000" pitchFamily="2" charset="0"/>
              </a:rPr>
              <a:t> I</a:t>
            </a:r>
          </a:p>
        </p:txBody>
      </p:sp>
      <p:sp>
        <p:nvSpPr>
          <p:cNvPr id="10" name="TextBox 9">
            <a:extLst>
              <a:ext uri="{FF2B5EF4-FFF2-40B4-BE49-F238E27FC236}">
                <a16:creationId xmlns:a16="http://schemas.microsoft.com/office/drawing/2014/main" id="{CB1950BD-189D-3397-55E3-8302D9C289FC}"/>
              </a:ext>
            </a:extLst>
          </p:cNvPr>
          <p:cNvSpPr txBox="1"/>
          <p:nvPr/>
        </p:nvSpPr>
        <p:spPr>
          <a:xfrm>
            <a:off x="4648200" y="320072"/>
            <a:ext cx="498534" cy="215444"/>
          </a:xfrm>
          <a:prstGeom prst="rect">
            <a:avLst/>
          </a:prstGeom>
          <a:noFill/>
        </p:spPr>
        <p:txBody>
          <a:bodyPr wrap="none" lIns="0" tIns="0" rIns="0" bIns="0" rtlCol="0">
            <a:spAutoFit/>
          </a:bodyPr>
          <a:lstStyle/>
          <a:p>
            <a:pPr algn="l"/>
            <a:r>
              <a:rPr lang="en-US" sz="1400" b="1" dirty="0">
                <a:latin typeface="#9Slide03 Play" panose="00000500000000000000" pitchFamily="2" charset="0"/>
              </a:rPr>
              <a:t>Home</a:t>
            </a:r>
          </a:p>
        </p:txBody>
      </p:sp>
      <p:sp>
        <p:nvSpPr>
          <p:cNvPr id="11" name="Hình Bầu dục 20">
            <a:hlinkClick r:id="" action="ppaction://hlinkshowjump?jump=nextslide"/>
            <a:extLst>
              <a:ext uri="{FF2B5EF4-FFF2-40B4-BE49-F238E27FC236}">
                <a16:creationId xmlns:a16="http://schemas.microsoft.com/office/drawing/2014/main" id="{A020D310-BE05-B54C-D651-6D05CA55C431}"/>
              </a:ext>
            </a:extLst>
          </p:cNvPr>
          <p:cNvSpPr/>
          <p:nvPr/>
        </p:nvSpPr>
        <p:spPr>
          <a:xfrm>
            <a:off x="6199483" y="6036469"/>
            <a:ext cx="384674" cy="384674"/>
          </a:xfrm>
          <a:prstGeom prst="ellipse">
            <a:avLst/>
          </a:prstGeom>
          <a:solidFill>
            <a:srgbClr val="FF0000"/>
          </a:solidFill>
          <a:ln>
            <a:noFill/>
          </a:ln>
          <a:effectLst>
            <a:outerShdw blurRad="228600" dist="127000" dir="8100000" algn="tr" rotWithShape="0">
              <a:srgbClr val="467076">
                <a:alpha val="5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 name="Đồ họa 45" descr="Caret Left with solid fill">
            <a:hlinkClick r:id="" action="ppaction://hlinkshowjump?jump=nextslide"/>
            <a:extLst>
              <a:ext uri="{FF2B5EF4-FFF2-40B4-BE49-F238E27FC236}">
                <a16:creationId xmlns:a16="http://schemas.microsoft.com/office/drawing/2014/main" id="{8CC437E5-2394-D110-E13D-25EC1D03AB35}"/>
              </a:ext>
            </a:extLst>
          </p:cNvPr>
          <p:cNvSpPr/>
          <p:nvPr/>
        </p:nvSpPr>
        <p:spPr>
          <a:xfrm flipH="1">
            <a:off x="6340482" y="6170351"/>
            <a:ext cx="102321" cy="116650"/>
          </a:xfrm>
          <a:custGeom>
            <a:avLst/>
            <a:gdLst>
              <a:gd name="connsiteX0" fmla="*/ 88957 w 102321"/>
              <a:gd name="connsiteY0" fmla="*/ 116650 h 116650"/>
              <a:gd name="connsiteX1" fmla="*/ 0 w 102321"/>
              <a:gd name="connsiteY1" fmla="*/ 58320 h 116650"/>
              <a:gd name="connsiteX2" fmla="*/ 88957 w 102321"/>
              <a:gd name="connsiteY2" fmla="*/ 0 h 116650"/>
              <a:gd name="connsiteX3" fmla="*/ 102318 w 102321"/>
              <a:gd name="connsiteY3" fmla="*/ 8757 h 116650"/>
              <a:gd name="connsiteX4" fmla="*/ 26716 w 102321"/>
              <a:gd name="connsiteY4" fmla="*/ 58320 h 116650"/>
              <a:gd name="connsiteX5" fmla="*/ 102322 w 102321"/>
              <a:gd name="connsiteY5" fmla="*/ 107893 h 116650"/>
              <a:gd name="connsiteX6" fmla="*/ 88957 w 102321"/>
              <a:gd name="connsiteY6" fmla="*/ 116650 h 116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321" h="116650">
                <a:moveTo>
                  <a:pt x="88957" y="116650"/>
                </a:moveTo>
                <a:lnTo>
                  <a:pt x="0" y="58320"/>
                </a:lnTo>
                <a:lnTo>
                  <a:pt x="88957" y="0"/>
                </a:lnTo>
                <a:lnTo>
                  <a:pt x="102318" y="8757"/>
                </a:lnTo>
                <a:lnTo>
                  <a:pt x="26716" y="58320"/>
                </a:lnTo>
                <a:lnTo>
                  <a:pt x="102322" y="107893"/>
                </a:lnTo>
                <a:lnTo>
                  <a:pt x="88957" y="116650"/>
                </a:lnTo>
                <a:close/>
              </a:path>
            </a:pathLst>
          </a:custGeom>
          <a:solidFill>
            <a:schemeClr val="bg1"/>
          </a:solidFill>
          <a:ln w="3076" cap="flat">
            <a:noFill/>
            <a:prstDash val="solid"/>
            <a:miter/>
          </a:ln>
        </p:spPr>
        <p:txBody>
          <a:bodyPr rtlCol="0" anchor="ctr"/>
          <a:lstStyle/>
          <a:p>
            <a:endParaRPr lang="vi-VN"/>
          </a:p>
        </p:txBody>
      </p:sp>
      <p:sp>
        <p:nvSpPr>
          <p:cNvPr id="13" name="Hình Bầu dục 22">
            <a:hlinkClick r:id="" action="ppaction://hlinkshowjump?jump=previousslide"/>
            <a:extLst>
              <a:ext uri="{FF2B5EF4-FFF2-40B4-BE49-F238E27FC236}">
                <a16:creationId xmlns:a16="http://schemas.microsoft.com/office/drawing/2014/main" id="{224DD205-DDA6-38A4-AA9A-0B59F111818A}"/>
              </a:ext>
            </a:extLst>
          </p:cNvPr>
          <p:cNvSpPr/>
          <p:nvPr/>
        </p:nvSpPr>
        <p:spPr>
          <a:xfrm>
            <a:off x="5602495" y="6036469"/>
            <a:ext cx="384674" cy="384674"/>
          </a:xfrm>
          <a:prstGeom prst="ellipse">
            <a:avLst/>
          </a:prstGeom>
          <a:solidFill>
            <a:schemeClr val="bg1"/>
          </a:solidFill>
          <a:ln>
            <a:noFill/>
          </a:ln>
          <a:effectLst>
            <a:outerShdw blurRad="228600" dist="127000" dir="8100000" algn="tr"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14" name="Đồ họa 46" descr="Caret Left with solid fill">
            <a:hlinkClick r:id="" action="ppaction://hlinkshowjump?jump=previousslide"/>
            <a:extLst>
              <a:ext uri="{FF2B5EF4-FFF2-40B4-BE49-F238E27FC236}">
                <a16:creationId xmlns:a16="http://schemas.microsoft.com/office/drawing/2014/main" id="{BD773314-C84F-CCD8-85E3-32190A40E57F}"/>
              </a:ext>
            </a:extLst>
          </p:cNvPr>
          <p:cNvSpPr/>
          <p:nvPr/>
        </p:nvSpPr>
        <p:spPr>
          <a:xfrm>
            <a:off x="5743494" y="6170351"/>
            <a:ext cx="102321" cy="116650"/>
          </a:xfrm>
          <a:custGeom>
            <a:avLst/>
            <a:gdLst>
              <a:gd name="connsiteX0" fmla="*/ 88957 w 102321"/>
              <a:gd name="connsiteY0" fmla="*/ 116650 h 116650"/>
              <a:gd name="connsiteX1" fmla="*/ 0 w 102321"/>
              <a:gd name="connsiteY1" fmla="*/ 58320 h 116650"/>
              <a:gd name="connsiteX2" fmla="*/ 88957 w 102321"/>
              <a:gd name="connsiteY2" fmla="*/ 0 h 116650"/>
              <a:gd name="connsiteX3" fmla="*/ 102318 w 102321"/>
              <a:gd name="connsiteY3" fmla="*/ 8757 h 116650"/>
              <a:gd name="connsiteX4" fmla="*/ 26716 w 102321"/>
              <a:gd name="connsiteY4" fmla="*/ 58320 h 116650"/>
              <a:gd name="connsiteX5" fmla="*/ 102322 w 102321"/>
              <a:gd name="connsiteY5" fmla="*/ 107893 h 116650"/>
              <a:gd name="connsiteX6" fmla="*/ 88957 w 102321"/>
              <a:gd name="connsiteY6" fmla="*/ 116650 h 116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321" h="116650">
                <a:moveTo>
                  <a:pt x="88957" y="116650"/>
                </a:moveTo>
                <a:lnTo>
                  <a:pt x="0" y="58320"/>
                </a:lnTo>
                <a:lnTo>
                  <a:pt x="88957" y="0"/>
                </a:lnTo>
                <a:lnTo>
                  <a:pt x="102318" y="8757"/>
                </a:lnTo>
                <a:lnTo>
                  <a:pt x="26716" y="58320"/>
                </a:lnTo>
                <a:lnTo>
                  <a:pt x="102322" y="107893"/>
                </a:lnTo>
                <a:lnTo>
                  <a:pt x="88957" y="116650"/>
                </a:lnTo>
                <a:close/>
              </a:path>
            </a:pathLst>
          </a:custGeom>
          <a:solidFill>
            <a:srgbClr val="FF0000"/>
          </a:solidFill>
          <a:ln w="3076" cap="flat">
            <a:noFill/>
            <a:prstDash val="solid"/>
            <a:miter/>
          </a:ln>
        </p:spPr>
        <p:txBody>
          <a:bodyPr rtlCol="0" anchor="ctr"/>
          <a:lstStyle/>
          <a:p>
            <a:endParaRPr lang="vi-VN"/>
          </a:p>
        </p:txBody>
      </p:sp>
      <p:sp>
        <p:nvSpPr>
          <p:cNvPr id="16" name="TextBox 15">
            <a:extLst>
              <a:ext uri="{FF2B5EF4-FFF2-40B4-BE49-F238E27FC236}">
                <a16:creationId xmlns:a16="http://schemas.microsoft.com/office/drawing/2014/main" id="{4424A273-B712-E31A-8543-A2E50015EDA1}"/>
              </a:ext>
            </a:extLst>
          </p:cNvPr>
          <p:cNvSpPr txBox="1"/>
          <p:nvPr/>
        </p:nvSpPr>
        <p:spPr>
          <a:xfrm>
            <a:off x="268491" y="806366"/>
            <a:ext cx="5930992" cy="461665"/>
          </a:xfrm>
          <a:prstGeom prst="rect">
            <a:avLst/>
          </a:prstGeom>
          <a:noFill/>
        </p:spPr>
        <p:txBody>
          <a:bodyPr wrap="square" rtlCol="0">
            <a:spAutoFit/>
          </a:bodyPr>
          <a:lstStyle/>
          <a:p>
            <a:r>
              <a:rPr lang="vi-VN" sz="2400">
                <a:latin typeface="Segoe UI Black" panose="020B0A02040204020203" pitchFamily="34" charset="0"/>
                <a:ea typeface="Segoe UI Black" panose="020B0A02040204020203" pitchFamily="34" charset="0"/>
              </a:rPr>
              <a:t>3.Tạo Data base và câu hỏi truy vấn</a:t>
            </a:r>
            <a:endParaRPr lang="en-US" sz="2400" dirty="0">
              <a:latin typeface="Segoe UI Black" panose="020B0A02040204020203" pitchFamily="34" charset="0"/>
              <a:ea typeface="Segoe UI Black" panose="020B0A02040204020203" pitchFamily="34" charset="0"/>
            </a:endParaRPr>
          </a:p>
        </p:txBody>
      </p:sp>
      <p:sp>
        <p:nvSpPr>
          <p:cNvPr id="17" name="TextBox 16">
            <a:extLst>
              <a:ext uri="{FF2B5EF4-FFF2-40B4-BE49-F238E27FC236}">
                <a16:creationId xmlns:a16="http://schemas.microsoft.com/office/drawing/2014/main" id="{FFF09999-864D-3653-3FF9-B2B6BD5286FF}"/>
              </a:ext>
            </a:extLst>
          </p:cNvPr>
          <p:cNvSpPr txBox="1"/>
          <p:nvPr/>
        </p:nvSpPr>
        <p:spPr>
          <a:xfrm>
            <a:off x="16904672" y="806366"/>
            <a:ext cx="4667469" cy="461665"/>
          </a:xfrm>
          <a:prstGeom prst="rect">
            <a:avLst/>
          </a:prstGeom>
          <a:noFill/>
        </p:spPr>
        <p:txBody>
          <a:bodyPr wrap="square" rtlCol="0">
            <a:spAutoFit/>
          </a:bodyPr>
          <a:lstStyle/>
          <a:p>
            <a:r>
              <a:rPr lang="vi-VN" sz="2400" dirty="0">
                <a:latin typeface="Segoe UI Black" panose="020B0A02040204020203" pitchFamily="34" charset="0"/>
                <a:ea typeface="Segoe UI Black" panose="020B0A02040204020203" pitchFamily="34" charset="0"/>
              </a:rPr>
              <a:t>2.Thiết kế hệ thống</a:t>
            </a:r>
            <a:endParaRPr lang="en-US" sz="2400" dirty="0">
              <a:latin typeface="Segoe UI Black" panose="020B0A02040204020203" pitchFamily="34" charset="0"/>
              <a:ea typeface="Segoe UI Black" panose="020B0A02040204020203" pitchFamily="34" charset="0"/>
            </a:endParaRPr>
          </a:p>
        </p:txBody>
      </p:sp>
      <p:sp>
        <p:nvSpPr>
          <p:cNvPr id="19" name="TextBox 18">
            <a:extLst>
              <a:ext uri="{FF2B5EF4-FFF2-40B4-BE49-F238E27FC236}">
                <a16:creationId xmlns:a16="http://schemas.microsoft.com/office/drawing/2014/main" id="{DF9F02A2-542B-27C2-DD77-58CBD8F7E123}"/>
              </a:ext>
            </a:extLst>
          </p:cNvPr>
          <p:cNvSpPr txBox="1"/>
          <p:nvPr/>
        </p:nvSpPr>
        <p:spPr>
          <a:xfrm>
            <a:off x="402597" y="1233030"/>
            <a:ext cx="10784114" cy="369332"/>
          </a:xfrm>
          <a:prstGeom prst="rect">
            <a:avLst/>
          </a:prstGeom>
          <a:noFill/>
        </p:spPr>
        <p:txBody>
          <a:bodyPr wrap="square">
            <a:spAutoFit/>
          </a:bodyPr>
          <a:lstStyle/>
          <a:p>
            <a:pPr marR="0" lvl="0" algn="just">
              <a:spcBef>
                <a:spcPts val="0"/>
              </a:spcBef>
              <a:spcAft>
                <a:spcPts val="0"/>
              </a:spcAft>
            </a:pPr>
            <a:r>
              <a:rPr lang="vi-VN" sz="1800" b="1" dirty="0">
                <a:effectLst/>
                <a:latin typeface="Times New Roman" panose="02020603050405020304" pitchFamily="18" charset="0"/>
                <a:ea typeface="Noto Sans Mono"/>
                <a:cs typeface="Noto Sans Mono"/>
              </a:rPr>
              <a:t>a.   DATABASE</a:t>
            </a:r>
            <a:endParaRPr lang="en-US" sz="800" b="1" dirty="0">
              <a:effectLst/>
              <a:latin typeface="Noto Sans Mono"/>
              <a:ea typeface="Noto Sans Mono"/>
              <a:cs typeface="Noto Sans Mono"/>
            </a:endParaRPr>
          </a:p>
        </p:txBody>
      </p:sp>
      <p:pic>
        <p:nvPicPr>
          <p:cNvPr id="2" name="Picture 1" descr="A screenshot of a computer&#10;&#10;Description automatically generated">
            <a:extLst>
              <a:ext uri="{FF2B5EF4-FFF2-40B4-BE49-F238E27FC236}">
                <a16:creationId xmlns:a16="http://schemas.microsoft.com/office/drawing/2014/main" id="{6AF8FD2B-A3AF-CD82-5B5E-6C5AC04643BE}"/>
              </a:ext>
            </a:extLst>
          </p:cNvPr>
          <p:cNvPicPr>
            <a:picLocks noChangeAspect="1"/>
          </p:cNvPicPr>
          <p:nvPr/>
        </p:nvPicPr>
        <p:blipFill>
          <a:blip r:embed="rId2"/>
          <a:stretch>
            <a:fillRect/>
          </a:stretch>
        </p:blipFill>
        <p:spPr>
          <a:xfrm>
            <a:off x="2389775" y="1679432"/>
            <a:ext cx="7619415" cy="4279966"/>
          </a:xfrm>
          <a:prstGeom prst="rect">
            <a:avLst/>
          </a:prstGeom>
        </p:spPr>
      </p:pic>
      <p:sp>
        <p:nvSpPr>
          <p:cNvPr id="15" name="TextBox 14">
            <a:extLst>
              <a:ext uri="{FF2B5EF4-FFF2-40B4-BE49-F238E27FC236}">
                <a16:creationId xmlns:a16="http://schemas.microsoft.com/office/drawing/2014/main" id="{CB10E348-7EF4-79A9-F4A3-10890F6FB54F}"/>
              </a:ext>
            </a:extLst>
          </p:cNvPr>
          <p:cNvSpPr txBox="1"/>
          <p:nvPr/>
        </p:nvSpPr>
        <p:spPr>
          <a:xfrm>
            <a:off x="5392057" y="1362167"/>
            <a:ext cx="1739958" cy="374077"/>
          </a:xfrm>
          <a:prstGeom prst="rect">
            <a:avLst/>
          </a:prstGeom>
          <a:noFill/>
        </p:spPr>
        <p:txBody>
          <a:bodyPr wrap="square">
            <a:spAutoFit/>
          </a:bodyPr>
          <a:lstStyle/>
          <a:p>
            <a:pPr marL="0" marR="0" algn="just">
              <a:lnSpc>
                <a:spcPct val="107000"/>
              </a:lnSpc>
              <a:spcBef>
                <a:spcPts val="0"/>
              </a:spcBef>
              <a:spcAft>
                <a:spcPts val="0"/>
              </a:spcAft>
            </a:pPr>
            <a:r>
              <a:rPr lang="vi-VN" sz="18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THỦ THƯ</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898050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1CC88853-4B44-75B8-0BA7-CCA119E86598}"/>
              </a:ext>
            </a:extLst>
          </p:cNvPr>
          <p:cNvSpPr/>
          <p:nvPr/>
        </p:nvSpPr>
        <p:spPr>
          <a:xfrm>
            <a:off x="9351254" y="270976"/>
            <a:ext cx="914400" cy="313636"/>
          </a:xfrm>
          <a:prstGeom prst="roundRect">
            <a:avLst>
              <a:gd name="adj"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 name="TextBox 4">
            <a:extLst>
              <a:ext uri="{FF2B5EF4-FFF2-40B4-BE49-F238E27FC236}">
                <a16:creationId xmlns:a16="http://schemas.microsoft.com/office/drawing/2014/main" id="{69C9A071-537F-A816-E368-E8F7844ECA21}"/>
              </a:ext>
            </a:extLst>
          </p:cNvPr>
          <p:cNvSpPr txBox="1"/>
          <p:nvPr/>
        </p:nvSpPr>
        <p:spPr>
          <a:xfrm>
            <a:off x="9538885" y="320072"/>
            <a:ext cx="561051" cy="215444"/>
          </a:xfrm>
          <a:prstGeom prst="rect">
            <a:avLst/>
          </a:prstGeom>
          <a:noFill/>
        </p:spPr>
        <p:txBody>
          <a:bodyPr wrap="none" lIns="0" tIns="0" rIns="0" bIns="0" rtlCol="0">
            <a:spAutoFit/>
          </a:bodyPr>
          <a:lstStyle/>
          <a:p>
            <a:pPr algn="l"/>
            <a:r>
              <a:rPr lang="en-US" sz="1400" b="1" dirty="0" err="1">
                <a:solidFill>
                  <a:schemeClr val="bg1"/>
                </a:solidFill>
                <a:latin typeface="#9Slide03 Play" panose="00000500000000000000" pitchFamily="2" charset="0"/>
              </a:rPr>
              <a:t>Phần</a:t>
            </a:r>
            <a:r>
              <a:rPr lang="en-US" sz="1400" b="1" dirty="0">
                <a:solidFill>
                  <a:schemeClr val="bg1"/>
                </a:solidFill>
                <a:latin typeface="#9Slide03 Play" panose="00000500000000000000" pitchFamily="2" charset="0"/>
              </a:rPr>
              <a:t> </a:t>
            </a:r>
            <a:r>
              <a:rPr lang="vi-VN" sz="1400" b="1" dirty="0">
                <a:solidFill>
                  <a:schemeClr val="bg1"/>
                </a:solidFill>
                <a:latin typeface="#9Slide03 Play" panose="00000500000000000000" pitchFamily="2" charset="0"/>
              </a:rPr>
              <a:t>II</a:t>
            </a:r>
            <a:r>
              <a:rPr lang="en-US" sz="1400" b="1" dirty="0">
                <a:solidFill>
                  <a:schemeClr val="bg1"/>
                </a:solidFill>
                <a:latin typeface="#9Slide03 Play" panose="00000500000000000000" pitchFamily="2" charset="0"/>
              </a:rPr>
              <a:t>I</a:t>
            </a:r>
          </a:p>
        </p:txBody>
      </p:sp>
      <p:sp>
        <p:nvSpPr>
          <p:cNvPr id="6" name="TextBox 5">
            <a:extLst>
              <a:ext uri="{FF2B5EF4-FFF2-40B4-BE49-F238E27FC236}">
                <a16:creationId xmlns:a16="http://schemas.microsoft.com/office/drawing/2014/main" id="{BCD2BC0A-695D-091B-73C1-B27A132A07AA}"/>
              </a:ext>
            </a:extLst>
          </p:cNvPr>
          <p:cNvSpPr txBox="1"/>
          <p:nvPr/>
        </p:nvSpPr>
        <p:spPr>
          <a:xfrm>
            <a:off x="8287360" y="320072"/>
            <a:ext cx="512961" cy="215444"/>
          </a:xfrm>
          <a:prstGeom prst="rect">
            <a:avLst/>
          </a:prstGeom>
          <a:noFill/>
        </p:spPr>
        <p:txBody>
          <a:bodyPr wrap="none" lIns="0" tIns="0" rIns="0" bIns="0" rtlCol="0">
            <a:spAutoFit/>
          </a:bodyPr>
          <a:lstStyle/>
          <a:p>
            <a:pPr algn="l"/>
            <a:r>
              <a:rPr lang="en-US" sz="1400" b="1" dirty="0" err="1">
                <a:latin typeface="#9Slide03 Play" panose="00000500000000000000" pitchFamily="2" charset="0"/>
              </a:rPr>
              <a:t>Phần</a:t>
            </a:r>
            <a:r>
              <a:rPr lang="en-US" sz="1400" b="1" dirty="0">
                <a:latin typeface="#9Slide03 Play" panose="00000500000000000000" pitchFamily="2" charset="0"/>
              </a:rPr>
              <a:t> II</a:t>
            </a:r>
          </a:p>
        </p:txBody>
      </p:sp>
      <p:sp>
        <p:nvSpPr>
          <p:cNvPr id="7" name="TextBox 6">
            <a:extLst>
              <a:ext uri="{FF2B5EF4-FFF2-40B4-BE49-F238E27FC236}">
                <a16:creationId xmlns:a16="http://schemas.microsoft.com/office/drawing/2014/main" id="{11BAB40B-C38F-CAB7-6A64-5C26FBEE5DD1}"/>
              </a:ext>
            </a:extLst>
          </p:cNvPr>
          <p:cNvSpPr txBox="1"/>
          <p:nvPr/>
        </p:nvSpPr>
        <p:spPr>
          <a:xfrm>
            <a:off x="5795530" y="320072"/>
            <a:ext cx="687689" cy="215444"/>
          </a:xfrm>
          <a:prstGeom prst="rect">
            <a:avLst/>
          </a:prstGeom>
          <a:noFill/>
        </p:spPr>
        <p:txBody>
          <a:bodyPr wrap="none" lIns="0" tIns="0" rIns="0" bIns="0" rtlCol="0">
            <a:spAutoFit/>
          </a:bodyPr>
          <a:lstStyle/>
          <a:p>
            <a:pPr algn="l"/>
            <a:r>
              <a:rPr lang="en-US" sz="1400" b="1" dirty="0">
                <a:latin typeface="#9Slide03 Play" panose="00000500000000000000" pitchFamily="2" charset="0"/>
              </a:rPr>
              <a:t>Member</a:t>
            </a:r>
          </a:p>
        </p:txBody>
      </p:sp>
      <p:sp>
        <p:nvSpPr>
          <p:cNvPr id="8" name="TextBox 7">
            <a:extLst>
              <a:ext uri="{FF2B5EF4-FFF2-40B4-BE49-F238E27FC236}">
                <a16:creationId xmlns:a16="http://schemas.microsoft.com/office/drawing/2014/main" id="{50EDA1C1-6E07-5F37-8EE7-3EF4ABFBCCCF}"/>
              </a:ext>
            </a:extLst>
          </p:cNvPr>
          <p:cNvSpPr txBox="1"/>
          <p:nvPr/>
        </p:nvSpPr>
        <p:spPr>
          <a:xfrm>
            <a:off x="10715426" y="320072"/>
            <a:ext cx="657231" cy="215444"/>
          </a:xfrm>
          <a:prstGeom prst="rect">
            <a:avLst/>
          </a:prstGeom>
          <a:noFill/>
        </p:spPr>
        <p:txBody>
          <a:bodyPr wrap="none" lIns="0" tIns="0" rIns="0" bIns="0" rtlCol="0">
            <a:spAutoFit/>
          </a:bodyPr>
          <a:lstStyle/>
          <a:p>
            <a:pPr algn="l"/>
            <a:r>
              <a:rPr lang="en-US" sz="1400" b="1" dirty="0" err="1">
                <a:latin typeface="#9Slide03 Play" panose="00000500000000000000" pitchFamily="2" charset="0"/>
              </a:rPr>
              <a:t>Phần</a:t>
            </a:r>
            <a:r>
              <a:rPr lang="en-US" sz="1400" b="1" dirty="0">
                <a:latin typeface="#9Slide03 Play" panose="00000500000000000000" pitchFamily="2" charset="0"/>
              </a:rPr>
              <a:t> </a:t>
            </a:r>
            <a:r>
              <a:rPr lang="vi-VN" sz="1400" b="1" dirty="0">
                <a:latin typeface="#9Slide03 Play" panose="00000500000000000000" pitchFamily="2" charset="0"/>
              </a:rPr>
              <a:t>IV</a:t>
            </a:r>
            <a:endParaRPr lang="en-US" sz="1400" b="1" dirty="0">
              <a:latin typeface="#9Slide03 Play" panose="00000500000000000000" pitchFamily="2" charset="0"/>
            </a:endParaRPr>
          </a:p>
        </p:txBody>
      </p:sp>
      <p:sp>
        <p:nvSpPr>
          <p:cNvPr id="9" name="TextBox 8">
            <a:extLst>
              <a:ext uri="{FF2B5EF4-FFF2-40B4-BE49-F238E27FC236}">
                <a16:creationId xmlns:a16="http://schemas.microsoft.com/office/drawing/2014/main" id="{9CE989F4-7364-2517-05D1-BF1364ABD401}"/>
              </a:ext>
            </a:extLst>
          </p:cNvPr>
          <p:cNvSpPr txBox="1"/>
          <p:nvPr/>
        </p:nvSpPr>
        <p:spPr>
          <a:xfrm>
            <a:off x="7132015" y="320072"/>
            <a:ext cx="464871" cy="215444"/>
          </a:xfrm>
          <a:prstGeom prst="rect">
            <a:avLst/>
          </a:prstGeom>
          <a:noFill/>
        </p:spPr>
        <p:txBody>
          <a:bodyPr wrap="none" lIns="0" tIns="0" rIns="0" bIns="0" rtlCol="0">
            <a:spAutoFit/>
          </a:bodyPr>
          <a:lstStyle/>
          <a:p>
            <a:pPr algn="l"/>
            <a:r>
              <a:rPr lang="en-US" sz="1400" b="1" dirty="0" err="1">
                <a:latin typeface="#9Slide03 Play" panose="00000500000000000000" pitchFamily="2" charset="0"/>
              </a:rPr>
              <a:t>Phần</a:t>
            </a:r>
            <a:r>
              <a:rPr lang="en-US" sz="1400" b="1" dirty="0">
                <a:latin typeface="#9Slide03 Play" panose="00000500000000000000" pitchFamily="2" charset="0"/>
              </a:rPr>
              <a:t> I</a:t>
            </a:r>
          </a:p>
        </p:txBody>
      </p:sp>
      <p:sp>
        <p:nvSpPr>
          <p:cNvPr id="10" name="TextBox 9">
            <a:extLst>
              <a:ext uri="{FF2B5EF4-FFF2-40B4-BE49-F238E27FC236}">
                <a16:creationId xmlns:a16="http://schemas.microsoft.com/office/drawing/2014/main" id="{CB1950BD-189D-3397-55E3-8302D9C289FC}"/>
              </a:ext>
            </a:extLst>
          </p:cNvPr>
          <p:cNvSpPr txBox="1"/>
          <p:nvPr/>
        </p:nvSpPr>
        <p:spPr>
          <a:xfrm>
            <a:off x="4648200" y="320072"/>
            <a:ext cx="498534" cy="215444"/>
          </a:xfrm>
          <a:prstGeom prst="rect">
            <a:avLst/>
          </a:prstGeom>
          <a:noFill/>
        </p:spPr>
        <p:txBody>
          <a:bodyPr wrap="none" lIns="0" tIns="0" rIns="0" bIns="0" rtlCol="0">
            <a:spAutoFit/>
          </a:bodyPr>
          <a:lstStyle/>
          <a:p>
            <a:pPr algn="l"/>
            <a:r>
              <a:rPr lang="en-US" sz="1400" b="1" dirty="0">
                <a:latin typeface="#9Slide03 Play" panose="00000500000000000000" pitchFamily="2" charset="0"/>
              </a:rPr>
              <a:t>Home</a:t>
            </a:r>
          </a:p>
        </p:txBody>
      </p:sp>
      <p:sp>
        <p:nvSpPr>
          <p:cNvPr id="11" name="Hình Bầu dục 20">
            <a:hlinkClick r:id="" action="ppaction://hlinkshowjump?jump=nextslide"/>
            <a:extLst>
              <a:ext uri="{FF2B5EF4-FFF2-40B4-BE49-F238E27FC236}">
                <a16:creationId xmlns:a16="http://schemas.microsoft.com/office/drawing/2014/main" id="{A020D310-BE05-B54C-D651-6D05CA55C431}"/>
              </a:ext>
            </a:extLst>
          </p:cNvPr>
          <p:cNvSpPr/>
          <p:nvPr/>
        </p:nvSpPr>
        <p:spPr>
          <a:xfrm>
            <a:off x="6199483" y="6036469"/>
            <a:ext cx="384674" cy="384674"/>
          </a:xfrm>
          <a:prstGeom prst="ellipse">
            <a:avLst/>
          </a:prstGeom>
          <a:solidFill>
            <a:srgbClr val="FF0000"/>
          </a:solidFill>
          <a:ln>
            <a:noFill/>
          </a:ln>
          <a:effectLst>
            <a:outerShdw blurRad="228600" dist="127000" dir="8100000" algn="tr" rotWithShape="0">
              <a:srgbClr val="467076">
                <a:alpha val="5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 name="Đồ họa 45" descr="Caret Left with solid fill">
            <a:hlinkClick r:id="" action="ppaction://hlinkshowjump?jump=nextslide"/>
            <a:extLst>
              <a:ext uri="{FF2B5EF4-FFF2-40B4-BE49-F238E27FC236}">
                <a16:creationId xmlns:a16="http://schemas.microsoft.com/office/drawing/2014/main" id="{8CC437E5-2394-D110-E13D-25EC1D03AB35}"/>
              </a:ext>
            </a:extLst>
          </p:cNvPr>
          <p:cNvSpPr/>
          <p:nvPr/>
        </p:nvSpPr>
        <p:spPr>
          <a:xfrm flipH="1">
            <a:off x="6340482" y="6170351"/>
            <a:ext cx="102321" cy="116650"/>
          </a:xfrm>
          <a:custGeom>
            <a:avLst/>
            <a:gdLst>
              <a:gd name="connsiteX0" fmla="*/ 88957 w 102321"/>
              <a:gd name="connsiteY0" fmla="*/ 116650 h 116650"/>
              <a:gd name="connsiteX1" fmla="*/ 0 w 102321"/>
              <a:gd name="connsiteY1" fmla="*/ 58320 h 116650"/>
              <a:gd name="connsiteX2" fmla="*/ 88957 w 102321"/>
              <a:gd name="connsiteY2" fmla="*/ 0 h 116650"/>
              <a:gd name="connsiteX3" fmla="*/ 102318 w 102321"/>
              <a:gd name="connsiteY3" fmla="*/ 8757 h 116650"/>
              <a:gd name="connsiteX4" fmla="*/ 26716 w 102321"/>
              <a:gd name="connsiteY4" fmla="*/ 58320 h 116650"/>
              <a:gd name="connsiteX5" fmla="*/ 102322 w 102321"/>
              <a:gd name="connsiteY5" fmla="*/ 107893 h 116650"/>
              <a:gd name="connsiteX6" fmla="*/ 88957 w 102321"/>
              <a:gd name="connsiteY6" fmla="*/ 116650 h 116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321" h="116650">
                <a:moveTo>
                  <a:pt x="88957" y="116650"/>
                </a:moveTo>
                <a:lnTo>
                  <a:pt x="0" y="58320"/>
                </a:lnTo>
                <a:lnTo>
                  <a:pt x="88957" y="0"/>
                </a:lnTo>
                <a:lnTo>
                  <a:pt x="102318" y="8757"/>
                </a:lnTo>
                <a:lnTo>
                  <a:pt x="26716" y="58320"/>
                </a:lnTo>
                <a:lnTo>
                  <a:pt x="102322" y="107893"/>
                </a:lnTo>
                <a:lnTo>
                  <a:pt x="88957" y="116650"/>
                </a:lnTo>
                <a:close/>
              </a:path>
            </a:pathLst>
          </a:custGeom>
          <a:solidFill>
            <a:schemeClr val="bg1"/>
          </a:solidFill>
          <a:ln w="3076" cap="flat">
            <a:noFill/>
            <a:prstDash val="solid"/>
            <a:miter/>
          </a:ln>
        </p:spPr>
        <p:txBody>
          <a:bodyPr rtlCol="0" anchor="ctr"/>
          <a:lstStyle/>
          <a:p>
            <a:endParaRPr lang="vi-VN"/>
          </a:p>
        </p:txBody>
      </p:sp>
      <p:sp>
        <p:nvSpPr>
          <p:cNvPr id="13" name="Hình Bầu dục 22">
            <a:hlinkClick r:id="" action="ppaction://hlinkshowjump?jump=previousslide"/>
            <a:extLst>
              <a:ext uri="{FF2B5EF4-FFF2-40B4-BE49-F238E27FC236}">
                <a16:creationId xmlns:a16="http://schemas.microsoft.com/office/drawing/2014/main" id="{224DD205-DDA6-38A4-AA9A-0B59F111818A}"/>
              </a:ext>
            </a:extLst>
          </p:cNvPr>
          <p:cNvSpPr/>
          <p:nvPr/>
        </p:nvSpPr>
        <p:spPr>
          <a:xfrm>
            <a:off x="5602495" y="6036469"/>
            <a:ext cx="384674" cy="384674"/>
          </a:xfrm>
          <a:prstGeom prst="ellipse">
            <a:avLst/>
          </a:prstGeom>
          <a:solidFill>
            <a:schemeClr val="bg1"/>
          </a:solidFill>
          <a:ln>
            <a:noFill/>
          </a:ln>
          <a:effectLst>
            <a:outerShdw blurRad="228600" dist="127000" dir="8100000" algn="tr"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14" name="Đồ họa 46" descr="Caret Left with solid fill">
            <a:hlinkClick r:id="" action="ppaction://hlinkshowjump?jump=previousslide"/>
            <a:extLst>
              <a:ext uri="{FF2B5EF4-FFF2-40B4-BE49-F238E27FC236}">
                <a16:creationId xmlns:a16="http://schemas.microsoft.com/office/drawing/2014/main" id="{BD773314-C84F-CCD8-85E3-32190A40E57F}"/>
              </a:ext>
            </a:extLst>
          </p:cNvPr>
          <p:cNvSpPr/>
          <p:nvPr/>
        </p:nvSpPr>
        <p:spPr>
          <a:xfrm>
            <a:off x="5743494" y="6170351"/>
            <a:ext cx="102321" cy="116650"/>
          </a:xfrm>
          <a:custGeom>
            <a:avLst/>
            <a:gdLst>
              <a:gd name="connsiteX0" fmla="*/ 88957 w 102321"/>
              <a:gd name="connsiteY0" fmla="*/ 116650 h 116650"/>
              <a:gd name="connsiteX1" fmla="*/ 0 w 102321"/>
              <a:gd name="connsiteY1" fmla="*/ 58320 h 116650"/>
              <a:gd name="connsiteX2" fmla="*/ 88957 w 102321"/>
              <a:gd name="connsiteY2" fmla="*/ 0 h 116650"/>
              <a:gd name="connsiteX3" fmla="*/ 102318 w 102321"/>
              <a:gd name="connsiteY3" fmla="*/ 8757 h 116650"/>
              <a:gd name="connsiteX4" fmla="*/ 26716 w 102321"/>
              <a:gd name="connsiteY4" fmla="*/ 58320 h 116650"/>
              <a:gd name="connsiteX5" fmla="*/ 102322 w 102321"/>
              <a:gd name="connsiteY5" fmla="*/ 107893 h 116650"/>
              <a:gd name="connsiteX6" fmla="*/ 88957 w 102321"/>
              <a:gd name="connsiteY6" fmla="*/ 116650 h 116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321" h="116650">
                <a:moveTo>
                  <a:pt x="88957" y="116650"/>
                </a:moveTo>
                <a:lnTo>
                  <a:pt x="0" y="58320"/>
                </a:lnTo>
                <a:lnTo>
                  <a:pt x="88957" y="0"/>
                </a:lnTo>
                <a:lnTo>
                  <a:pt x="102318" y="8757"/>
                </a:lnTo>
                <a:lnTo>
                  <a:pt x="26716" y="58320"/>
                </a:lnTo>
                <a:lnTo>
                  <a:pt x="102322" y="107893"/>
                </a:lnTo>
                <a:lnTo>
                  <a:pt x="88957" y="116650"/>
                </a:lnTo>
                <a:close/>
              </a:path>
            </a:pathLst>
          </a:custGeom>
          <a:solidFill>
            <a:srgbClr val="FF0000"/>
          </a:solidFill>
          <a:ln w="3076" cap="flat">
            <a:noFill/>
            <a:prstDash val="solid"/>
            <a:miter/>
          </a:ln>
        </p:spPr>
        <p:txBody>
          <a:bodyPr rtlCol="0" anchor="ctr"/>
          <a:lstStyle/>
          <a:p>
            <a:endParaRPr lang="vi-VN"/>
          </a:p>
        </p:txBody>
      </p:sp>
      <p:sp>
        <p:nvSpPr>
          <p:cNvPr id="16" name="TextBox 15">
            <a:extLst>
              <a:ext uri="{FF2B5EF4-FFF2-40B4-BE49-F238E27FC236}">
                <a16:creationId xmlns:a16="http://schemas.microsoft.com/office/drawing/2014/main" id="{4424A273-B712-E31A-8543-A2E50015EDA1}"/>
              </a:ext>
            </a:extLst>
          </p:cNvPr>
          <p:cNvSpPr txBox="1"/>
          <p:nvPr/>
        </p:nvSpPr>
        <p:spPr>
          <a:xfrm>
            <a:off x="268491" y="806366"/>
            <a:ext cx="5930992" cy="461665"/>
          </a:xfrm>
          <a:prstGeom prst="rect">
            <a:avLst/>
          </a:prstGeom>
          <a:noFill/>
        </p:spPr>
        <p:txBody>
          <a:bodyPr wrap="square" rtlCol="0">
            <a:spAutoFit/>
          </a:bodyPr>
          <a:lstStyle/>
          <a:p>
            <a:r>
              <a:rPr lang="vi-VN" sz="2400">
                <a:latin typeface="Segoe UI Black" panose="020B0A02040204020203" pitchFamily="34" charset="0"/>
                <a:ea typeface="Segoe UI Black" panose="020B0A02040204020203" pitchFamily="34" charset="0"/>
              </a:rPr>
              <a:t>3.Tạo Data base và câu hỏi truy vấn</a:t>
            </a:r>
            <a:endParaRPr lang="en-US" sz="2400" dirty="0">
              <a:latin typeface="Segoe UI Black" panose="020B0A02040204020203" pitchFamily="34" charset="0"/>
              <a:ea typeface="Segoe UI Black" panose="020B0A02040204020203" pitchFamily="34" charset="0"/>
            </a:endParaRPr>
          </a:p>
        </p:txBody>
      </p:sp>
      <p:sp>
        <p:nvSpPr>
          <p:cNvPr id="17" name="TextBox 16">
            <a:extLst>
              <a:ext uri="{FF2B5EF4-FFF2-40B4-BE49-F238E27FC236}">
                <a16:creationId xmlns:a16="http://schemas.microsoft.com/office/drawing/2014/main" id="{FFF09999-864D-3653-3FF9-B2B6BD5286FF}"/>
              </a:ext>
            </a:extLst>
          </p:cNvPr>
          <p:cNvSpPr txBox="1"/>
          <p:nvPr/>
        </p:nvSpPr>
        <p:spPr>
          <a:xfrm>
            <a:off x="16904672" y="806366"/>
            <a:ext cx="4667469" cy="461665"/>
          </a:xfrm>
          <a:prstGeom prst="rect">
            <a:avLst/>
          </a:prstGeom>
          <a:noFill/>
        </p:spPr>
        <p:txBody>
          <a:bodyPr wrap="square" rtlCol="0">
            <a:spAutoFit/>
          </a:bodyPr>
          <a:lstStyle/>
          <a:p>
            <a:r>
              <a:rPr lang="vi-VN" sz="2400" dirty="0">
                <a:latin typeface="Segoe UI Black" panose="020B0A02040204020203" pitchFamily="34" charset="0"/>
                <a:ea typeface="Segoe UI Black" panose="020B0A02040204020203" pitchFamily="34" charset="0"/>
              </a:rPr>
              <a:t>2.Thiết kế hệ thống</a:t>
            </a:r>
            <a:endParaRPr lang="en-US" sz="2400" dirty="0">
              <a:latin typeface="Segoe UI Black" panose="020B0A02040204020203" pitchFamily="34" charset="0"/>
              <a:ea typeface="Segoe UI Black" panose="020B0A02040204020203" pitchFamily="34" charset="0"/>
            </a:endParaRPr>
          </a:p>
        </p:txBody>
      </p:sp>
      <p:sp>
        <p:nvSpPr>
          <p:cNvPr id="19" name="TextBox 18">
            <a:extLst>
              <a:ext uri="{FF2B5EF4-FFF2-40B4-BE49-F238E27FC236}">
                <a16:creationId xmlns:a16="http://schemas.microsoft.com/office/drawing/2014/main" id="{DF9F02A2-542B-27C2-DD77-58CBD8F7E123}"/>
              </a:ext>
            </a:extLst>
          </p:cNvPr>
          <p:cNvSpPr txBox="1"/>
          <p:nvPr/>
        </p:nvSpPr>
        <p:spPr>
          <a:xfrm>
            <a:off x="402597" y="1233030"/>
            <a:ext cx="10784114" cy="369332"/>
          </a:xfrm>
          <a:prstGeom prst="rect">
            <a:avLst/>
          </a:prstGeom>
          <a:noFill/>
        </p:spPr>
        <p:txBody>
          <a:bodyPr wrap="square">
            <a:spAutoFit/>
          </a:bodyPr>
          <a:lstStyle/>
          <a:p>
            <a:pPr marR="0" lvl="0" algn="just">
              <a:spcBef>
                <a:spcPts val="0"/>
              </a:spcBef>
              <a:spcAft>
                <a:spcPts val="0"/>
              </a:spcAft>
            </a:pPr>
            <a:r>
              <a:rPr lang="vi-VN" sz="1800" b="1" dirty="0">
                <a:effectLst/>
                <a:latin typeface="Times New Roman" panose="02020603050405020304" pitchFamily="18" charset="0"/>
                <a:ea typeface="Noto Sans Mono"/>
                <a:cs typeface="Noto Sans Mono"/>
              </a:rPr>
              <a:t>a.   DATABASE</a:t>
            </a:r>
            <a:endParaRPr lang="en-US" sz="800" b="1" dirty="0">
              <a:effectLst/>
              <a:latin typeface="Noto Sans Mono"/>
              <a:ea typeface="Noto Sans Mono"/>
              <a:cs typeface="Noto Sans Mono"/>
            </a:endParaRPr>
          </a:p>
        </p:txBody>
      </p:sp>
      <p:pic>
        <p:nvPicPr>
          <p:cNvPr id="2" name="Picture 1">
            <a:extLst>
              <a:ext uri="{FF2B5EF4-FFF2-40B4-BE49-F238E27FC236}">
                <a16:creationId xmlns:a16="http://schemas.microsoft.com/office/drawing/2014/main" id="{EB6083C8-2E6E-2355-D946-72C6FE49740E}"/>
              </a:ext>
            </a:extLst>
          </p:cNvPr>
          <p:cNvPicPr>
            <a:picLocks noChangeAspect="1"/>
          </p:cNvPicPr>
          <p:nvPr/>
        </p:nvPicPr>
        <p:blipFill>
          <a:blip r:embed="rId2"/>
          <a:stretch>
            <a:fillRect/>
          </a:stretch>
        </p:blipFill>
        <p:spPr>
          <a:xfrm>
            <a:off x="2422391" y="1835163"/>
            <a:ext cx="7554183" cy="3968504"/>
          </a:xfrm>
          <a:prstGeom prst="rect">
            <a:avLst/>
          </a:prstGeom>
        </p:spPr>
      </p:pic>
      <p:sp>
        <p:nvSpPr>
          <p:cNvPr id="15" name="TextBox 14">
            <a:extLst>
              <a:ext uri="{FF2B5EF4-FFF2-40B4-BE49-F238E27FC236}">
                <a16:creationId xmlns:a16="http://schemas.microsoft.com/office/drawing/2014/main" id="{301E99C5-68FE-18A6-E4C9-44215C7A0AEE}"/>
              </a:ext>
            </a:extLst>
          </p:cNvPr>
          <p:cNvSpPr txBox="1"/>
          <p:nvPr/>
        </p:nvSpPr>
        <p:spPr>
          <a:xfrm>
            <a:off x="5439059" y="1398890"/>
            <a:ext cx="1400629" cy="369332"/>
          </a:xfrm>
          <a:prstGeom prst="rect">
            <a:avLst/>
          </a:prstGeom>
          <a:noFill/>
        </p:spPr>
        <p:txBody>
          <a:bodyPr wrap="square">
            <a:spAutoFit/>
          </a:bodyPr>
          <a:lstStyle/>
          <a:p>
            <a:r>
              <a:rPr lang="vi-VN" sz="1800" b="1" dirty="0">
                <a:solidFill>
                  <a:srgbClr val="FF0000"/>
                </a:solidFill>
                <a:effectLst/>
                <a:latin typeface="Times New Roman" panose="02020603050405020304" pitchFamily="18" charset="0"/>
                <a:ea typeface="Calibri" panose="020F0502020204030204" pitchFamily="34" charset="0"/>
              </a:rPr>
              <a:t>ĐỘC GIẢ</a:t>
            </a:r>
            <a:endParaRPr lang="en-US" dirty="0"/>
          </a:p>
        </p:txBody>
      </p:sp>
    </p:spTree>
    <p:extLst>
      <p:ext uri="{BB962C8B-B14F-4D97-AF65-F5344CB8AC3E}">
        <p14:creationId xmlns:p14="http://schemas.microsoft.com/office/powerpoint/2010/main" val="29949556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1CC88853-4B44-75B8-0BA7-CCA119E86598}"/>
              </a:ext>
            </a:extLst>
          </p:cNvPr>
          <p:cNvSpPr/>
          <p:nvPr/>
        </p:nvSpPr>
        <p:spPr>
          <a:xfrm>
            <a:off x="9351254" y="270976"/>
            <a:ext cx="914400" cy="313636"/>
          </a:xfrm>
          <a:prstGeom prst="roundRect">
            <a:avLst>
              <a:gd name="adj"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 name="TextBox 4">
            <a:extLst>
              <a:ext uri="{FF2B5EF4-FFF2-40B4-BE49-F238E27FC236}">
                <a16:creationId xmlns:a16="http://schemas.microsoft.com/office/drawing/2014/main" id="{69C9A071-537F-A816-E368-E8F7844ECA21}"/>
              </a:ext>
            </a:extLst>
          </p:cNvPr>
          <p:cNvSpPr txBox="1"/>
          <p:nvPr/>
        </p:nvSpPr>
        <p:spPr>
          <a:xfrm>
            <a:off x="9538885" y="320072"/>
            <a:ext cx="561051" cy="215444"/>
          </a:xfrm>
          <a:prstGeom prst="rect">
            <a:avLst/>
          </a:prstGeom>
          <a:noFill/>
        </p:spPr>
        <p:txBody>
          <a:bodyPr wrap="none" lIns="0" tIns="0" rIns="0" bIns="0" rtlCol="0">
            <a:spAutoFit/>
          </a:bodyPr>
          <a:lstStyle/>
          <a:p>
            <a:pPr algn="l"/>
            <a:r>
              <a:rPr lang="en-US" sz="1400" b="1" dirty="0" err="1">
                <a:solidFill>
                  <a:schemeClr val="bg1"/>
                </a:solidFill>
                <a:latin typeface="#9Slide03 Play" panose="00000500000000000000" pitchFamily="2" charset="0"/>
              </a:rPr>
              <a:t>Phần</a:t>
            </a:r>
            <a:r>
              <a:rPr lang="en-US" sz="1400" b="1" dirty="0">
                <a:solidFill>
                  <a:schemeClr val="bg1"/>
                </a:solidFill>
                <a:latin typeface="#9Slide03 Play" panose="00000500000000000000" pitchFamily="2" charset="0"/>
              </a:rPr>
              <a:t> </a:t>
            </a:r>
            <a:r>
              <a:rPr lang="vi-VN" sz="1400" b="1" dirty="0">
                <a:solidFill>
                  <a:schemeClr val="bg1"/>
                </a:solidFill>
                <a:latin typeface="#9Slide03 Play" panose="00000500000000000000" pitchFamily="2" charset="0"/>
              </a:rPr>
              <a:t>II</a:t>
            </a:r>
            <a:r>
              <a:rPr lang="en-US" sz="1400" b="1" dirty="0">
                <a:solidFill>
                  <a:schemeClr val="bg1"/>
                </a:solidFill>
                <a:latin typeface="#9Slide03 Play" panose="00000500000000000000" pitchFamily="2" charset="0"/>
              </a:rPr>
              <a:t>I</a:t>
            </a:r>
          </a:p>
        </p:txBody>
      </p:sp>
      <p:sp>
        <p:nvSpPr>
          <p:cNvPr id="6" name="TextBox 5">
            <a:extLst>
              <a:ext uri="{FF2B5EF4-FFF2-40B4-BE49-F238E27FC236}">
                <a16:creationId xmlns:a16="http://schemas.microsoft.com/office/drawing/2014/main" id="{BCD2BC0A-695D-091B-73C1-B27A132A07AA}"/>
              </a:ext>
            </a:extLst>
          </p:cNvPr>
          <p:cNvSpPr txBox="1"/>
          <p:nvPr/>
        </p:nvSpPr>
        <p:spPr>
          <a:xfrm>
            <a:off x="8287360" y="320072"/>
            <a:ext cx="512961" cy="215444"/>
          </a:xfrm>
          <a:prstGeom prst="rect">
            <a:avLst/>
          </a:prstGeom>
          <a:noFill/>
        </p:spPr>
        <p:txBody>
          <a:bodyPr wrap="none" lIns="0" tIns="0" rIns="0" bIns="0" rtlCol="0">
            <a:spAutoFit/>
          </a:bodyPr>
          <a:lstStyle/>
          <a:p>
            <a:pPr algn="l"/>
            <a:r>
              <a:rPr lang="en-US" sz="1400" b="1" dirty="0" err="1">
                <a:latin typeface="#9Slide03 Play" panose="00000500000000000000" pitchFamily="2" charset="0"/>
              </a:rPr>
              <a:t>Phần</a:t>
            </a:r>
            <a:r>
              <a:rPr lang="en-US" sz="1400" b="1" dirty="0">
                <a:latin typeface="#9Slide03 Play" panose="00000500000000000000" pitchFamily="2" charset="0"/>
              </a:rPr>
              <a:t> II</a:t>
            </a:r>
          </a:p>
        </p:txBody>
      </p:sp>
      <p:sp>
        <p:nvSpPr>
          <p:cNvPr id="7" name="TextBox 6">
            <a:extLst>
              <a:ext uri="{FF2B5EF4-FFF2-40B4-BE49-F238E27FC236}">
                <a16:creationId xmlns:a16="http://schemas.microsoft.com/office/drawing/2014/main" id="{11BAB40B-C38F-CAB7-6A64-5C26FBEE5DD1}"/>
              </a:ext>
            </a:extLst>
          </p:cNvPr>
          <p:cNvSpPr txBox="1"/>
          <p:nvPr/>
        </p:nvSpPr>
        <p:spPr>
          <a:xfrm>
            <a:off x="5795530" y="320072"/>
            <a:ext cx="687689" cy="215444"/>
          </a:xfrm>
          <a:prstGeom prst="rect">
            <a:avLst/>
          </a:prstGeom>
          <a:noFill/>
        </p:spPr>
        <p:txBody>
          <a:bodyPr wrap="none" lIns="0" tIns="0" rIns="0" bIns="0" rtlCol="0">
            <a:spAutoFit/>
          </a:bodyPr>
          <a:lstStyle/>
          <a:p>
            <a:pPr algn="l"/>
            <a:r>
              <a:rPr lang="en-US" sz="1400" b="1" dirty="0">
                <a:latin typeface="#9Slide03 Play" panose="00000500000000000000" pitchFamily="2" charset="0"/>
              </a:rPr>
              <a:t>Member</a:t>
            </a:r>
          </a:p>
        </p:txBody>
      </p:sp>
      <p:sp>
        <p:nvSpPr>
          <p:cNvPr id="8" name="TextBox 7">
            <a:extLst>
              <a:ext uri="{FF2B5EF4-FFF2-40B4-BE49-F238E27FC236}">
                <a16:creationId xmlns:a16="http://schemas.microsoft.com/office/drawing/2014/main" id="{50EDA1C1-6E07-5F37-8EE7-3EF4ABFBCCCF}"/>
              </a:ext>
            </a:extLst>
          </p:cNvPr>
          <p:cNvSpPr txBox="1"/>
          <p:nvPr/>
        </p:nvSpPr>
        <p:spPr>
          <a:xfrm>
            <a:off x="10715426" y="320072"/>
            <a:ext cx="657231" cy="215444"/>
          </a:xfrm>
          <a:prstGeom prst="rect">
            <a:avLst/>
          </a:prstGeom>
          <a:noFill/>
        </p:spPr>
        <p:txBody>
          <a:bodyPr wrap="none" lIns="0" tIns="0" rIns="0" bIns="0" rtlCol="0">
            <a:spAutoFit/>
          </a:bodyPr>
          <a:lstStyle/>
          <a:p>
            <a:pPr algn="l"/>
            <a:r>
              <a:rPr lang="en-US" sz="1400" b="1" dirty="0" err="1">
                <a:latin typeface="#9Slide03 Play" panose="00000500000000000000" pitchFamily="2" charset="0"/>
              </a:rPr>
              <a:t>Phần</a:t>
            </a:r>
            <a:r>
              <a:rPr lang="en-US" sz="1400" b="1" dirty="0">
                <a:latin typeface="#9Slide03 Play" panose="00000500000000000000" pitchFamily="2" charset="0"/>
              </a:rPr>
              <a:t> </a:t>
            </a:r>
            <a:r>
              <a:rPr lang="vi-VN" sz="1400" b="1" dirty="0">
                <a:latin typeface="#9Slide03 Play" panose="00000500000000000000" pitchFamily="2" charset="0"/>
              </a:rPr>
              <a:t>IV</a:t>
            </a:r>
            <a:endParaRPr lang="en-US" sz="1400" b="1" dirty="0">
              <a:latin typeface="#9Slide03 Play" panose="00000500000000000000" pitchFamily="2" charset="0"/>
            </a:endParaRPr>
          </a:p>
        </p:txBody>
      </p:sp>
      <p:sp>
        <p:nvSpPr>
          <p:cNvPr id="9" name="TextBox 8">
            <a:extLst>
              <a:ext uri="{FF2B5EF4-FFF2-40B4-BE49-F238E27FC236}">
                <a16:creationId xmlns:a16="http://schemas.microsoft.com/office/drawing/2014/main" id="{9CE989F4-7364-2517-05D1-BF1364ABD401}"/>
              </a:ext>
            </a:extLst>
          </p:cNvPr>
          <p:cNvSpPr txBox="1"/>
          <p:nvPr/>
        </p:nvSpPr>
        <p:spPr>
          <a:xfrm>
            <a:off x="7132015" y="320072"/>
            <a:ext cx="464871" cy="215444"/>
          </a:xfrm>
          <a:prstGeom prst="rect">
            <a:avLst/>
          </a:prstGeom>
          <a:noFill/>
        </p:spPr>
        <p:txBody>
          <a:bodyPr wrap="none" lIns="0" tIns="0" rIns="0" bIns="0" rtlCol="0">
            <a:spAutoFit/>
          </a:bodyPr>
          <a:lstStyle/>
          <a:p>
            <a:pPr algn="l"/>
            <a:r>
              <a:rPr lang="en-US" sz="1400" b="1" dirty="0" err="1">
                <a:latin typeface="#9Slide03 Play" panose="00000500000000000000" pitchFamily="2" charset="0"/>
              </a:rPr>
              <a:t>Phần</a:t>
            </a:r>
            <a:r>
              <a:rPr lang="en-US" sz="1400" b="1" dirty="0">
                <a:latin typeface="#9Slide03 Play" panose="00000500000000000000" pitchFamily="2" charset="0"/>
              </a:rPr>
              <a:t> I</a:t>
            </a:r>
          </a:p>
        </p:txBody>
      </p:sp>
      <p:sp>
        <p:nvSpPr>
          <p:cNvPr id="10" name="TextBox 9">
            <a:extLst>
              <a:ext uri="{FF2B5EF4-FFF2-40B4-BE49-F238E27FC236}">
                <a16:creationId xmlns:a16="http://schemas.microsoft.com/office/drawing/2014/main" id="{CB1950BD-189D-3397-55E3-8302D9C289FC}"/>
              </a:ext>
            </a:extLst>
          </p:cNvPr>
          <p:cNvSpPr txBox="1"/>
          <p:nvPr/>
        </p:nvSpPr>
        <p:spPr>
          <a:xfrm>
            <a:off x="4648200" y="320072"/>
            <a:ext cx="498534" cy="215444"/>
          </a:xfrm>
          <a:prstGeom prst="rect">
            <a:avLst/>
          </a:prstGeom>
          <a:noFill/>
        </p:spPr>
        <p:txBody>
          <a:bodyPr wrap="none" lIns="0" tIns="0" rIns="0" bIns="0" rtlCol="0">
            <a:spAutoFit/>
          </a:bodyPr>
          <a:lstStyle/>
          <a:p>
            <a:pPr algn="l"/>
            <a:r>
              <a:rPr lang="en-US" sz="1400" b="1" dirty="0">
                <a:latin typeface="#9Slide03 Play" panose="00000500000000000000" pitchFamily="2" charset="0"/>
              </a:rPr>
              <a:t>Home</a:t>
            </a:r>
          </a:p>
        </p:txBody>
      </p:sp>
      <p:sp>
        <p:nvSpPr>
          <p:cNvPr id="11" name="Hình Bầu dục 20">
            <a:hlinkClick r:id="" action="ppaction://hlinkshowjump?jump=nextslide"/>
            <a:extLst>
              <a:ext uri="{FF2B5EF4-FFF2-40B4-BE49-F238E27FC236}">
                <a16:creationId xmlns:a16="http://schemas.microsoft.com/office/drawing/2014/main" id="{A020D310-BE05-B54C-D651-6D05CA55C431}"/>
              </a:ext>
            </a:extLst>
          </p:cNvPr>
          <p:cNvSpPr/>
          <p:nvPr/>
        </p:nvSpPr>
        <p:spPr>
          <a:xfrm>
            <a:off x="6199483" y="6036469"/>
            <a:ext cx="384674" cy="384674"/>
          </a:xfrm>
          <a:prstGeom prst="ellipse">
            <a:avLst/>
          </a:prstGeom>
          <a:solidFill>
            <a:srgbClr val="FF0000"/>
          </a:solidFill>
          <a:ln>
            <a:noFill/>
          </a:ln>
          <a:effectLst>
            <a:outerShdw blurRad="228600" dist="127000" dir="8100000" algn="tr" rotWithShape="0">
              <a:srgbClr val="467076">
                <a:alpha val="5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 name="Đồ họa 45" descr="Caret Left with solid fill">
            <a:hlinkClick r:id="" action="ppaction://hlinkshowjump?jump=nextslide"/>
            <a:extLst>
              <a:ext uri="{FF2B5EF4-FFF2-40B4-BE49-F238E27FC236}">
                <a16:creationId xmlns:a16="http://schemas.microsoft.com/office/drawing/2014/main" id="{8CC437E5-2394-D110-E13D-25EC1D03AB35}"/>
              </a:ext>
            </a:extLst>
          </p:cNvPr>
          <p:cNvSpPr/>
          <p:nvPr/>
        </p:nvSpPr>
        <p:spPr>
          <a:xfrm flipH="1">
            <a:off x="6340482" y="6170351"/>
            <a:ext cx="102321" cy="116650"/>
          </a:xfrm>
          <a:custGeom>
            <a:avLst/>
            <a:gdLst>
              <a:gd name="connsiteX0" fmla="*/ 88957 w 102321"/>
              <a:gd name="connsiteY0" fmla="*/ 116650 h 116650"/>
              <a:gd name="connsiteX1" fmla="*/ 0 w 102321"/>
              <a:gd name="connsiteY1" fmla="*/ 58320 h 116650"/>
              <a:gd name="connsiteX2" fmla="*/ 88957 w 102321"/>
              <a:gd name="connsiteY2" fmla="*/ 0 h 116650"/>
              <a:gd name="connsiteX3" fmla="*/ 102318 w 102321"/>
              <a:gd name="connsiteY3" fmla="*/ 8757 h 116650"/>
              <a:gd name="connsiteX4" fmla="*/ 26716 w 102321"/>
              <a:gd name="connsiteY4" fmla="*/ 58320 h 116650"/>
              <a:gd name="connsiteX5" fmla="*/ 102322 w 102321"/>
              <a:gd name="connsiteY5" fmla="*/ 107893 h 116650"/>
              <a:gd name="connsiteX6" fmla="*/ 88957 w 102321"/>
              <a:gd name="connsiteY6" fmla="*/ 116650 h 116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321" h="116650">
                <a:moveTo>
                  <a:pt x="88957" y="116650"/>
                </a:moveTo>
                <a:lnTo>
                  <a:pt x="0" y="58320"/>
                </a:lnTo>
                <a:lnTo>
                  <a:pt x="88957" y="0"/>
                </a:lnTo>
                <a:lnTo>
                  <a:pt x="102318" y="8757"/>
                </a:lnTo>
                <a:lnTo>
                  <a:pt x="26716" y="58320"/>
                </a:lnTo>
                <a:lnTo>
                  <a:pt x="102322" y="107893"/>
                </a:lnTo>
                <a:lnTo>
                  <a:pt x="88957" y="116650"/>
                </a:lnTo>
                <a:close/>
              </a:path>
            </a:pathLst>
          </a:custGeom>
          <a:solidFill>
            <a:schemeClr val="bg1"/>
          </a:solidFill>
          <a:ln w="3076" cap="flat">
            <a:noFill/>
            <a:prstDash val="solid"/>
            <a:miter/>
          </a:ln>
        </p:spPr>
        <p:txBody>
          <a:bodyPr rtlCol="0" anchor="ctr"/>
          <a:lstStyle/>
          <a:p>
            <a:endParaRPr lang="vi-VN"/>
          </a:p>
        </p:txBody>
      </p:sp>
      <p:sp>
        <p:nvSpPr>
          <p:cNvPr id="13" name="Hình Bầu dục 22">
            <a:hlinkClick r:id="" action="ppaction://hlinkshowjump?jump=previousslide"/>
            <a:extLst>
              <a:ext uri="{FF2B5EF4-FFF2-40B4-BE49-F238E27FC236}">
                <a16:creationId xmlns:a16="http://schemas.microsoft.com/office/drawing/2014/main" id="{224DD205-DDA6-38A4-AA9A-0B59F111818A}"/>
              </a:ext>
            </a:extLst>
          </p:cNvPr>
          <p:cNvSpPr/>
          <p:nvPr/>
        </p:nvSpPr>
        <p:spPr>
          <a:xfrm>
            <a:off x="5602495" y="6036469"/>
            <a:ext cx="384674" cy="384674"/>
          </a:xfrm>
          <a:prstGeom prst="ellipse">
            <a:avLst/>
          </a:prstGeom>
          <a:solidFill>
            <a:schemeClr val="bg1"/>
          </a:solidFill>
          <a:ln>
            <a:noFill/>
          </a:ln>
          <a:effectLst>
            <a:outerShdw blurRad="228600" dist="127000" dir="8100000" algn="tr"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14" name="Đồ họa 46" descr="Caret Left with solid fill">
            <a:hlinkClick r:id="" action="ppaction://hlinkshowjump?jump=previousslide"/>
            <a:extLst>
              <a:ext uri="{FF2B5EF4-FFF2-40B4-BE49-F238E27FC236}">
                <a16:creationId xmlns:a16="http://schemas.microsoft.com/office/drawing/2014/main" id="{BD773314-C84F-CCD8-85E3-32190A40E57F}"/>
              </a:ext>
            </a:extLst>
          </p:cNvPr>
          <p:cNvSpPr/>
          <p:nvPr/>
        </p:nvSpPr>
        <p:spPr>
          <a:xfrm>
            <a:off x="5743494" y="6170351"/>
            <a:ext cx="102321" cy="116650"/>
          </a:xfrm>
          <a:custGeom>
            <a:avLst/>
            <a:gdLst>
              <a:gd name="connsiteX0" fmla="*/ 88957 w 102321"/>
              <a:gd name="connsiteY0" fmla="*/ 116650 h 116650"/>
              <a:gd name="connsiteX1" fmla="*/ 0 w 102321"/>
              <a:gd name="connsiteY1" fmla="*/ 58320 h 116650"/>
              <a:gd name="connsiteX2" fmla="*/ 88957 w 102321"/>
              <a:gd name="connsiteY2" fmla="*/ 0 h 116650"/>
              <a:gd name="connsiteX3" fmla="*/ 102318 w 102321"/>
              <a:gd name="connsiteY3" fmla="*/ 8757 h 116650"/>
              <a:gd name="connsiteX4" fmla="*/ 26716 w 102321"/>
              <a:gd name="connsiteY4" fmla="*/ 58320 h 116650"/>
              <a:gd name="connsiteX5" fmla="*/ 102322 w 102321"/>
              <a:gd name="connsiteY5" fmla="*/ 107893 h 116650"/>
              <a:gd name="connsiteX6" fmla="*/ 88957 w 102321"/>
              <a:gd name="connsiteY6" fmla="*/ 116650 h 116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321" h="116650">
                <a:moveTo>
                  <a:pt x="88957" y="116650"/>
                </a:moveTo>
                <a:lnTo>
                  <a:pt x="0" y="58320"/>
                </a:lnTo>
                <a:lnTo>
                  <a:pt x="88957" y="0"/>
                </a:lnTo>
                <a:lnTo>
                  <a:pt x="102318" y="8757"/>
                </a:lnTo>
                <a:lnTo>
                  <a:pt x="26716" y="58320"/>
                </a:lnTo>
                <a:lnTo>
                  <a:pt x="102322" y="107893"/>
                </a:lnTo>
                <a:lnTo>
                  <a:pt x="88957" y="116650"/>
                </a:lnTo>
                <a:close/>
              </a:path>
            </a:pathLst>
          </a:custGeom>
          <a:solidFill>
            <a:srgbClr val="FF0000"/>
          </a:solidFill>
          <a:ln w="3076" cap="flat">
            <a:noFill/>
            <a:prstDash val="solid"/>
            <a:miter/>
          </a:ln>
        </p:spPr>
        <p:txBody>
          <a:bodyPr rtlCol="0" anchor="ctr"/>
          <a:lstStyle/>
          <a:p>
            <a:endParaRPr lang="vi-VN"/>
          </a:p>
        </p:txBody>
      </p:sp>
      <p:sp>
        <p:nvSpPr>
          <p:cNvPr id="16" name="TextBox 15">
            <a:extLst>
              <a:ext uri="{FF2B5EF4-FFF2-40B4-BE49-F238E27FC236}">
                <a16:creationId xmlns:a16="http://schemas.microsoft.com/office/drawing/2014/main" id="{4424A273-B712-E31A-8543-A2E50015EDA1}"/>
              </a:ext>
            </a:extLst>
          </p:cNvPr>
          <p:cNvSpPr txBox="1"/>
          <p:nvPr/>
        </p:nvSpPr>
        <p:spPr>
          <a:xfrm>
            <a:off x="268491" y="806366"/>
            <a:ext cx="5930992" cy="461665"/>
          </a:xfrm>
          <a:prstGeom prst="rect">
            <a:avLst/>
          </a:prstGeom>
          <a:noFill/>
        </p:spPr>
        <p:txBody>
          <a:bodyPr wrap="square" rtlCol="0">
            <a:spAutoFit/>
          </a:bodyPr>
          <a:lstStyle/>
          <a:p>
            <a:r>
              <a:rPr lang="vi-VN" sz="2400">
                <a:latin typeface="Segoe UI Black" panose="020B0A02040204020203" pitchFamily="34" charset="0"/>
                <a:ea typeface="Segoe UI Black" panose="020B0A02040204020203" pitchFamily="34" charset="0"/>
              </a:rPr>
              <a:t>3.Tạo Data base và câu hỏi truy vấn</a:t>
            </a:r>
            <a:endParaRPr lang="en-US" sz="2400" dirty="0">
              <a:latin typeface="Segoe UI Black" panose="020B0A02040204020203" pitchFamily="34" charset="0"/>
              <a:ea typeface="Segoe UI Black" panose="020B0A02040204020203" pitchFamily="34" charset="0"/>
            </a:endParaRPr>
          </a:p>
        </p:txBody>
      </p:sp>
      <p:sp>
        <p:nvSpPr>
          <p:cNvPr id="17" name="TextBox 16">
            <a:extLst>
              <a:ext uri="{FF2B5EF4-FFF2-40B4-BE49-F238E27FC236}">
                <a16:creationId xmlns:a16="http://schemas.microsoft.com/office/drawing/2014/main" id="{FFF09999-864D-3653-3FF9-B2B6BD5286FF}"/>
              </a:ext>
            </a:extLst>
          </p:cNvPr>
          <p:cNvSpPr txBox="1"/>
          <p:nvPr/>
        </p:nvSpPr>
        <p:spPr>
          <a:xfrm>
            <a:off x="16904672" y="806366"/>
            <a:ext cx="4667469" cy="461665"/>
          </a:xfrm>
          <a:prstGeom prst="rect">
            <a:avLst/>
          </a:prstGeom>
          <a:noFill/>
        </p:spPr>
        <p:txBody>
          <a:bodyPr wrap="square" rtlCol="0">
            <a:spAutoFit/>
          </a:bodyPr>
          <a:lstStyle/>
          <a:p>
            <a:r>
              <a:rPr lang="vi-VN" sz="2400" dirty="0">
                <a:latin typeface="Segoe UI Black" panose="020B0A02040204020203" pitchFamily="34" charset="0"/>
                <a:ea typeface="Segoe UI Black" panose="020B0A02040204020203" pitchFamily="34" charset="0"/>
              </a:rPr>
              <a:t>2.Thiết kế hệ thống</a:t>
            </a:r>
            <a:endParaRPr lang="en-US" sz="2400" dirty="0">
              <a:latin typeface="Segoe UI Black" panose="020B0A02040204020203" pitchFamily="34" charset="0"/>
              <a:ea typeface="Segoe UI Black" panose="020B0A02040204020203" pitchFamily="34" charset="0"/>
            </a:endParaRPr>
          </a:p>
        </p:txBody>
      </p:sp>
      <p:sp>
        <p:nvSpPr>
          <p:cNvPr id="19" name="TextBox 18">
            <a:extLst>
              <a:ext uri="{FF2B5EF4-FFF2-40B4-BE49-F238E27FC236}">
                <a16:creationId xmlns:a16="http://schemas.microsoft.com/office/drawing/2014/main" id="{DF9F02A2-542B-27C2-DD77-58CBD8F7E123}"/>
              </a:ext>
            </a:extLst>
          </p:cNvPr>
          <p:cNvSpPr txBox="1"/>
          <p:nvPr/>
        </p:nvSpPr>
        <p:spPr>
          <a:xfrm>
            <a:off x="402597" y="1233030"/>
            <a:ext cx="10784114" cy="369332"/>
          </a:xfrm>
          <a:prstGeom prst="rect">
            <a:avLst/>
          </a:prstGeom>
          <a:noFill/>
        </p:spPr>
        <p:txBody>
          <a:bodyPr wrap="square">
            <a:spAutoFit/>
          </a:bodyPr>
          <a:lstStyle/>
          <a:p>
            <a:pPr marR="0" lvl="0" algn="just">
              <a:spcBef>
                <a:spcPts val="0"/>
              </a:spcBef>
              <a:spcAft>
                <a:spcPts val="0"/>
              </a:spcAft>
            </a:pPr>
            <a:r>
              <a:rPr lang="vi-VN" sz="1800" b="1" dirty="0">
                <a:effectLst/>
                <a:latin typeface="Times New Roman" panose="02020603050405020304" pitchFamily="18" charset="0"/>
                <a:ea typeface="Noto Sans Mono"/>
                <a:cs typeface="Noto Sans Mono"/>
              </a:rPr>
              <a:t>a.   DATABASE</a:t>
            </a:r>
            <a:endParaRPr lang="en-US" sz="800" b="1" dirty="0">
              <a:effectLst/>
              <a:latin typeface="Noto Sans Mono"/>
              <a:ea typeface="Noto Sans Mono"/>
              <a:cs typeface="Noto Sans Mono"/>
            </a:endParaRPr>
          </a:p>
        </p:txBody>
      </p:sp>
      <p:pic>
        <p:nvPicPr>
          <p:cNvPr id="2" name="Picture 1" descr="A table with text on it&#10;&#10;Description automatically generated">
            <a:extLst>
              <a:ext uri="{FF2B5EF4-FFF2-40B4-BE49-F238E27FC236}">
                <a16:creationId xmlns:a16="http://schemas.microsoft.com/office/drawing/2014/main" id="{E5383428-3E77-6B1F-8F26-35C0930FD3F4}"/>
              </a:ext>
            </a:extLst>
          </p:cNvPr>
          <p:cNvPicPr>
            <a:picLocks noChangeAspect="1"/>
          </p:cNvPicPr>
          <p:nvPr/>
        </p:nvPicPr>
        <p:blipFill>
          <a:blip r:embed="rId2"/>
          <a:stretch>
            <a:fillRect/>
          </a:stretch>
        </p:blipFill>
        <p:spPr>
          <a:xfrm>
            <a:off x="2088857" y="1810910"/>
            <a:ext cx="8221251" cy="4225299"/>
          </a:xfrm>
          <a:prstGeom prst="rect">
            <a:avLst/>
          </a:prstGeom>
        </p:spPr>
      </p:pic>
      <p:sp>
        <p:nvSpPr>
          <p:cNvPr id="15" name="TextBox 14">
            <a:extLst>
              <a:ext uri="{FF2B5EF4-FFF2-40B4-BE49-F238E27FC236}">
                <a16:creationId xmlns:a16="http://schemas.microsoft.com/office/drawing/2014/main" id="{9A0C5877-80BB-DC61-65DA-59FFBED4E2DA}"/>
              </a:ext>
            </a:extLst>
          </p:cNvPr>
          <p:cNvSpPr txBox="1"/>
          <p:nvPr/>
        </p:nvSpPr>
        <p:spPr>
          <a:xfrm>
            <a:off x="4917896" y="1436573"/>
            <a:ext cx="2721429" cy="374077"/>
          </a:xfrm>
          <a:prstGeom prst="rect">
            <a:avLst/>
          </a:prstGeom>
          <a:noFill/>
        </p:spPr>
        <p:txBody>
          <a:bodyPr wrap="square">
            <a:spAutoFit/>
          </a:bodyPr>
          <a:lstStyle/>
          <a:p>
            <a:pPr marL="0" marR="0" algn="just">
              <a:lnSpc>
                <a:spcPct val="107000"/>
              </a:lnSpc>
              <a:spcBef>
                <a:spcPts val="0"/>
              </a:spcBef>
              <a:spcAft>
                <a:spcPts val="0"/>
              </a:spcAft>
            </a:pPr>
            <a:r>
              <a:rPr lang="vi-VN" sz="18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PHIẾU MƯỢN TRẢ</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916176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1CC88853-4B44-75B8-0BA7-CCA119E86598}"/>
              </a:ext>
            </a:extLst>
          </p:cNvPr>
          <p:cNvSpPr/>
          <p:nvPr/>
        </p:nvSpPr>
        <p:spPr>
          <a:xfrm>
            <a:off x="9351254" y="270976"/>
            <a:ext cx="914400" cy="313636"/>
          </a:xfrm>
          <a:prstGeom prst="roundRect">
            <a:avLst>
              <a:gd name="adj"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 name="TextBox 4">
            <a:extLst>
              <a:ext uri="{FF2B5EF4-FFF2-40B4-BE49-F238E27FC236}">
                <a16:creationId xmlns:a16="http://schemas.microsoft.com/office/drawing/2014/main" id="{69C9A071-537F-A816-E368-E8F7844ECA21}"/>
              </a:ext>
            </a:extLst>
          </p:cNvPr>
          <p:cNvSpPr txBox="1"/>
          <p:nvPr/>
        </p:nvSpPr>
        <p:spPr>
          <a:xfrm>
            <a:off x="9538885" y="320072"/>
            <a:ext cx="561051" cy="215444"/>
          </a:xfrm>
          <a:prstGeom prst="rect">
            <a:avLst/>
          </a:prstGeom>
          <a:noFill/>
        </p:spPr>
        <p:txBody>
          <a:bodyPr wrap="none" lIns="0" tIns="0" rIns="0" bIns="0" rtlCol="0">
            <a:spAutoFit/>
          </a:bodyPr>
          <a:lstStyle/>
          <a:p>
            <a:pPr algn="l"/>
            <a:r>
              <a:rPr lang="en-US" sz="1400" b="1" dirty="0" err="1">
                <a:solidFill>
                  <a:schemeClr val="bg1"/>
                </a:solidFill>
                <a:latin typeface="#9Slide03 Play" panose="00000500000000000000" pitchFamily="2" charset="0"/>
              </a:rPr>
              <a:t>Phần</a:t>
            </a:r>
            <a:r>
              <a:rPr lang="en-US" sz="1400" b="1" dirty="0">
                <a:solidFill>
                  <a:schemeClr val="bg1"/>
                </a:solidFill>
                <a:latin typeface="#9Slide03 Play" panose="00000500000000000000" pitchFamily="2" charset="0"/>
              </a:rPr>
              <a:t> </a:t>
            </a:r>
            <a:r>
              <a:rPr lang="vi-VN" sz="1400" b="1" dirty="0">
                <a:solidFill>
                  <a:schemeClr val="bg1"/>
                </a:solidFill>
                <a:latin typeface="#9Slide03 Play" panose="00000500000000000000" pitchFamily="2" charset="0"/>
              </a:rPr>
              <a:t>II</a:t>
            </a:r>
            <a:r>
              <a:rPr lang="en-US" sz="1400" b="1" dirty="0">
                <a:solidFill>
                  <a:schemeClr val="bg1"/>
                </a:solidFill>
                <a:latin typeface="#9Slide03 Play" panose="00000500000000000000" pitchFamily="2" charset="0"/>
              </a:rPr>
              <a:t>I</a:t>
            </a:r>
          </a:p>
        </p:txBody>
      </p:sp>
      <p:sp>
        <p:nvSpPr>
          <p:cNvPr id="6" name="TextBox 5">
            <a:extLst>
              <a:ext uri="{FF2B5EF4-FFF2-40B4-BE49-F238E27FC236}">
                <a16:creationId xmlns:a16="http://schemas.microsoft.com/office/drawing/2014/main" id="{BCD2BC0A-695D-091B-73C1-B27A132A07AA}"/>
              </a:ext>
            </a:extLst>
          </p:cNvPr>
          <p:cNvSpPr txBox="1"/>
          <p:nvPr/>
        </p:nvSpPr>
        <p:spPr>
          <a:xfrm>
            <a:off x="8287360" y="320072"/>
            <a:ext cx="512961" cy="215444"/>
          </a:xfrm>
          <a:prstGeom prst="rect">
            <a:avLst/>
          </a:prstGeom>
          <a:noFill/>
        </p:spPr>
        <p:txBody>
          <a:bodyPr wrap="none" lIns="0" tIns="0" rIns="0" bIns="0" rtlCol="0">
            <a:spAutoFit/>
          </a:bodyPr>
          <a:lstStyle/>
          <a:p>
            <a:pPr algn="l"/>
            <a:r>
              <a:rPr lang="en-US" sz="1400" b="1" dirty="0" err="1">
                <a:latin typeface="#9Slide03 Play" panose="00000500000000000000" pitchFamily="2" charset="0"/>
              </a:rPr>
              <a:t>Phần</a:t>
            </a:r>
            <a:r>
              <a:rPr lang="en-US" sz="1400" b="1" dirty="0">
                <a:latin typeface="#9Slide03 Play" panose="00000500000000000000" pitchFamily="2" charset="0"/>
              </a:rPr>
              <a:t> II</a:t>
            </a:r>
          </a:p>
        </p:txBody>
      </p:sp>
      <p:sp>
        <p:nvSpPr>
          <p:cNvPr id="7" name="TextBox 6">
            <a:extLst>
              <a:ext uri="{FF2B5EF4-FFF2-40B4-BE49-F238E27FC236}">
                <a16:creationId xmlns:a16="http://schemas.microsoft.com/office/drawing/2014/main" id="{11BAB40B-C38F-CAB7-6A64-5C26FBEE5DD1}"/>
              </a:ext>
            </a:extLst>
          </p:cNvPr>
          <p:cNvSpPr txBox="1"/>
          <p:nvPr/>
        </p:nvSpPr>
        <p:spPr>
          <a:xfrm>
            <a:off x="5795530" y="320072"/>
            <a:ext cx="687689" cy="215444"/>
          </a:xfrm>
          <a:prstGeom prst="rect">
            <a:avLst/>
          </a:prstGeom>
          <a:noFill/>
        </p:spPr>
        <p:txBody>
          <a:bodyPr wrap="none" lIns="0" tIns="0" rIns="0" bIns="0" rtlCol="0">
            <a:spAutoFit/>
          </a:bodyPr>
          <a:lstStyle/>
          <a:p>
            <a:pPr algn="l"/>
            <a:r>
              <a:rPr lang="en-US" sz="1400" b="1" dirty="0">
                <a:latin typeface="#9Slide03 Play" panose="00000500000000000000" pitchFamily="2" charset="0"/>
              </a:rPr>
              <a:t>Member</a:t>
            </a:r>
          </a:p>
        </p:txBody>
      </p:sp>
      <p:sp>
        <p:nvSpPr>
          <p:cNvPr id="8" name="TextBox 7">
            <a:extLst>
              <a:ext uri="{FF2B5EF4-FFF2-40B4-BE49-F238E27FC236}">
                <a16:creationId xmlns:a16="http://schemas.microsoft.com/office/drawing/2014/main" id="{50EDA1C1-6E07-5F37-8EE7-3EF4ABFBCCCF}"/>
              </a:ext>
            </a:extLst>
          </p:cNvPr>
          <p:cNvSpPr txBox="1"/>
          <p:nvPr/>
        </p:nvSpPr>
        <p:spPr>
          <a:xfrm>
            <a:off x="10715426" y="320072"/>
            <a:ext cx="657231" cy="215444"/>
          </a:xfrm>
          <a:prstGeom prst="rect">
            <a:avLst/>
          </a:prstGeom>
          <a:noFill/>
        </p:spPr>
        <p:txBody>
          <a:bodyPr wrap="none" lIns="0" tIns="0" rIns="0" bIns="0" rtlCol="0">
            <a:spAutoFit/>
          </a:bodyPr>
          <a:lstStyle/>
          <a:p>
            <a:pPr algn="l"/>
            <a:r>
              <a:rPr lang="en-US" sz="1400" b="1" dirty="0" err="1">
                <a:latin typeface="#9Slide03 Play" panose="00000500000000000000" pitchFamily="2" charset="0"/>
              </a:rPr>
              <a:t>Phần</a:t>
            </a:r>
            <a:r>
              <a:rPr lang="en-US" sz="1400" b="1" dirty="0">
                <a:latin typeface="#9Slide03 Play" panose="00000500000000000000" pitchFamily="2" charset="0"/>
              </a:rPr>
              <a:t> </a:t>
            </a:r>
            <a:r>
              <a:rPr lang="vi-VN" sz="1400" b="1" dirty="0">
                <a:latin typeface="#9Slide03 Play" panose="00000500000000000000" pitchFamily="2" charset="0"/>
              </a:rPr>
              <a:t>IV</a:t>
            </a:r>
            <a:endParaRPr lang="en-US" sz="1400" b="1" dirty="0">
              <a:latin typeface="#9Slide03 Play" panose="00000500000000000000" pitchFamily="2" charset="0"/>
            </a:endParaRPr>
          </a:p>
        </p:txBody>
      </p:sp>
      <p:sp>
        <p:nvSpPr>
          <p:cNvPr id="9" name="TextBox 8">
            <a:extLst>
              <a:ext uri="{FF2B5EF4-FFF2-40B4-BE49-F238E27FC236}">
                <a16:creationId xmlns:a16="http://schemas.microsoft.com/office/drawing/2014/main" id="{9CE989F4-7364-2517-05D1-BF1364ABD401}"/>
              </a:ext>
            </a:extLst>
          </p:cNvPr>
          <p:cNvSpPr txBox="1"/>
          <p:nvPr/>
        </p:nvSpPr>
        <p:spPr>
          <a:xfrm>
            <a:off x="7132015" y="320072"/>
            <a:ext cx="464871" cy="215444"/>
          </a:xfrm>
          <a:prstGeom prst="rect">
            <a:avLst/>
          </a:prstGeom>
          <a:noFill/>
        </p:spPr>
        <p:txBody>
          <a:bodyPr wrap="none" lIns="0" tIns="0" rIns="0" bIns="0" rtlCol="0">
            <a:spAutoFit/>
          </a:bodyPr>
          <a:lstStyle/>
          <a:p>
            <a:pPr algn="l"/>
            <a:r>
              <a:rPr lang="en-US" sz="1400" b="1" dirty="0" err="1">
                <a:latin typeface="#9Slide03 Play" panose="00000500000000000000" pitchFamily="2" charset="0"/>
              </a:rPr>
              <a:t>Phần</a:t>
            </a:r>
            <a:r>
              <a:rPr lang="en-US" sz="1400" b="1" dirty="0">
                <a:latin typeface="#9Slide03 Play" panose="00000500000000000000" pitchFamily="2" charset="0"/>
              </a:rPr>
              <a:t> I</a:t>
            </a:r>
          </a:p>
        </p:txBody>
      </p:sp>
      <p:sp>
        <p:nvSpPr>
          <p:cNvPr id="10" name="TextBox 9">
            <a:extLst>
              <a:ext uri="{FF2B5EF4-FFF2-40B4-BE49-F238E27FC236}">
                <a16:creationId xmlns:a16="http://schemas.microsoft.com/office/drawing/2014/main" id="{CB1950BD-189D-3397-55E3-8302D9C289FC}"/>
              </a:ext>
            </a:extLst>
          </p:cNvPr>
          <p:cNvSpPr txBox="1"/>
          <p:nvPr/>
        </p:nvSpPr>
        <p:spPr>
          <a:xfrm>
            <a:off x="4648200" y="320072"/>
            <a:ext cx="498534" cy="215444"/>
          </a:xfrm>
          <a:prstGeom prst="rect">
            <a:avLst/>
          </a:prstGeom>
          <a:noFill/>
        </p:spPr>
        <p:txBody>
          <a:bodyPr wrap="none" lIns="0" tIns="0" rIns="0" bIns="0" rtlCol="0">
            <a:spAutoFit/>
          </a:bodyPr>
          <a:lstStyle/>
          <a:p>
            <a:pPr algn="l"/>
            <a:r>
              <a:rPr lang="en-US" sz="1400" b="1" dirty="0">
                <a:latin typeface="#9Slide03 Play" panose="00000500000000000000" pitchFamily="2" charset="0"/>
              </a:rPr>
              <a:t>Home</a:t>
            </a:r>
          </a:p>
        </p:txBody>
      </p:sp>
      <p:sp>
        <p:nvSpPr>
          <p:cNvPr id="11" name="Hình Bầu dục 20">
            <a:hlinkClick r:id="" action="ppaction://hlinkshowjump?jump=nextslide"/>
            <a:extLst>
              <a:ext uri="{FF2B5EF4-FFF2-40B4-BE49-F238E27FC236}">
                <a16:creationId xmlns:a16="http://schemas.microsoft.com/office/drawing/2014/main" id="{A020D310-BE05-B54C-D651-6D05CA55C431}"/>
              </a:ext>
            </a:extLst>
          </p:cNvPr>
          <p:cNvSpPr/>
          <p:nvPr/>
        </p:nvSpPr>
        <p:spPr>
          <a:xfrm>
            <a:off x="6199483" y="6036469"/>
            <a:ext cx="384674" cy="384674"/>
          </a:xfrm>
          <a:prstGeom prst="ellipse">
            <a:avLst/>
          </a:prstGeom>
          <a:solidFill>
            <a:srgbClr val="FF0000"/>
          </a:solidFill>
          <a:ln>
            <a:noFill/>
          </a:ln>
          <a:effectLst>
            <a:outerShdw blurRad="228600" dist="127000" dir="8100000" algn="tr" rotWithShape="0">
              <a:srgbClr val="467076">
                <a:alpha val="5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 name="Đồ họa 45" descr="Caret Left with solid fill">
            <a:hlinkClick r:id="" action="ppaction://hlinkshowjump?jump=nextslide"/>
            <a:extLst>
              <a:ext uri="{FF2B5EF4-FFF2-40B4-BE49-F238E27FC236}">
                <a16:creationId xmlns:a16="http://schemas.microsoft.com/office/drawing/2014/main" id="{8CC437E5-2394-D110-E13D-25EC1D03AB35}"/>
              </a:ext>
            </a:extLst>
          </p:cNvPr>
          <p:cNvSpPr/>
          <p:nvPr/>
        </p:nvSpPr>
        <p:spPr>
          <a:xfrm flipH="1">
            <a:off x="6340482" y="6170351"/>
            <a:ext cx="102321" cy="116650"/>
          </a:xfrm>
          <a:custGeom>
            <a:avLst/>
            <a:gdLst>
              <a:gd name="connsiteX0" fmla="*/ 88957 w 102321"/>
              <a:gd name="connsiteY0" fmla="*/ 116650 h 116650"/>
              <a:gd name="connsiteX1" fmla="*/ 0 w 102321"/>
              <a:gd name="connsiteY1" fmla="*/ 58320 h 116650"/>
              <a:gd name="connsiteX2" fmla="*/ 88957 w 102321"/>
              <a:gd name="connsiteY2" fmla="*/ 0 h 116650"/>
              <a:gd name="connsiteX3" fmla="*/ 102318 w 102321"/>
              <a:gd name="connsiteY3" fmla="*/ 8757 h 116650"/>
              <a:gd name="connsiteX4" fmla="*/ 26716 w 102321"/>
              <a:gd name="connsiteY4" fmla="*/ 58320 h 116650"/>
              <a:gd name="connsiteX5" fmla="*/ 102322 w 102321"/>
              <a:gd name="connsiteY5" fmla="*/ 107893 h 116650"/>
              <a:gd name="connsiteX6" fmla="*/ 88957 w 102321"/>
              <a:gd name="connsiteY6" fmla="*/ 116650 h 116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321" h="116650">
                <a:moveTo>
                  <a:pt x="88957" y="116650"/>
                </a:moveTo>
                <a:lnTo>
                  <a:pt x="0" y="58320"/>
                </a:lnTo>
                <a:lnTo>
                  <a:pt x="88957" y="0"/>
                </a:lnTo>
                <a:lnTo>
                  <a:pt x="102318" y="8757"/>
                </a:lnTo>
                <a:lnTo>
                  <a:pt x="26716" y="58320"/>
                </a:lnTo>
                <a:lnTo>
                  <a:pt x="102322" y="107893"/>
                </a:lnTo>
                <a:lnTo>
                  <a:pt x="88957" y="116650"/>
                </a:lnTo>
                <a:close/>
              </a:path>
            </a:pathLst>
          </a:custGeom>
          <a:solidFill>
            <a:schemeClr val="bg1"/>
          </a:solidFill>
          <a:ln w="3076" cap="flat">
            <a:noFill/>
            <a:prstDash val="solid"/>
            <a:miter/>
          </a:ln>
        </p:spPr>
        <p:txBody>
          <a:bodyPr rtlCol="0" anchor="ctr"/>
          <a:lstStyle/>
          <a:p>
            <a:endParaRPr lang="vi-VN"/>
          </a:p>
        </p:txBody>
      </p:sp>
      <p:sp>
        <p:nvSpPr>
          <p:cNvPr id="13" name="Hình Bầu dục 22">
            <a:hlinkClick r:id="" action="ppaction://hlinkshowjump?jump=previousslide"/>
            <a:extLst>
              <a:ext uri="{FF2B5EF4-FFF2-40B4-BE49-F238E27FC236}">
                <a16:creationId xmlns:a16="http://schemas.microsoft.com/office/drawing/2014/main" id="{224DD205-DDA6-38A4-AA9A-0B59F111818A}"/>
              </a:ext>
            </a:extLst>
          </p:cNvPr>
          <p:cNvSpPr/>
          <p:nvPr/>
        </p:nvSpPr>
        <p:spPr>
          <a:xfrm>
            <a:off x="5602495" y="6036469"/>
            <a:ext cx="384674" cy="384674"/>
          </a:xfrm>
          <a:prstGeom prst="ellipse">
            <a:avLst/>
          </a:prstGeom>
          <a:solidFill>
            <a:schemeClr val="bg1"/>
          </a:solidFill>
          <a:ln>
            <a:noFill/>
          </a:ln>
          <a:effectLst>
            <a:outerShdw blurRad="228600" dist="127000" dir="8100000" algn="tr"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14" name="Đồ họa 46" descr="Caret Left with solid fill">
            <a:hlinkClick r:id="" action="ppaction://hlinkshowjump?jump=previousslide"/>
            <a:extLst>
              <a:ext uri="{FF2B5EF4-FFF2-40B4-BE49-F238E27FC236}">
                <a16:creationId xmlns:a16="http://schemas.microsoft.com/office/drawing/2014/main" id="{BD773314-C84F-CCD8-85E3-32190A40E57F}"/>
              </a:ext>
            </a:extLst>
          </p:cNvPr>
          <p:cNvSpPr/>
          <p:nvPr/>
        </p:nvSpPr>
        <p:spPr>
          <a:xfrm>
            <a:off x="5743494" y="6170351"/>
            <a:ext cx="102321" cy="116650"/>
          </a:xfrm>
          <a:custGeom>
            <a:avLst/>
            <a:gdLst>
              <a:gd name="connsiteX0" fmla="*/ 88957 w 102321"/>
              <a:gd name="connsiteY0" fmla="*/ 116650 h 116650"/>
              <a:gd name="connsiteX1" fmla="*/ 0 w 102321"/>
              <a:gd name="connsiteY1" fmla="*/ 58320 h 116650"/>
              <a:gd name="connsiteX2" fmla="*/ 88957 w 102321"/>
              <a:gd name="connsiteY2" fmla="*/ 0 h 116650"/>
              <a:gd name="connsiteX3" fmla="*/ 102318 w 102321"/>
              <a:gd name="connsiteY3" fmla="*/ 8757 h 116650"/>
              <a:gd name="connsiteX4" fmla="*/ 26716 w 102321"/>
              <a:gd name="connsiteY4" fmla="*/ 58320 h 116650"/>
              <a:gd name="connsiteX5" fmla="*/ 102322 w 102321"/>
              <a:gd name="connsiteY5" fmla="*/ 107893 h 116650"/>
              <a:gd name="connsiteX6" fmla="*/ 88957 w 102321"/>
              <a:gd name="connsiteY6" fmla="*/ 116650 h 116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321" h="116650">
                <a:moveTo>
                  <a:pt x="88957" y="116650"/>
                </a:moveTo>
                <a:lnTo>
                  <a:pt x="0" y="58320"/>
                </a:lnTo>
                <a:lnTo>
                  <a:pt x="88957" y="0"/>
                </a:lnTo>
                <a:lnTo>
                  <a:pt x="102318" y="8757"/>
                </a:lnTo>
                <a:lnTo>
                  <a:pt x="26716" y="58320"/>
                </a:lnTo>
                <a:lnTo>
                  <a:pt x="102322" y="107893"/>
                </a:lnTo>
                <a:lnTo>
                  <a:pt x="88957" y="116650"/>
                </a:lnTo>
                <a:close/>
              </a:path>
            </a:pathLst>
          </a:custGeom>
          <a:solidFill>
            <a:srgbClr val="FF0000"/>
          </a:solidFill>
          <a:ln w="3076" cap="flat">
            <a:noFill/>
            <a:prstDash val="solid"/>
            <a:miter/>
          </a:ln>
        </p:spPr>
        <p:txBody>
          <a:bodyPr rtlCol="0" anchor="ctr"/>
          <a:lstStyle/>
          <a:p>
            <a:endParaRPr lang="vi-VN"/>
          </a:p>
        </p:txBody>
      </p:sp>
      <p:sp>
        <p:nvSpPr>
          <p:cNvPr id="16" name="TextBox 15">
            <a:extLst>
              <a:ext uri="{FF2B5EF4-FFF2-40B4-BE49-F238E27FC236}">
                <a16:creationId xmlns:a16="http://schemas.microsoft.com/office/drawing/2014/main" id="{4424A273-B712-E31A-8543-A2E50015EDA1}"/>
              </a:ext>
            </a:extLst>
          </p:cNvPr>
          <p:cNvSpPr txBox="1"/>
          <p:nvPr/>
        </p:nvSpPr>
        <p:spPr>
          <a:xfrm>
            <a:off x="268491" y="806366"/>
            <a:ext cx="5930992" cy="461665"/>
          </a:xfrm>
          <a:prstGeom prst="rect">
            <a:avLst/>
          </a:prstGeom>
          <a:noFill/>
        </p:spPr>
        <p:txBody>
          <a:bodyPr wrap="square" rtlCol="0">
            <a:spAutoFit/>
          </a:bodyPr>
          <a:lstStyle/>
          <a:p>
            <a:r>
              <a:rPr lang="vi-VN" sz="2400">
                <a:latin typeface="Segoe UI Black" panose="020B0A02040204020203" pitchFamily="34" charset="0"/>
                <a:ea typeface="Segoe UI Black" panose="020B0A02040204020203" pitchFamily="34" charset="0"/>
              </a:rPr>
              <a:t>3.Tạo Data base và câu hỏi truy vấn</a:t>
            </a:r>
            <a:endParaRPr lang="en-US" sz="2400" dirty="0">
              <a:latin typeface="Segoe UI Black" panose="020B0A02040204020203" pitchFamily="34" charset="0"/>
              <a:ea typeface="Segoe UI Black" panose="020B0A02040204020203" pitchFamily="34" charset="0"/>
            </a:endParaRPr>
          </a:p>
        </p:txBody>
      </p:sp>
      <p:sp>
        <p:nvSpPr>
          <p:cNvPr id="17" name="TextBox 16">
            <a:extLst>
              <a:ext uri="{FF2B5EF4-FFF2-40B4-BE49-F238E27FC236}">
                <a16:creationId xmlns:a16="http://schemas.microsoft.com/office/drawing/2014/main" id="{FFF09999-864D-3653-3FF9-B2B6BD5286FF}"/>
              </a:ext>
            </a:extLst>
          </p:cNvPr>
          <p:cNvSpPr txBox="1"/>
          <p:nvPr/>
        </p:nvSpPr>
        <p:spPr>
          <a:xfrm>
            <a:off x="16904672" y="806366"/>
            <a:ext cx="4667469" cy="461665"/>
          </a:xfrm>
          <a:prstGeom prst="rect">
            <a:avLst/>
          </a:prstGeom>
          <a:noFill/>
        </p:spPr>
        <p:txBody>
          <a:bodyPr wrap="square" rtlCol="0">
            <a:spAutoFit/>
          </a:bodyPr>
          <a:lstStyle/>
          <a:p>
            <a:r>
              <a:rPr lang="vi-VN" sz="2400" dirty="0">
                <a:latin typeface="Segoe UI Black" panose="020B0A02040204020203" pitchFamily="34" charset="0"/>
                <a:ea typeface="Segoe UI Black" panose="020B0A02040204020203" pitchFamily="34" charset="0"/>
              </a:rPr>
              <a:t>2.Thiết kế hệ thống</a:t>
            </a:r>
            <a:endParaRPr lang="en-US" sz="2400" dirty="0">
              <a:latin typeface="Segoe UI Black" panose="020B0A02040204020203" pitchFamily="34" charset="0"/>
              <a:ea typeface="Segoe UI Black" panose="020B0A02040204020203" pitchFamily="34" charset="0"/>
            </a:endParaRPr>
          </a:p>
        </p:txBody>
      </p:sp>
      <p:sp>
        <p:nvSpPr>
          <p:cNvPr id="19" name="TextBox 18">
            <a:extLst>
              <a:ext uri="{FF2B5EF4-FFF2-40B4-BE49-F238E27FC236}">
                <a16:creationId xmlns:a16="http://schemas.microsoft.com/office/drawing/2014/main" id="{DF9F02A2-542B-27C2-DD77-58CBD8F7E123}"/>
              </a:ext>
            </a:extLst>
          </p:cNvPr>
          <p:cNvSpPr txBox="1"/>
          <p:nvPr/>
        </p:nvSpPr>
        <p:spPr>
          <a:xfrm>
            <a:off x="402597" y="1233030"/>
            <a:ext cx="10784114" cy="369332"/>
          </a:xfrm>
          <a:prstGeom prst="rect">
            <a:avLst/>
          </a:prstGeom>
          <a:noFill/>
        </p:spPr>
        <p:txBody>
          <a:bodyPr wrap="square">
            <a:spAutoFit/>
          </a:bodyPr>
          <a:lstStyle/>
          <a:p>
            <a:pPr marR="0" lvl="0" algn="just">
              <a:spcBef>
                <a:spcPts val="0"/>
              </a:spcBef>
              <a:spcAft>
                <a:spcPts val="0"/>
              </a:spcAft>
            </a:pPr>
            <a:r>
              <a:rPr lang="vi-VN" sz="1800" b="1" dirty="0">
                <a:effectLst/>
                <a:latin typeface="Times New Roman" panose="02020603050405020304" pitchFamily="18" charset="0"/>
                <a:ea typeface="Noto Sans Mono"/>
                <a:cs typeface="Noto Sans Mono"/>
              </a:rPr>
              <a:t>a.   DATABASE</a:t>
            </a:r>
            <a:endParaRPr lang="en-US" sz="800" b="1" dirty="0">
              <a:effectLst/>
              <a:latin typeface="Noto Sans Mono"/>
              <a:ea typeface="Noto Sans Mono"/>
              <a:cs typeface="Noto Sans Mono"/>
            </a:endParaRPr>
          </a:p>
        </p:txBody>
      </p:sp>
      <p:pic>
        <p:nvPicPr>
          <p:cNvPr id="2" name="Picture 1" descr="A blue and white background with black text&#10;&#10;Description automatically generated">
            <a:extLst>
              <a:ext uri="{FF2B5EF4-FFF2-40B4-BE49-F238E27FC236}">
                <a16:creationId xmlns:a16="http://schemas.microsoft.com/office/drawing/2014/main" id="{EF36FD85-8A66-3F06-9766-24FF6CB2F0C7}"/>
              </a:ext>
            </a:extLst>
          </p:cNvPr>
          <p:cNvPicPr>
            <a:picLocks noChangeAspect="1"/>
          </p:cNvPicPr>
          <p:nvPr/>
        </p:nvPicPr>
        <p:blipFill>
          <a:blip r:embed="rId2"/>
          <a:stretch>
            <a:fillRect/>
          </a:stretch>
        </p:blipFill>
        <p:spPr>
          <a:xfrm>
            <a:off x="1870998" y="2177275"/>
            <a:ext cx="8844428" cy="1126218"/>
          </a:xfrm>
          <a:prstGeom prst="rect">
            <a:avLst/>
          </a:prstGeom>
        </p:spPr>
      </p:pic>
      <p:sp>
        <p:nvSpPr>
          <p:cNvPr id="15" name="TextBox 14">
            <a:extLst>
              <a:ext uri="{FF2B5EF4-FFF2-40B4-BE49-F238E27FC236}">
                <a16:creationId xmlns:a16="http://schemas.microsoft.com/office/drawing/2014/main" id="{79BF6EDA-CE6B-8D77-030A-7A1F8A69FE91}"/>
              </a:ext>
            </a:extLst>
          </p:cNvPr>
          <p:cNvSpPr txBox="1"/>
          <p:nvPr/>
        </p:nvSpPr>
        <p:spPr>
          <a:xfrm>
            <a:off x="5388259" y="1580871"/>
            <a:ext cx="1502229" cy="384674"/>
          </a:xfrm>
          <a:prstGeom prst="rect">
            <a:avLst/>
          </a:prstGeom>
          <a:noFill/>
        </p:spPr>
        <p:txBody>
          <a:bodyPr wrap="square">
            <a:spAutoFit/>
          </a:bodyPr>
          <a:lstStyle/>
          <a:p>
            <a:pPr marL="0" marR="0" algn="just">
              <a:lnSpc>
                <a:spcPct val="107000"/>
              </a:lnSpc>
              <a:spcBef>
                <a:spcPts val="0"/>
              </a:spcBef>
              <a:spcAft>
                <a:spcPts val="0"/>
              </a:spcAft>
            </a:pPr>
            <a:r>
              <a:rPr lang="vi-VN" sz="18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THỂ LOẠI</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948047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34" descr="A black crumpled paper&#10;&#10;Description automatically generated">
            <a:extLst>
              <a:ext uri="{FF2B5EF4-FFF2-40B4-BE49-F238E27FC236}">
                <a16:creationId xmlns:a16="http://schemas.microsoft.com/office/drawing/2014/main" id="{53098568-336C-1252-A9B4-B6A77046658A}"/>
              </a:ext>
            </a:extLst>
          </p:cNvPr>
          <p:cNvPicPr>
            <a:picLocks noChangeAspect="1"/>
          </p:cNvPicPr>
          <p:nvPr/>
        </p:nvPicPr>
        <p:blipFill>
          <a:blip r:embed="rId2">
            <a:extLst>
              <a:ext uri="{28A0092B-C50C-407E-A947-70E740481C1C}">
                <a14:useLocalDpi xmlns:a14="http://schemas.microsoft.com/office/drawing/2010/main" val="0"/>
              </a:ext>
            </a:extLst>
          </a:blip>
          <a:srcRect l="9056" t="78782" r="5296" b="1905"/>
          <a:stretch>
            <a:fillRect/>
          </a:stretch>
        </p:blipFill>
        <p:spPr>
          <a:xfrm rot="16200000" flipH="1">
            <a:off x="7953563" y="2706305"/>
            <a:ext cx="5210909" cy="2218764"/>
          </a:xfrm>
          <a:custGeom>
            <a:avLst/>
            <a:gdLst>
              <a:gd name="connsiteX0" fmla="*/ 0 w 5210909"/>
              <a:gd name="connsiteY0" fmla="*/ 0 h 2218764"/>
              <a:gd name="connsiteX1" fmla="*/ 0 w 5210909"/>
              <a:gd name="connsiteY1" fmla="*/ 2218764 h 2218764"/>
              <a:gd name="connsiteX2" fmla="*/ 5210909 w 5210909"/>
              <a:gd name="connsiteY2" fmla="*/ 2218764 h 2218764"/>
              <a:gd name="connsiteX3" fmla="*/ 5210909 w 5210909"/>
              <a:gd name="connsiteY3" fmla="*/ 0 h 2218764"/>
            </a:gdLst>
            <a:ahLst/>
            <a:cxnLst>
              <a:cxn ang="0">
                <a:pos x="connsiteX0" y="connsiteY0"/>
              </a:cxn>
              <a:cxn ang="0">
                <a:pos x="connsiteX1" y="connsiteY1"/>
              </a:cxn>
              <a:cxn ang="0">
                <a:pos x="connsiteX2" y="connsiteY2"/>
              </a:cxn>
              <a:cxn ang="0">
                <a:pos x="connsiteX3" y="connsiteY3"/>
              </a:cxn>
            </a:cxnLst>
            <a:rect l="l" t="t" r="r" b="b"/>
            <a:pathLst>
              <a:path w="5210909" h="2218764">
                <a:moveTo>
                  <a:pt x="0" y="0"/>
                </a:moveTo>
                <a:lnTo>
                  <a:pt x="0" y="2218764"/>
                </a:lnTo>
                <a:lnTo>
                  <a:pt x="5210909" y="2218764"/>
                </a:lnTo>
                <a:lnTo>
                  <a:pt x="5210909" y="0"/>
                </a:lnTo>
                <a:close/>
              </a:path>
            </a:pathLst>
          </a:custGeom>
        </p:spPr>
      </p:pic>
      <p:sp>
        <p:nvSpPr>
          <p:cNvPr id="11" name="TextBox 10">
            <a:extLst>
              <a:ext uri="{FF2B5EF4-FFF2-40B4-BE49-F238E27FC236}">
                <a16:creationId xmlns:a16="http://schemas.microsoft.com/office/drawing/2014/main" id="{46FFCF17-B40C-8B14-7BFF-FD8EB1EB8996}"/>
              </a:ext>
            </a:extLst>
          </p:cNvPr>
          <p:cNvSpPr txBox="1"/>
          <p:nvPr/>
        </p:nvSpPr>
        <p:spPr>
          <a:xfrm>
            <a:off x="9538885" y="320072"/>
            <a:ext cx="561051" cy="215444"/>
          </a:xfrm>
          <a:prstGeom prst="rect">
            <a:avLst/>
          </a:prstGeom>
          <a:noFill/>
        </p:spPr>
        <p:txBody>
          <a:bodyPr wrap="none" lIns="0" tIns="0" rIns="0" bIns="0" rtlCol="0">
            <a:spAutoFit/>
          </a:bodyPr>
          <a:lstStyle/>
          <a:p>
            <a:pPr algn="l"/>
            <a:r>
              <a:rPr lang="en-US" sz="1400" b="1" dirty="0" err="1">
                <a:solidFill>
                  <a:sysClr val="windowText" lastClr="000000"/>
                </a:solidFill>
                <a:latin typeface="#9Slide03 Play" panose="00000500000000000000" pitchFamily="2" charset="0"/>
              </a:rPr>
              <a:t>Phần</a:t>
            </a:r>
            <a:r>
              <a:rPr lang="en-US" sz="1400" b="1" dirty="0">
                <a:solidFill>
                  <a:sysClr val="windowText" lastClr="000000"/>
                </a:solidFill>
                <a:latin typeface="#9Slide03 Play" panose="00000500000000000000" pitchFamily="2" charset="0"/>
              </a:rPr>
              <a:t> </a:t>
            </a:r>
            <a:r>
              <a:rPr lang="vi-VN" sz="1400" b="1" dirty="0">
                <a:solidFill>
                  <a:sysClr val="windowText" lastClr="000000"/>
                </a:solidFill>
                <a:latin typeface="#9Slide03 Play" panose="00000500000000000000" pitchFamily="2" charset="0"/>
              </a:rPr>
              <a:t>II</a:t>
            </a:r>
            <a:r>
              <a:rPr lang="en-US" sz="1400" b="1" dirty="0">
                <a:solidFill>
                  <a:sysClr val="windowText" lastClr="000000"/>
                </a:solidFill>
                <a:latin typeface="#9Slide03 Play" panose="00000500000000000000" pitchFamily="2" charset="0"/>
              </a:rPr>
              <a:t>I</a:t>
            </a:r>
          </a:p>
        </p:txBody>
      </p:sp>
      <p:sp>
        <p:nvSpPr>
          <p:cNvPr id="12" name="TextBox 11">
            <a:extLst>
              <a:ext uri="{FF2B5EF4-FFF2-40B4-BE49-F238E27FC236}">
                <a16:creationId xmlns:a16="http://schemas.microsoft.com/office/drawing/2014/main" id="{F4154617-C0F2-639B-F6AC-B29EC5002053}"/>
              </a:ext>
            </a:extLst>
          </p:cNvPr>
          <p:cNvSpPr txBox="1"/>
          <p:nvPr/>
        </p:nvSpPr>
        <p:spPr>
          <a:xfrm>
            <a:off x="8287360" y="320072"/>
            <a:ext cx="512961" cy="215444"/>
          </a:xfrm>
          <a:prstGeom prst="rect">
            <a:avLst/>
          </a:prstGeom>
          <a:noFill/>
        </p:spPr>
        <p:txBody>
          <a:bodyPr wrap="none" lIns="0" tIns="0" rIns="0" bIns="0" rtlCol="0">
            <a:spAutoFit/>
          </a:bodyPr>
          <a:lstStyle/>
          <a:p>
            <a:pPr algn="l"/>
            <a:r>
              <a:rPr lang="en-US" sz="1400" b="1" dirty="0" err="1">
                <a:latin typeface="#9Slide03 Play" panose="00000500000000000000" pitchFamily="2" charset="0"/>
              </a:rPr>
              <a:t>Phần</a:t>
            </a:r>
            <a:r>
              <a:rPr lang="en-US" sz="1400" b="1" dirty="0">
                <a:latin typeface="#9Slide03 Play" panose="00000500000000000000" pitchFamily="2" charset="0"/>
              </a:rPr>
              <a:t> II</a:t>
            </a:r>
          </a:p>
        </p:txBody>
      </p:sp>
      <p:sp>
        <p:nvSpPr>
          <p:cNvPr id="14" name="TextBox 13">
            <a:extLst>
              <a:ext uri="{FF2B5EF4-FFF2-40B4-BE49-F238E27FC236}">
                <a16:creationId xmlns:a16="http://schemas.microsoft.com/office/drawing/2014/main" id="{8A8C71D2-136C-C4E7-CBAF-93C6D1C41ECD}"/>
              </a:ext>
            </a:extLst>
          </p:cNvPr>
          <p:cNvSpPr txBox="1"/>
          <p:nvPr/>
        </p:nvSpPr>
        <p:spPr>
          <a:xfrm>
            <a:off x="5795530" y="320072"/>
            <a:ext cx="674865" cy="215444"/>
          </a:xfrm>
          <a:prstGeom prst="rect">
            <a:avLst/>
          </a:prstGeom>
          <a:noFill/>
        </p:spPr>
        <p:txBody>
          <a:bodyPr wrap="none" lIns="0" tIns="0" rIns="0" bIns="0" rtlCol="0">
            <a:spAutoFit/>
          </a:bodyPr>
          <a:lstStyle/>
          <a:p>
            <a:pPr algn="l"/>
            <a:r>
              <a:rPr lang="en-US" sz="1400" b="1" dirty="0">
                <a:latin typeface="#9Slide03 Play" panose="00000500000000000000" pitchFamily="2" charset="0"/>
              </a:rPr>
              <a:t>Member</a:t>
            </a:r>
          </a:p>
        </p:txBody>
      </p:sp>
      <p:sp>
        <p:nvSpPr>
          <p:cNvPr id="27" name="TextBox 26">
            <a:extLst>
              <a:ext uri="{FF2B5EF4-FFF2-40B4-BE49-F238E27FC236}">
                <a16:creationId xmlns:a16="http://schemas.microsoft.com/office/drawing/2014/main" id="{43FAE7AB-0C18-2815-9B92-1AA484034FFF}"/>
              </a:ext>
            </a:extLst>
          </p:cNvPr>
          <p:cNvSpPr txBox="1"/>
          <p:nvPr/>
        </p:nvSpPr>
        <p:spPr>
          <a:xfrm>
            <a:off x="817524" y="3690341"/>
            <a:ext cx="5534298" cy="707886"/>
          </a:xfrm>
          <a:prstGeom prst="rect">
            <a:avLst/>
          </a:prstGeom>
          <a:noFill/>
        </p:spPr>
        <p:txBody>
          <a:bodyPr wrap="square" rtlCol="0">
            <a:spAutoFit/>
          </a:bodyPr>
          <a:lstStyle/>
          <a:p>
            <a:r>
              <a:rPr lang="vi-VN" sz="2000" dirty="0">
                <a:latin typeface="Montserrat Light" panose="00000400000000000000" pitchFamily="2" charset="0"/>
              </a:rPr>
              <a:t>Đề tài quản lý thư viện được thực hiện bởi nhóm 2.	 </a:t>
            </a:r>
            <a:endParaRPr lang="en-US" sz="2000" dirty="0">
              <a:latin typeface="Montserrat Light" panose="00000400000000000000" pitchFamily="2" charset="0"/>
            </a:endParaRPr>
          </a:p>
        </p:txBody>
      </p:sp>
      <p:sp>
        <p:nvSpPr>
          <p:cNvPr id="28" name="Oval 27">
            <a:extLst>
              <a:ext uri="{FF2B5EF4-FFF2-40B4-BE49-F238E27FC236}">
                <a16:creationId xmlns:a16="http://schemas.microsoft.com/office/drawing/2014/main" id="{EA20BC2B-38CE-33E8-6739-A4DAAA2E1DE1}"/>
              </a:ext>
            </a:extLst>
          </p:cNvPr>
          <p:cNvSpPr/>
          <p:nvPr/>
        </p:nvSpPr>
        <p:spPr>
          <a:xfrm>
            <a:off x="7836078" y="2046488"/>
            <a:ext cx="3538398" cy="3538398"/>
          </a:xfrm>
          <a:prstGeom prst="ellipse">
            <a:avLst/>
          </a:prstGeom>
          <a:blipFill>
            <a:blip r:embed="rId3"/>
            <a:stretch>
              <a:fillRect/>
            </a:stretch>
          </a:blipFill>
          <a:ln>
            <a:no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1BB3EB84-96E0-9794-0A96-ABE8F3EDD29D}"/>
              </a:ext>
            </a:extLst>
          </p:cNvPr>
          <p:cNvSpPr txBox="1"/>
          <p:nvPr/>
        </p:nvSpPr>
        <p:spPr>
          <a:xfrm>
            <a:off x="10715426" y="320072"/>
            <a:ext cx="657231" cy="215444"/>
          </a:xfrm>
          <a:prstGeom prst="rect">
            <a:avLst/>
          </a:prstGeom>
          <a:noFill/>
        </p:spPr>
        <p:txBody>
          <a:bodyPr wrap="none" lIns="0" tIns="0" rIns="0" bIns="0" rtlCol="0">
            <a:spAutoFit/>
          </a:bodyPr>
          <a:lstStyle/>
          <a:p>
            <a:pPr algn="l"/>
            <a:r>
              <a:rPr lang="en-US" sz="1400" b="1" dirty="0" err="1">
                <a:latin typeface="#9Slide03 Play" panose="00000500000000000000" pitchFamily="2" charset="0"/>
              </a:rPr>
              <a:t>Phần</a:t>
            </a:r>
            <a:r>
              <a:rPr lang="en-US" sz="1400" b="1" dirty="0">
                <a:latin typeface="#9Slide03 Play" panose="00000500000000000000" pitchFamily="2" charset="0"/>
              </a:rPr>
              <a:t> </a:t>
            </a:r>
            <a:r>
              <a:rPr lang="vi-VN" sz="1400" b="1" dirty="0">
                <a:latin typeface="#9Slide03 Play" panose="00000500000000000000" pitchFamily="2" charset="0"/>
              </a:rPr>
              <a:t>IV</a:t>
            </a:r>
            <a:endParaRPr lang="en-US" sz="1400" b="1" dirty="0">
              <a:latin typeface="#9Slide03 Play" panose="00000500000000000000" pitchFamily="2" charset="0"/>
            </a:endParaRPr>
          </a:p>
        </p:txBody>
      </p:sp>
      <p:sp>
        <p:nvSpPr>
          <p:cNvPr id="31" name="TextBox 17">
            <a:extLst>
              <a:ext uri="{FF2B5EF4-FFF2-40B4-BE49-F238E27FC236}">
                <a16:creationId xmlns:a16="http://schemas.microsoft.com/office/drawing/2014/main" id="{1E19B193-7942-6CDA-7BA9-5C2E9B858EC1}"/>
              </a:ext>
            </a:extLst>
          </p:cNvPr>
          <p:cNvSpPr txBox="1"/>
          <p:nvPr/>
        </p:nvSpPr>
        <p:spPr>
          <a:xfrm>
            <a:off x="834832" y="1591939"/>
            <a:ext cx="6086846" cy="2229265"/>
          </a:xfrm>
          <a:prstGeom prst="rect">
            <a:avLst/>
          </a:prstGeom>
        </p:spPr>
        <p:txBody>
          <a:bodyPr wrap="square" lIns="0" tIns="0" rIns="0" bIns="0" rtlCol="0" anchor="t">
            <a:spAutoFit/>
          </a:bodyPr>
          <a:lstStyle/>
          <a:p>
            <a:pPr>
              <a:lnSpc>
                <a:spcPts val="20119"/>
              </a:lnSpc>
            </a:pPr>
            <a:r>
              <a:rPr lang="vi-VN" sz="8800" dirty="0">
                <a:latin typeface="Anton"/>
              </a:rPr>
              <a:t>Đồ án HCSDL</a:t>
            </a:r>
            <a:endParaRPr lang="en-US" sz="8800" dirty="0">
              <a:latin typeface="Anton"/>
            </a:endParaRPr>
          </a:p>
        </p:txBody>
      </p:sp>
      <p:sp>
        <p:nvSpPr>
          <p:cNvPr id="36" name="TextBox 35">
            <a:extLst>
              <a:ext uri="{FF2B5EF4-FFF2-40B4-BE49-F238E27FC236}">
                <a16:creationId xmlns:a16="http://schemas.microsoft.com/office/drawing/2014/main" id="{06121A15-DFEB-7A66-E576-2D641A88A585}"/>
              </a:ext>
            </a:extLst>
          </p:cNvPr>
          <p:cNvSpPr txBox="1"/>
          <p:nvPr/>
        </p:nvSpPr>
        <p:spPr>
          <a:xfrm>
            <a:off x="7132015" y="320072"/>
            <a:ext cx="537006" cy="215444"/>
          </a:xfrm>
          <a:prstGeom prst="rect">
            <a:avLst/>
          </a:prstGeom>
          <a:noFill/>
        </p:spPr>
        <p:txBody>
          <a:bodyPr wrap="none" lIns="0" tIns="0" rIns="0" bIns="0" rtlCol="0">
            <a:spAutoFit/>
          </a:bodyPr>
          <a:lstStyle/>
          <a:p>
            <a:pPr algn="l"/>
            <a:r>
              <a:rPr lang="en-US" sz="1400" b="1" dirty="0" err="1">
                <a:latin typeface="#9Slide03 Play" panose="00000500000000000000" pitchFamily="2" charset="0"/>
              </a:rPr>
              <a:t>Phần</a:t>
            </a:r>
            <a:r>
              <a:rPr lang="en-US" sz="1400" b="1" dirty="0">
                <a:latin typeface="#9Slide03 Play" panose="00000500000000000000" pitchFamily="2" charset="0"/>
              </a:rPr>
              <a:t> I</a:t>
            </a:r>
          </a:p>
        </p:txBody>
      </p:sp>
      <p:sp>
        <p:nvSpPr>
          <p:cNvPr id="39" name="Rectangle: Rounded Corners 38">
            <a:extLst>
              <a:ext uri="{FF2B5EF4-FFF2-40B4-BE49-F238E27FC236}">
                <a16:creationId xmlns:a16="http://schemas.microsoft.com/office/drawing/2014/main" id="{FF775EDB-78B6-4082-2760-451E6676813C}"/>
              </a:ext>
            </a:extLst>
          </p:cNvPr>
          <p:cNvSpPr/>
          <p:nvPr/>
        </p:nvSpPr>
        <p:spPr>
          <a:xfrm>
            <a:off x="4433855" y="270976"/>
            <a:ext cx="914400" cy="313636"/>
          </a:xfrm>
          <a:prstGeom prst="roundRect">
            <a:avLst>
              <a:gd name="adj"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0" name="TextBox 39">
            <a:extLst>
              <a:ext uri="{FF2B5EF4-FFF2-40B4-BE49-F238E27FC236}">
                <a16:creationId xmlns:a16="http://schemas.microsoft.com/office/drawing/2014/main" id="{014F53B1-A3BC-1810-C3FB-0D140D378CEA}"/>
              </a:ext>
            </a:extLst>
          </p:cNvPr>
          <p:cNvSpPr txBox="1"/>
          <p:nvPr/>
        </p:nvSpPr>
        <p:spPr>
          <a:xfrm>
            <a:off x="4648200" y="320072"/>
            <a:ext cx="498534" cy="215444"/>
          </a:xfrm>
          <a:prstGeom prst="rect">
            <a:avLst/>
          </a:prstGeom>
          <a:noFill/>
        </p:spPr>
        <p:txBody>
          <a:bodyPr wrap="none" lIns="0" tIns="0" rIns="0" bIns="0" rtlCol="0">
            <a:spAutoFit/>
          </a:bodyPr>
          <a:lstStyle/>
          <a:p>
            <a:pPr algn="l"/>
            <a:r>
              <a:rPr lang="en-US" sz="1400" b="1" dirty="0">
                <a:solidFill>
                  <a:schemeClr val="bg1"/>
                </a:solidFill>
                <a:latin typeface="#9Slide03 Play" panose="00000500000000000000" pitchFamily="2" charset="0"/>
              </a:rPr>
              <a:t>Home</a:t>
            </a:r>
          </a:p>
        </p:txBody>
      </p:sp>
      <p:sp>
        <p:nvSpPr>
          <p:cNvPr id="51" name="Rectangle: Rounded Corners 50">
            <a:extLst>
              <a:ext uri="{FF2B5EF4-FFF2-40B4-BE49-F238E27FC236}">
                <a16:creationId xmlns:a16="http://schemas.microsoft.com/office/drawing/2014/main" id="{1F7BAFBF-A5DE-D07F-93C6-1685BED4056A}"/>
              </a:ext>
            </a:extLst>
          </p:cNvPr>
          <p:cNvSpPr/>
          <p:nvPr/>
        </p:nvSpPr>
        <p:spPr>
          <a:xfrm>
            <a:off x="200178" y="8492268"/>
            <a:ext cx="2265144" cy="3857331"/>
          </a:xfrm>
          <a:prstGeom prst="roundRect">
            <a:avLst>
              <a:gd name="adj" fmla="val 50000"/>
            </a:avLst>
          </a:prstGeom>
          <a:solidFill>
            <a:srgbClr val="DCDCDC"/>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Rounded Corners 51">
            <a:extLst>
              <a:ext uri="{FF2B5EF4-FFF2-40B4-BE49-F238E27FC236}">
                <a16:creationId xmlns:a16="http://schemas.microsoft.com/office/drawing/2014/main" id="{D2ABE681-E2DC-017C-6E9A-9432E38268C5}"/>
              </a:ext>
            </a:extLst>
          </p:cNvPr>
          <p:cNvSpPr/>
          <p:nvPr/>
        </p:nvSpPr>
        <p:spPr>
          <a:xfrm>
            <a:off x="2611677" y="-9493396"/>
            <a:ext cx="2265144" cy="3857331"/>
          </a:xfrm>
          <a:prstGeom prst="roundRect">
            <a:avLst>
              <a:gd name="adj" fmla="val 50000"/>
            </a:avLst>
          </a:prstGeom>
          <a:solidFill>
            <a:srgbClr val="DCDCDC"/>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Rounded Corners 52">
            <a:extLst>
              <a:ext uri="{FF2B5EF4-FFF2-40B4-BE49-F238E27FC236}">
                <a16:creationId xmlns:a16="http://schemas.microsoft.com/office/drawing/2014/main" id="{22256F65-5C43-C074-7EAC-CE6FD21CA41B}"/>
              </a:ext>
            </a:extLst>
          </p:cNvPr>
          <p:cNvSpPr/>
          <p:nvPr/>
        </p:nvSpPr>
        <p:spPr>
          <a:xfrm>
            <a:off x="5023176" y="8492268"/>
            <a:ext cx="2265144" cy="3857331"/>
          </a:xfrm>
          <a:prstGeom prst="roundRect">
            <a:avLst>
              <a:gd name="adj" fmla="val 50000"/>
            </a:avLst>
          </a:prstGeom>
          <a:solidFill>
            <a:srgbClr val="DCDCDC"/>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Rounded Corners 53">
            <a:extLst>
              <a:ext uri="{FF2B5EF4-FFF2-40B4-BE49-F238E27FC236}">
                <a16:creationId xmlns:a16="http://schemas.microsoft.com/office/drawing/2014/main" id="{AD827DC7-DFF8-8A3C-7DB4-126EC9A14B1F}"/>
              </a:ext>
            </a:extLst>
          </p:cNvPr>
          <p:cNvSpPr/>
          <p:nvPr/>
        </p:nvSpPr>
        <p:spPr>
          <a:xfrm>
            <a:off x="7434675" y="-9493396"/>
            <a:ext cx="2265144" cy="3857331"/>
          </a:xfrm>
          <a:prstGeom prst="roundRect">
            <a:avLst>
              <a:gd name="adj" fmla="val 50000"/>
            </a:avLst>
          </a:prstGeom>
          <a:solidFill>
            <a:srgbClr val="DCDCDC"/>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Rounded Corners 54">
            <a:extLst>
              <a:ext uri="{FF2B5EF4-FFF2-40B4-BE49-F238E27FC236}">
                <a16:creationId xmlns:a16="http://schemas.microsoft.com/office/drawing/2014/main" id="{431F68E2-0877-552B-283F-4C5188C736F5}"/>
              </a:ext>
            </a:extLst>
          </p:cNvPr>
          <p:cNvSpPr/>
          <p:nvPr/>
        </p:nvSpPr>
        <p:spPr>
          <a:xfrm>
            <a:off x="9846174" y="8492268"/>
            <a:ext cx="2265144" cy="3857331"/>
          </a:xfrm>
          <a:prstGeom prst="roundRect">
            <a:avLst>
              <a:gd name="adj" fmla="val 50000"/>
            </a:avLst>
          </a:prstGeom>
          <a:solidFill>
            <a:srgbClr val="DCDCDC"/>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E520EFB6-A51F-1251-0293-0646E8A7669F}"/>
              </a:ext>
            </a:extLst>
          </p:cNvPr>
          <p:cNvSpPr/>
          <p:nvPr/>
        </p:nvSpPr>
        <p:spPr>
          <a:xfrm>
            <a:off x="360052" y="8644184"/>
            <a:ext cx="1963271" cy="1963271"/>
          </a:xfrm>
          <a:prstGeom prst="ellipse">
            <a:avLst/>
          </a:prstGeom>
          <a:solidFill>
            <a:srgbClr val="F4F4F4"/>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a:extLst>
              <a:ext uri="{FF2B5EF4-FFF2-40B4-BE49-F238E27FC236}">
                <a16:creationId xmlns:a16="http://schemas.microsoft.com/office/drawing/2014/main" id="{4E8C159B-A187-6196-1E7F-91A9B6B97372}"/>
              </a:ext>
            </a:extLst>
          </p:cNvPr>
          <p:cNvSpPr/>
          <p:nvPr/>
        </p:nvSpPr>
        <p:spPr>
          <a:xfrm>
            <a:off x="2771551" y="-9328033"/>
            <a:ext cx="1963271" cy="1963271"/>
          </a:xfrm>
          <a:prstGeom prst="ellipse">
            <a:avLst/>
          </a:prstGeom>
          <a:solidFill>
            <a:srgbClr val="F4F4F4"/>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Oval 57">
            <a:extLst>
              <a:ext uri="{FF2B5EF4-FFF2-40B4-BE49-F238E27FC236}">
                <a16:creationId xmlns:a16="http://schemas.microsoft.com/office/drawing/2014/main" id="{F3DC61CC-B3C4-F64C-66B6-0CD8177C1882}"/>
              </a:ext>
            </a:extLst>
          </p:cNvPr>
          <p:cNvSpPr/>
          <p:nvPr/>
        </p:nvSpPr>
        <p:spPr>
          <a:xfrm>
            <a:off x="5183050" y="8657631"/>
            <a:ext cx="1963271" cy="1963271"/>
          </a:xfrm>
          <a:prstGeom prst="ellipse">
            <a:avLst/>
          </a:prstGeom>
          <a:solidFill>
            <a:srgbClr val="F4F4F4"/>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Oval 58">
            <a:extLst>
              <a:ext uri="{FF2B5EF4-FFF2-40B4-BE49-F238E27FC236}">
                <a16:creationId xmlns:a16="http://schemas.microsoft.com/office/drawing/2014/main" id="{3086FB3F-F272-6EFB-2EF2-35931581158F}"/>
              </a:ext>
            </a:extLst>
          </p:cNvPr>
          <p:cNvSpPr/>
          <p:nvPr/>
        </p:nvSpPr>
        <p:spPr>
          <a:xfrm>
            <a:off x="7594549" y="-9328033"/>
            <a:ext cx="1963271" cy="1963271"/>
          </a:xfrm>
          <a:prstGeom prst="ellipse">
            <a:avLst/>
          </a:prstGeom>
          <a:solidFill>
            <a:srgbClr val="F4F4F4"/>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a:extLst>
              <a:ext uri="{FF2B5EF4-FFF2-40B4-BE49-F238E27FC236}">
                <a16:creationId xmlns:a16="http://schemas.microsoft.com/office/drawing/2014/main" id="{179C665A-7A4C-B107-FCEB-66B4833506F5}"/>
              </a:ext>
            </a:extLst>
          </p:cNvPr>
          <p:cNvSpPr/>
          <p:nvPr/>
        </p:nvSpPr>
        <p:spPr>
          <a:xfrm>
            <a:off x="10006048" y="8657631"/>
            <a:ext cx="1963271" cy="1963271"/>
          </a:xfrm>
          <a:prstGeom prst="ellipse">
            <a:avLst/>
          </a:prstGeom>
          <a:solidFill>
            <a:srgbClr val="F4F4F4"/>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1" name="Graphic 60" descr="Owl outline">
            <a:extLst>
              <a:ext uri="{FF2B5EF4-FFF2-40B4-BE49-F238E27FC236}">
                <a16:creationId xmlns:a16="http://schemas.microsoft.com/office/drawing/2014/main" id="{DD906CBE-4724-B5EC-DECC-087CE101A5E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15017" y="8801037"/>
            <a:ext cx="1345331" cy="1345331"/>
          </a:xfrm>
          <a:prstGeom prst="rect">
            <a:avLst/>
          </a:prstGeom>
        </p:spPr>
      </p:pic>
      <p:pic>
        <p:nvPicPr>
          <p:cNvPr id="62" name="Graphic 61" descr="Cat outline">
            <a:extLst>
              <a:ext uri="{FF2B5EF4-FFF2-40B4-BE49-F238E27FC236}">
                <a16:creationId xmlns:a16="http://schemas.microsoft.com/office/drawing/2014/main" id="{29BBACB3-6846-ACC8-7652-250806B3A06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892557" y="-9158144"/>
            <a:ext cx="1249120" cy="1249120"/>
          </a:xfrm>
          <a:prstGeom prst="rect">
            <a:avLst/>
          </a:prstGeom>
        </p:spPr>
      </p:pic>
      <p:pic>
        <p:nvPicPr>
          <p:cNvPr id="63" name="Graphic 62" descr="Bull outline">
            <a:extLst>
              <a:ext uri="{FF2B5EF4-FFF2-40B4-BE49-F238E27FC236}">
                <a16:creationId xmlns:a16="http://schemas.microsoft.com/office/drawing/2014/main" id="{51BAD16F-0EB8-69E0-0EE1-3413F53F8E3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434355" y="8816439"/>
            <a:ext cx="1426020" cy="1426020"/>
          </a:xfrm>
          <a:prstGeom prst="rect">
            <a:avLst/>
          </a:prstGeom>
        </p:spPr>
      </p:pic>
      <p:pic>
        <p:nvPicPr>
          <p:cNvPr id="64" name="Graphic 63" descr="Koi outline">
            <a:extLst>
              <a:ext uri="{FF2B5EF4-FFF2-40B4-BE49-F238E27FC236}">
                <a16:creationId xmlns:a16="http://schemas.microsoft.com/office/drawing/2014/main" id="{77A49680-4DFF-605E-C816-4613D36B8D2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047870" y="-9139245"/>
            <a:ext cx="1392758" cy="1392758"/>
          </a:xfrm>
          <a:prstGeom prst="rect">
            <a:avLst/>
          </a:prstGeom>
        </p:spPr>
      </p:pic>
      <p:pic>
        <p:nvPicPr>
          <p:cNvPr id="65" name="Graphic 64" descr="Whale outline">
            <a:extLst>
              <a:ext uri="{FF2B5EF4-FFF2-40B4-BE49-F238E27FC236}">
                <a16:creationId xmlns:a16="http://schemas.microsoft.com/office/drawing/2014/main" id="{E60EB302-FF6E-E6D6-421D-A0D0396B0CD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68241" y="8864940"/>
            <a:ext cx="1329018" cy="1329018"/>
          </a:xfrm>
          <a:prstGeom prst="rect">
            <a:avLst/>
          </a:prstGeom>
        </p:spPr>
      </p:pic>
      <p:sp>
        <p:nvSpPr>
          <p:cNvPr id="66" name="TextBox 65">
            <a:extLst>
              <a:ext uri="{FF2B5EF4-FFF2-40B4-BE49-F238E27FC236}">
                <a16:creationId xmlns:a16="http://schemas.microsoft.com/office/drawing/2014/main" id="{BD429E15-2F09-BCE0-AF1F-034FDB8FBC65}"/>
              </a:ext>
            </a:extLst>
          </p:cNvPr>
          <p:cNvSpPr txBox="1"/>
          <p:nvPr/>
        </p:nvSpPr>
        <p:spPr>
          <a:xfrm>
            <a:off x="668241" y="10705177"/>
            <a:ext cx="1483288" cy="369332"/>
          </a:xfrm>
          <a:prstGeom prst="rect">
            <a:avLst/>
          </a:prstGeom>
          <a:noFill/>
        </p:spPr>
        <p:txBody>
          <a:bodyPr wrap="square" rtlCol="0">
            <a:spAutoFit/>
          </a:bodyPr>
          <a:lstStyle/>
          <a:p>
            <a:r>
              <a:rPr lang="vi-VN" dirty="0">
                <a:latin typeface="Asap ExtraBold" pitchFamily="2" charset="0"/>
              </a:rPr>
              <a:t>Lê Đức Hải</a:t>
            </a:r>
            <a:endParaRPr lang="en-US" dirty="0">
              <a:latin typeface="Asap ExtraBold" pitchFamily="2" charset="0"/>
            </a:endParaRPr>
          </a:p>
        </p:txBody>
      </p:sp>
      <p:sp>
        <p:nvSpPr>
          <p:cNvPr id="67" name="TextBox 66">
            <a:extLst>
              <a:ext uri="{FF2B5EF4-FFF2-40B4-BE49-F238E27FC236}">
                <a16:creationId xmlns:a16="http://schemas.microsoft.com/office/drawing/2014/main" id="{08ED3251-9A3A-9237-E920-B72E1195FDC2}"/>
              </a:ext>
            </a:extLst>
          </p:cNvPr>
          <p:cNvSpPr txBox="1"/>
          <p:nvPr/>
        </p:nvSpPr>
        <p:spPr>
          <a:xfrm>
            <a:off x="2796989" y="-7280487"/>
            <a:ext cx="1893112" cy="369332"/>
          </a:xfrm>
          <a:prstGeom prst="rect">
            <a:avLst/>
          </a:prstGeom>
          <a:noFill/>
        </p:spPr>
        <p:txBody>
          <a:bodyPr wrap="square" rtlCol="0">
            <a:spAutoFit/>
          </a:bodyPr>
          <a:lstStyle/>
          <a:p>
            <a:r>
              <a:rPr lang="vi-VN">
                <a:latin typeface="Asap ExtraBold" pitchFamily="2" charset="0"/>
              </a:rPr>
              <a:t>Nguyễn Tiến Đạt</a:t>
            </a:r>
            <a:endParaRPr lang="en-US" dirty="0">
              <a:latin typeface="Asap ExtraBold" pitchFamily="2" charset="0"/>
            </a:endParaRPr>
          </a:p>
        </p:txBody>
      </p:sp>
      <p:sp>
        <p:nvSpPr>
          <p:cNvPr id="68" name="TextBox 67">
            <a:extLst>
              <a:ext uri="{FF2B5EF4-FFF2-40B4-BE49-F238E27FC236}">
                <a16:creationId xmlns:a16="http://schemas.microsoft.com/office/drawing/2014/main" id="{1755837E-B0A4-AD3A-6705-C6A168ED1A98}"/>
              </a:ext>
            </a:extLst>
          </p:cNvPr>
          <p:cNvSpPr txBox="1"/>
          <p:nvPr/>
        </p:nvSpPr>
        <p:spPr>
          <a:xfrm>
            <a:off x="5097438" y="10705177"/>
            <a:ext cx="2314178" cy="369332"/>
          </a:xfrm>
          <a:prstGeom prst="rect">
            <a:avLst/>
          </a:prstGeom>
          <a:noFill/>
        </p:spPr>
        <p:txBody>
          <a:bodyPr wrap="square" rtlCol="0">
            <a:spAutoFit/>
          </a:bodyPr>
          <a:lstStyle/>
          <a:p>
            <a:r>
              <a:rPr lang="vi-VN">
                <a:latin typeface="Asap ExtraBold" pitchFamily="2" charset="0"/>
              </a:rPr>
              <a:t>Trần T.Hồng Nhung</a:t>
            </a:r>
            <a:endParaRPr lang="en-US" dirty="0">
              <a:latin typeface="Asap ExtraBold" pitchFamily="2" charset="0"/>
            </a:endParaRPr>
          </a:p>
        </p:txBody>
      </p:sp>
      <p:sp>
        <p:nvSpPr>
          <p:cNvPr id="69" name="TextBox 68">
            <a:extLst>
              <a:ext uri="{FF2B5EF4-FFF2-40B4-BE49-F238E27FC236}">
                <a16:creationId xmlns:a16="http://schemas.microsoft.com/office/drawing/2014/main" id="{E0048339-13CF-AC6B-BC10-302D6476D852}"/>
              </a:ext>
            </a:extLst>
          </p:cNvPr>
          <p:cNvSpPr txBox="1"/>
          <p:nvPr/>
        </p:nvSpPr>
        <p:spPr>
          <a:xfrm>
            <a:off x="7630499" y="-7280487"/>
            <a:ext cx="1963271" cy="369332"/>
          </a:xfrm>
          <a:prstGeom prst="rect">
            <a:avLst/>
          </a:prstGeom>
          <a:noFill/>
        </p:spPr>
        <p:txBody>
          <a:bodyPr wrap="square" rtlCol="0">
            <a:spAutoFit/>
          </a:bodyPr>
          <a:lstStyle/>
          <a:p>
            <a:r>
              <a:rPr lang="vi-VN" dirty="0">
                <a:latin typeface="Asap ExtraBold" pitchFamily="2" charset="0"/>
              </a:rPr>
              <a:t>Nguyễn Đắc Điền</a:t>
            </a:r>
            <a:endParaRPr lang="en-US" dirty="0">
              <a:latin typeface="Asap ExtraBold" pitchFamily="2" charset="0"/>
            </a:endParaRPr>
          </a:p>
        </p:txBody>
      </p:sp>
      <p:sp>
        <p:nvSpPr>
          <p:cNvPr id="70" name="TextBox 69">
            <a:extLst>
              <a:ext uri="{FF2B5EF4-FFF2-40B4-BE49-F238E27FC236}">
                <a16:creationId xmlns:a16="http://schemas.microsoft.com/office/drawing/2014/main" id="{73356500-E517-E610-803E-B6EE0350C478}"/>
              </a:ext>
            </a:extLst>
          </p:cNvPr>
          <p:cNvSpPr txBox="1"/>
          <p:nvPr/>
        </p:nvSpPr>
        <p:spPr>
          <a:xfrm>
            <a:off x="10104510" y="10705177"/>
            <a:ext cx="1927874" cy="369332"/>
          </a:xfrm>
          <a:prstGeom prst="rect">
            <a:avLst/>
          </a:prstGeom>
          <a:noFill/>
        </p:spPr>
        <p:txBody>
          <a:bodyPr wrap="square" rtlCol="0">
            <a:spAutoFit/>
          </a:bodyPr>
          <a:lstStyle/>
          <a:p>
            <a:r>
              <a:rPr lang="vi-VN">
                <a:latin typeface="Asap ExtraBold" pitchFamily="2" charset="0"/>
              </a:rPr>
              <a:t>Trần T.Kim Băng</a:t>
            </a:r>
            <a:endParaRPr lang="en-US" dirty="0">
              <a:latin typeface="Asap ExtraBold" pitchFamily="2" charset="0"/>
            </a:endParaRPr>
          </a:p>
        </p:txBody>
      </p:sp>
      <p:sp>
        <p:nvSpPr>
          <p:cNvPr id="71" name="TextBox 70">
            <a:extLst>
              <a:ext uri="{FF2B5EF4-FFF2-40B4-BE49-F238E27FC236}">
                <a16:creationId xmlns:a16="http://schemas.microsoft.com/office/drawing/2014/main" id="{03C49297-A545-9674-A7F1-084635AC9D16}"/>
              </a:ext>
            </a:extLst>
          </p:cNvPr>
          <p:cNvSpPr txBox="1"/>
          <p:nvPr/>
        </p:nvSpPr>
        <p:spPr>
          <a:xfrm>
            <a:off x="5292357" y="11144511"/>
            <a:ext cx="1853964" cy="369332"/>
          </a:xfrm>
          <a:prstGeom prst="rect">
            <a:avLst/>
          </a:prstGeom>
          <a:noFill/>
        </p:spPr>
        <p:txBody>
          <a:bodyPr wrap="square" rtlCol="0">
            <a:spAutoFit/>
          </a:bodyPr>
          <a:lstStyle/>
          <a:p>
            <a:r>
              <a:rPr lang="vi-VN" dirty="0">
                <a:latin typeface="Montserrat Light" panose="00000400000000000000" pitchFamily="2" charset="0"/>
              </a:rPr>
              <a:t>Nhóm trưởng</a:t>
            </a:r>
            <a:endParaRPr lang="en-US" dirty="0">
              <a:latin typeface="Montserrat Light" panose="00000400000000000000" pitchFamily="2" charset="0"/>
            </a:endParaRPr>
          </a:p>
        </p:txBody>
      </p:sp>
      <p:sp>
        <p:nvSpPr>
          <p:cNvPr id="72" name="TextBox 71">
            <a:extLst>
              <a:ext uri="{FF2B5EF4-FFF2-40B4-BE49-F238E27FC236}">
                <a16:creationId xmlns:a16="http://schemas.microsoft.com/office/drawing/2014/main" id="{29433EDA-FF4E-C005-D082-7B427E1BEB0F}"/>
              </a:ext>
            </a:extLst>
          </p:cNvPr>
          <p:cNvSpPr txBox="1"/>
          <p:nvPr/>
        </p:nvSpPr>
        <p:spPr>
          <a:xfrm>
            <a:off x="-8024696" y="861023"/>
            <a:ext cx="2838891" cy="461665"/>
          </a:xfrm>
          <a:prstGeom prst="rect">
            <a:avLst/>
          </a:prstGeom>
          <a:noFill/>
        </p:spPr>
        <p:txBody>
          <a:bodyPr wrap="square" rtlCol="0">
            <a:spAutoFit/>
          </a:bodyPr>
          <a:lstStyle/>
          <a:p>
            <a:r>
              <a:rPr lang="vi-VN" sz="2400" b="1" dirty="0"/>
              <a:t>MEET OUR TEAM</a:t>
            </a:r>
            <a:endParaRPr lang="en-US" sz="2400" b="1" dirty="0"/>
          </a:p>
        </p:txBody>
      </p:sp>
      <p:sp>
        <p:nvSpPr>
          <p:cNvPr id="73" name="Rectangle 72">
            <a:extLst>
              <a:ext uri="{FF2B5EF4-FFF2-40B4-BE49-F238E27FC236}">
                <a16:creationId xmlns:a16="http://schemas.microsoft.com/office/drawing/2014/main" id="{2BCA1661-1549-8866-DA40-44DCECC97F96}"/>
              </a:ext>
            </a:extLst>
          </p:cNvPr>
          <p:cNvSpPr/>
          <p:nvPr/>
        </p:nvSpPr>
        <p:spPr>
          <a:xfrm>
            <a:off x="-2891569" y="1378272"/>
            <a:ext cx="920332" cy="45719"/>
          </a:xfrm>
          <a:prstGeom prst="rect">
            <a:avLst/>
          </a:prstGeom>
          <a:solidFill>
            <a:srgbClr val="DCDCD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Hình Bầu dục 20">
            <a:hlinkClick r:id="" action="ppaction://hlinkshowjump?jump=nextslide"/>
            <a:extLst>
              <a:ext uri="{FF2B5EF4-FFF2-40B4-BE49-F238E27FC236}">
                <a16:creationId xmlns:a16="http://schemas.microsoft.com/office/drawing/2014/main" id="{B8848F3B-4702-47F6-1FB3-C84D0477DB64}"/>
              </a:ext>
            </a:extLst>
          </p:cNvPr>
          <p:cNvSpPr/>
          <p:nvPr/>
        </p:nvSpPr>
        <p:spPr>
          <a:xfrm>
            <a:off x="6199483" y="6036469"/>
            <a:ext cx="384674" cy="384674"/>
          </a:xfrm>
          <a:prstGeom prst="ellipse">
            <a:avLst/>
          </a:prstGeom>
          <a:solidFill>
            <a:srgbClr val="FF0000"/>
          </a:solidFill>
          <a:ln>
            <a:noFill/>
          </a:ln>
          <a:effectLst>
            <a:outerShdw blurRad="228600" dist="127000" dir="8100000" algn="tr" rotWithShape="0">
              <a:srgbClr val="467076">
                <a:alpha val="5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 name="Đồ họa 45" descr="Caret Left with solid fill">
            <a:hlinkClick r:id="" action="ppaction://hlinkshowjump?jump=nextslide"/>
            <a:extLst>
              <a:ext uri="{FF2B5EF4-FFF2-40B4-BE49-F238E27FC236}">
                <a16:creationId xmlns:a16="http://schemas.microsoft.com/office/drawing/2014/main" id="{58F54B33-E450-B0FA-E4A4-1CAC158ABDF8}"/>
              </a:ext>
            </a:extLst>
          </p:cNvPr>
          <p:cNvSpPr/>
          <p:nvPr/>
        </p:nvSpPr>
        <p:spPr>
          <a:xfrm flipH="1">
            <a:off x="6340482" y="6170351"/>
            <a:ext cx="102321" cy="116650"/>
          </a:xfrm>
          <a:custGeom>
            <a:avLst/>
            <a:gdLst>
              <a:gd name="connsiteX0" fmla="*/ 88957 w 102321"/>
              <a:gd name="connsiteY0" fmla="*/ 116650 h 116650"/>
              <a:gd name="connsiteX1" fmla="*/ 0 w 102321"/>
              <a:gd name="connsiteY1" fmla="*/ 58320 h 116650"/>
              <a:gd name="connsiteX2" fmla="*/ 88957 w 102321"/>
              <a:gd name="connsiteY2" fmla="*/ 0 h 116650"/>
              <a:gd name="connsiteX3" fmla="*/ 102318 w 102321"/>
              <a:gd name="connsiteY3" fmla="*/ 8757 h 116650"/>
              <a:gd name="connsiteX4" fmla="*/ 26716 w 102321"/>
              <a:gd name="connsiteY4" fmla="*/ 58320 h 116650"/>
              <a:gd name="connsiteX5" fmla="*/ 102322 w 102321"/>
              <a:gd name="connsiteY5" fmla="*/ 107893 h 116650"/>
              <a:gd name="connsiteX6" fmla="*/ 88957 w 102321"/>
              <a:gd name="connsiteY6" fmla="*/ 116650 h 116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321" h="116650">
                <a:moveTo>
                  <a:pt x="88957" y="116650"/>
                </a:moveTo>
                <a:lnTo>
                  <a:pt x="0" y="58320"/>
                </a:lnTo>
                <a:lnTo>
                  <a:pt x="88957" y="0"/>
                </a:lnTo>
                <a:lnTo>
                  <a:pt x="102318" y="8757"/>
                </a:lnTo>
                <a:lnTo>
                  <a:pt x="26716" y="58320"/>
                </a:lnTo>
                <a:lnTo>
                  <a:pt x="102322" y="107893"/>
                </a:lnTo>
                <a:lnTo>
                  <a:pt x="88957" y="116650"/>
                </a:lnTo>
                <a:close/>
              </a:path>
            </a:pathLst>
          </a:custGeom>
          <a:solidFill>
            <a:schemeClr val="bg1"/>
          </a:solidFill>
          <a:ln w="3076" cap="flat">
            <a:noFill/>
            <a:prstDash val="solid"/>
            <a:miter/>
          </a:ln>
        </p:spPr>
        <p:txBody>
          <a:bodyPr rtlCol="0" anchor="ctr"/>
          <a:lstStyle/>
          <a:p>
            <a:endParaRPr lang="vi-VN"/>
          </a:p>
        </p:txBody>
      </p:sp>
      <p:sp>
        <p:nvSpPr>
          <p:cNvPr id="6" name="Hình Bầu dục 22">
            <a:hlinkClick r:id="" action="ppaction://hlinkshowjump?jump=previousslide"/>
            <a:extLst>
              <a:ext uri="{FF2B5EF4-FFF2-40B4-BE49-F238E27FC236}">
                <a16:creationId xmlns:a16="http://schemas.microsoft.com/office/drawing/2014/main" id="{3F446598-C06D-3BD9-4362-A3E69F49B463}"/>
              </a:ext>
            </a:extLst>
          </p:cNvPr>
          <p:cNvSpPr/>
          <p:nvPr/>
        </p:nvSpPr>
        <p:spPr>
          <a:xfrm>
            <a:off x="5602495" y="6036469"/>
            <a:ext cx="384674" cy="384674"/>
          </a:xfrm>
          <a:prstGeom prst="ellipse">
            <a:avLst/>
          </a:prstGeom>
          <a:solidFill>
            <a:schemeClr val="bg1"/>
          </a:solidFill>
          <a:ln>
            <a:noFill/>
          </a:ln>
          <a:effectLst>
            <a:outerShdw blurRad="228600" dist="127000" dir="8100000" algn="tr"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 name="Đồ họa 46" descr="Caret Left with solid fill">
            <a:hlinkClick r:id="" action="ppaction://hlinkshowjump?jump=previousslide"/>
            <a:extLst>
              <a:ext uri="{FF2B5EF4-FFF2-40B4-BE49-F238E27FC236}">
                <a16:creationId xmlns:a16="http://schemas.microsoft.com/office/drawing/2014/main" id="{EAF4AF09-3833-F0F2-61E6-AEE26DB30B23}"/>
              </a:ext>
            </a:extLst>
          </p:cNvPr>
          <p:cNvSpPr/>
          <p:nvPr/>
        </p:nvSpPr>
        <p:spPr>
          <a:xfrm>
            <a:off x="5743494" y="6170351"/>
            <a:ext cx="102321" cy="116650"/>
          </a:xfrm>
          <a:custGeom>
            <a:avLst/>
            <a:gdLst>
              <a:gd name="connsiteX0" fmla="*/ 88957 w 102321"/>
              <a:gd name="connsiteY0" fmla="*/ 116650 h 116650"/>
              <a:gd name="connsiteX1" fmla="*/ 0 w 102321"/>
              <a:gd name="connsiteY1" fmla="*/ 58320 h 116650"/>
              <a:gd name="connsiteX2" fmla="*/ 88957 w 102321"/>
              <a:gd name="connsiteY2" fmla="*/ 0 h 116650"/>
              <a:gd name="connsiteX3" fmla="*/ 102318 w 102321"/>
              <a:gd name="connsiteY3" fmla="*/ 8757 h 116650"/>
              <a:gd name="connsiteX4" fmla="*/ 26716 w 102321"/>
              <a:gd name="connsiteY4" fmla="*/ 58320 h 116650"/>
              <a:gd name="connsiteX5" fmla="*/ 102322 w 102321"/>
              <a:gd name="connsiteY5" fmla="*/ 107893 h 116650"/>
              <a:gd name="connsiteX6" fmla="*/ 88957 w 102321"/>
              <a:gd name="connsiteY6" fmla="*/ 116650 h 116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321" h="116650">
                <a:moveTo>
                  <a:pt x="88957" y="116650"/>
                </a:moveTo>
                <a:lnTo>
                  <a:pt x="0" y="58320"/>
                </a:lnTo>
                <a:lnTo>
                  <a:pt x="88957" y="0"/>
                </a:lnTo>
                <a:lnTo>
                  <a:pt x="102318" y="8757"/>
                </a:lnTo>
                <a:lnTo>
                  <a:pt x="26716" y="58320"/>
                </a:lnTo>
                <a:lnTo>
                  <a:pt x="102322" y="107893"/>
                </a:lnTo>
                <a:lnTo>
                  <a:pt x="88957" y="116650"/>
                </a:lnTo>
                <a:close/>
              </a:path>
            </a:pathLst>
          </a:custGeom>
          <a:solidFill>
            <a:srgbClr val="FF0000"/>
          </a:solidFill>
          <a:ln w="3076" cap="flat">
            <a:noFill/>
            <a:prstDash val="solid"/>
            <a:miter/>
          </a:ln>
        </p:spPr>
        <p:txBody>
          <a:bodyPr rtlCol="0" anchor="ctr"/>
          <a:lstStyle/>
          <a:p>
            <a:endParaRPr lang="vi-VN"/>
          </a:p>
        </p:txBody>
      </p:sp>
      <p:sp>
        <p:nvSpPr>
          <p:cNvPr id="2" name="TextBox 1">
            <a:extLst>
              <a:ext uri="{FF2B5EF4-FFF2-40B4-BE49-F238E27FC236}">
                <a16:creationId xmlns:a16="http://schemas.microsoft.com/office/drawing/2014/main" id="{CD5AFEC5-C0E5-02D9-59D9-66E449645B55}"/>
              </a:ext>
            </a:extLst>
          </p:cNvPr>
          <p:cNvSpPr txBox="1"/>
          <p:nvPr/>
        </p:nvSpPr>
        <p:spPr>
          <a:xfrm>
            <a:off x="-6327969" y="3942090"/>
            <a:ext cx="5010984" cy="830997"/>
          </a:xfrm>
          <a:prstGeom prst="rect">
            <a:avLst/>
          </a:prstGeom>
          <a:noFill/>
        </p:spPr>
        <p:txBody>
          <a:bodyPr wrap="square" rtlCol="0">
            <a:spAutoFit/>
          </a:bodyPr>
          <a:lstStyle/>
          <a:p>
            <a:r>
              <a:rPr lang="vi-VN" sz="2400" dirty="0">
                <a:solidFill>
                  <a:schemeClr val="bg1"/>
                </a:solidFill>
                <a:latin typeface="Segoe UI Black" panose="020B0A02040204020203" pitchFamily="34" charset="0"/>
                <a:ea typeface="Segoe UI Black" panose="020B0A02040204020203" pitchFamily="34" charset="0"/>
              </a:rPr>
              <a:t>TRƯỜNG ĐẠI HỌC XÂY DỰNG KHOA CÔNG NGHỆ THÔNG TIN</a:t>
            </a:r>
            <a:endParaRPr lang="en-US" sz="2400" dirty="0">
              <a:solidFill>
                <a:schemeClr val="bg1"/>
              </a:solidFill>
              <a:latin typeface="Segoe UI Black" panose="020B0A02040204020203" pitchFamily="34" charset="0"/>
              <a:ea typeface="Segoe UI Black" panose="020B0A02040204020203" pitchFamily="34" charset="0"/>
            </a:endParaRPr>
          </a:p>
        </p:txBody>
      </p:sp>
    </p:spTree>
    <p:extLst>
      <p:ext uri="{BB962C8B-B14F-4D97-AF65-F5344CB8AC3E}">
        <p14:creationId xmlns:p14="http://schemas.microsoft.com/office/powerpoint/2010/main" val="1583074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1CC88853-4B44-75B8-0BA7-CCA119E86598}"/>
              </a:ext>
            </a:extLst>
          </p:cNvPr>
          <p:cNvSpPr/>
          <p:nvPr/>
        </p:nvSpPr>
        <p:spPr>
          <a:xfrm>
            <a:off x="9351254" y="270976"/>
            <a:ext cx="914400" cy="313636"/>
          </a:xfrm>
          <a:prstGeom prst="roundRect">
            <a:avLst>
              <a:gd name="adj"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 name="TextBox 4">
            <a:extLst>
              <a:ext uri="{FF2B5EF4-FFF2-40B4-BE49-F238E27FC236}">
                <a16:creationId xmlns:a16="http://schemas.microsoft.com/office/drawing/2014/main" id="{69C9A071-537F-A816-E368-E8F7844ECA21}"/>
              </a:ext>
            </a:extLst>
          </p:cNvPr>
          <p:cNvSpPr txBox="1"/>
          <p:nvPr/>
        </p:nvSpPr>
        <p:spPr>
          <a:xfrm>
            <a:off x="9538885" y="320072"/>
            <a:ext cx="561051" cy="215444"/>
          </a:xfrm>
          <a:prstGeom prst="rect">
            <a:avLst/>
          </a:prstGeom>
          <a:noFill/>
        </p:spPr>
        <p:txBody>
          <a:bodyPr wrap="none" lIns="0" tIns="0" rIns="0" bIns="0" rtlCol="0">
            <a:spAutoFit/>
          </a:bodyPr>
          <a:lstStyle/>
          <a:p>
            <a:pPr algn="l"/>
            <a:r>
              <a:rPr lang="en-US" sz="1400" b="1" dirty="0" err="1">
                <a:solidFill>
                  <a:schemeClr val="bg1"/>
                </a:solidFill>
                <a:latin typeface="#9Slide03 Play" panose="00000500000000000000" pitchFamily="2" charset="0"/>
              </a:rPr>
              <a:t>Phần</a:t>
            </a:r>
            <a:r>
              <a:rPr lang="en-US" sz="1400" b="1" dirty="0">
                <a:solidFill>
                  <a:schemeClr val="bg1"/>
                </a:solidFill>
                <a:latin typeface="#9Slide03 Play" panose="00000500000000000000" pitchFamily="2" charset="0"/>
              </a:rPr>
              <a:t> </a:t>
            </a:r>
            <a:r>
              <a:rPr lang="vi-VN" sz="1400" b="1" dirty="0">
                <a:solidFill>
                  <a:schemeClr val="bg1"/>
                </a:solidFill>
                <a:latin typeface="#9Slide03 Play" panose="00000500000000000000" pitchFamily="2" charset="0"/>
              </a:rPr>
              <a:t>II</a:t>
            </a:r>
            <a:r>
              <a:rPr lang="en-US" sz="1400" b="1" dirty="0">
                <a:solidFill>
                  <a:schemeClr val="bg1"/>
                </a:solidFill>
                <a:latin typeface="#9Slide03 Play" panose="00000500000000000000" pitchFamily="2" charset="0"/>
              </a:rPr>
              <a:t>I</a:t>
            </a:r>
          </a:p>
        </p:txBody>
      </p:sp>
      <p:sp>
        <p:nvSpPr>
          <p:cNvPr id="6" name="TextBox 5">
            <a:extLst>
              <a:ext uri="{FF2B5EF4-FFF2-40B4-BE49-F238E27FC236}">
                <a16:creationId xmlns:a16="http://schemas.microsoft.com/office/drawing/2014/main" id="{BCD2BC0A-695D-091B-73C1-B27A132A07AA}"/>
              </a:ext>
            </a:extLst>
          </p:cNvPr>
          <p:cNvSpPr txBox="1"/>
          <p:nvPr/>
        </p:nvSpPr>
        <p:spPr>
          <a:xfrm>
            <a:off x="8287360" y="320072"/>
            <a:ext cx="512961" cy="215444"/>
          </a:xfrm>
          <a:prstGeom prst="rect">
            <a:avLst/>
          </a:prstGeom>
          <a:noFill/>
        </p:spPr>
        <p:txBody>
          <a:bodyPr wrap="none" lIns="0" tIns="0" rIns="0" bIns="0" rtlCol="0">
            <a:spAutoFit/>
          </a:bodyPr>
          <a:lstStyle/>
          <a:p>
            <a:pPr algn="l"/>
            <a:r>
              <a:rPr lang="en-US" sz="1400" b="1" dirty="0" err="1">
                <a:latin typeface="#9Slide03 Play" panose="00000500000000000000" pitchFamily="2" charset="0"/>
              </a:rPr>
              <a:t>Phần</a:t>
            </a:r>
            <a:r>
              <a:rPr lang="en-US" sz="1400" b="1" dirty="0">
                <a:latin typeface="#9Slide03 Play" panose="00000500000000000000" pitchFamily="2" charset="0"/>
              </a:rPr>
              <a:t> II</a:t>
            </a:r>
          </a:p>
        </p:txBody>
      </p:sp>
      <p:sp>
        <p:nvSpPr>
          <p:cNvPr id="7" name="TextBox 6">
            <a:extLst>
              <a:ext uri="{FF2B5EF4-FFF2-40B4-BE49-F238E27FC236}">
                <a16:creationId xmlns:a16="http://schemas.microsoft.com/office/drawing/2014/main" id="{11BAB40B-C38F-CAB7-6A64-5C26FBEE5DD1}"/>
              </a:ext>
            </a:extLst>
          </p:cNvPr>
          <p:cNvSpPr txBox="1"/>
          <p:nvPr/>
        </p:nvSpPr>
        <p:spPr>
          <a:xfrm>
            <a:off x="5795530" y="320072"/>
            <a:ext cx="687689" cy="215444"/>
          </a:xfrm>
          <a:prstGeom prst="rect">
            <a:avLst/>
          </a:prstGeom>
          <a:noFill/>
        </p:spPr>
        <p:txBody>
          <a:bodyPr wrap="none" lIns="0" tIns="0" rIns="0" bIns="0" rtlCol="0">
            <a:spAutoFit/>
          </a:bodyPr>
          <a:lstStyle/>
          <a:p>
            <a:pPr algn="l"/>
            <a:r>
              <a:rPr lang="en-US" sz="1400" b="1" dirty="0">
                <a:latin typeface="#9Slide03 Play" panose="00000500000000000000" pitchFamily="2" charset="0"/>
              </a:rPr>
              <a:t>Member</a:t>
            </a:r>
          </a:p>
        </p:txBody>
      </p:sp>
      <p:sp>
        <p:nvSpPr>
          <p:cNvPr id="8" name="TextBox 7">
            <a:extLst>
              <a:ext uri="{FF2B5EF4-FFF2-40B4-BE49-F238E27FC236}">
                <a16:creationId xmlns:a16="http://schemas.microsoft.com/office/drawing/2014/main" id="{50EDA1C1-6E07-5F37-8EE7-3EF4ABFBCCCF}"/>
              </a:ext>
            </a:extLst>
          </p:cNvPr>
          <p:cNvSpPr txBox="1"/>
          <p:nvPr/>
        </p:nvSpPr>
        <p:spPr>
          <a:xfrm>
            <a:off x="10715426" y="320072"/>
            <a:ext cx="657231" cy="215444"/>
          </a:xfrm>
          <a:prstGeom prst="rect">
            <a:avLst/>
          </a:prstGeom>
          <a:noFill/>
        </p:spPr>
        <p:txBody>
          <a:bodyPr wrap="none" lIns="0" tIns="0" rIns="0" bIns="0" rtlCol="0">
            <a:spAutoFit/>
          </a:bodyPr>
          <a:lstStyle/>
          <a:p>
            <a:pPr algn="l"/>
            <a:r>
              <a:rPr lang="en-US" sz="1400" b="1" dirty="0" err="1">
                <a:latin typeface="#9Slide03 Play" panose="00000500000000000000" pitchFamily="2" charset="0"/>
              </a:rPr>
              <a:t>Phần</a:t>
            </a:r>
            <a:r>
              <a:rPr lang="en-US" sz="1400" b="1" dirty="0">
                <a:latin typeface="#9Slide03 Play" panose="00000500000000000000" pitchFamily="2" charset="0"/>
              </a:rPr>
              <a:t> </a:t>
            </a:r>
            <a:r>
              <a:rPr lang="vi-VN" sz="1400" b="1" dirty="0">
                <a:latin typeface="#9Slide03 Play" panose="00000500000000000000" pitchFamily="2" charset="0"/>
              </a:rPr>
              <a:t>IV</a:t>
            </a:r>
            <a:endParaRPr lang="en-US" sz="1400" b="1" dirty="0">
              <a:latin typeface="#9Slide03 Play" panose="00000500000000000000" pitchFamily="2" charset="0"/>
            </a:endParaRPr>
          </a:p>
        </p:txBody>
      </p:sp>
      <p:sp>
        <p:nvSpPr>
          <p:cNvPr id="9" name="TextBox 8">
            <a:extLst>
              <a:ext uri="{FF2B5EF4-FFF2-40B4-BE49-F238E27FC236}">
                <a16:creationId xmlns:a16="http://schemas.microsoft.com/office/drawing/2014/main" id="{9CE989F4-7364-2517-05D1-BF1364ABD401}"/>
              </a:ext>
            </a:extLst>
          </p:cNvPr>
          <p:cNvSpPr txBox="1"/>
          <p:nvPr/>
        </p:nvSpPr>
        <p:spPr>
          <a:xfrm>
            <a:off x="7132015" y="320072"/>
            <a:ext cx="464871" cy="215444"/>
          </a:xfrm>
          <a:prstGeom prst="rect">
            <a:avLst/>
          </a:prstGeom>
          <a:noFill/>
        </p:spPr>
        <p:txBody>
          <a:bodyPr wrap="none" lIns="0" tIns="0" rIns="0" bIns="0" rtlCol="0">
            <a:spAutoFit/>
          </a:bodyPr>
          <a:lstStyle/>
          <a:p>
            <a:pPr algn="l"/>
            <a:r>
              <a:rPr lang="en-US" sz="1400" b="1" dirty="0" err="1">
                <a:latin typeface="#9Slide03 Play" panose="00000500000000000000" pitchFamily="2" charset="0"/>
              </a:rPr>
              <a:t>Phần</a:t>
            </a:r>
            <a:r>
              <a:rPr lang="en-US" sz="1400" b="1" dirty="0">
                <a:latin typeface="#9Slide03 Play" panose="00000500000000000000" pitchFamily="2" charset="0"/>
              </a:rPr>
              <a:t> I</a:t>
            </a:r>
          </a:p>
        </p:txBody>
      </p:sp>
      <p:sp>
        <p:nvSpPr>
          <p:cNvPr id="10" name="TextBox 9">
            <a:extLst>
              <a:ext uri="{FF2B5EF4-FFF2-40B4-BE49-F238E27FC236}">
                <a16:creationId xmlns:a16="http://schemas.microsoft.com/office/drawing/2014/main" id="{CB1950BD-189D-3397-55E3-8302D9C289FC}"/>
              </a:ext>
            </a:extLst>
          </p:cNvPr>
          <p:cNvSpPr txBox="1"/>
          <p:nvPr/>
        </p:nvSpPr>
        <p:spPr>
          <a:xfrm>
            <a:off x="4648200" y="320072"/>
            <a:ext cx="498534" cy="215444"/>
          </a:xfrm>
          <a:prstGeom prst="rect">
            <a:avLst/>
          </a:prstGeom>
          <a:noFill/>
        </p:spPr>
        <p:txBody>
          <a:bodyPr wrap="none" lIns="0" tIns="0" rIns="0" bIns="0" rtlCol="0">
            <a:spAutoFit/>
          </a:bodyPr>
          <a:lstStyle/>
          <a:p>
            <a:pPr algn="l"/>
            <a:r>
              <a:rPr lang="en-US" sz="1400" b="1" dirty="0">
                <a:latin typeface="#9Slide03 Play" panose="00000500000000000000" pitchFamily="2" charset="0"/>
              </a:rPr>
              <a:t>Home</a:t>
            </a:r>
          </a:p>
        </p:txBody>
      </p:sp>
      <p:sp>
        <p:nvSpPr>
          <p:cNvPr id="11" name="Hình Bầu dục 20">
            <a:hlinkClick r:id="" action="ppaction://hlinkshowjump?jump=nextslide"/>
            <a:extLst>
              <a:ext uri="{FF2B5EF4-FFF2-40B4-BE49-F238E27FC236}">
                <a16:creationId xmlns:a16="http://schemas.microsoft.com/office/drawing/2014/main" id="{A020D310-BE05-B54C-D651-6D05CA55C431}"/>
              </a:ext>
            </a:extLst>
          </p:cNvPr>
          <p:cNvSpPr/>
          <p:nvPr/>
        </p:nvSpPr>
        <p:spPr>
          <a:xfrm>
            <a:off x="6199483" y="6036469"/>
            <a:ext cx="384674" cy="384674"/>
          </a:xfrm>
          <a:prstGeom prst="ellipse">
            <a:avLst/>
          </a:prstGeom>
          <a:solidFill>
            <a:srgbClr val="FF0000"/>
          </a:solidFill>
          <a:ln>
            <a:noFill/>
          </a:ln>
          <a:effectLst>
            <a:outerShdw blurRad="228600" dist="127000" dir="8100000" algn="tr" rotWithShape="0">
              <a:srgbClr val="467076">
                <a:alpha val="5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 name="Đồ họa 45" descr="Caret Left with solid fill">
            <a:hlinkClick r:id="" action="ppaction://hlinkshowjump?jump=nextslide"/>
            <a:extLst>
              <a:ext uri="{FF2B5EF4-FFF2-40B4-BE49-F238E27FC236}">
                <a16:creationId xmlns:a16="http://schemas.microsoft.com/office/drawing/2014/main" id="{8CC437E5-2394-D110-E13D-25EC1D03AB35}"/>
              </a:ext>
            </a:extLst>
          </p:cNvPr>
          <p:cNvSpPr/>
          <p:nvPr/>
        </p:nvSpPr>
        <p:spPr>
          <a:xfrm flipH="1">
            <a:off x="6340482" y="6170351"/>
            <a:ext cx="102321" cy="116650"/>
          </a:xfrm>
          <a:custGeom>
            <a:avLst/>
            <a:gdLst>
              <a:gd name="connsiteX0" fmla="*/ 88957 w 102321"/>
              <a:gd name="connsiteY0" fmla="*/ 116650 h 116650"/>
              <a:gd name="connsiteX1" fmla="*/ 0 w 102321"/>
              <a:gd name="connsiteY1" fmla="*/ 58320 h 116650"/>
              <a:gd name="connsiteX2" fmla="*/ 88957 w 102321"/>
              <a:gd name="connsiteY2" fmla="*/ 0 h 116650"/>
              <a:gd name="connsiteX3" fmla="*/ 102318 w 102321"/>
              <a:gd name="connsiteY3" fmla="*/ 8757 h 116650"/>
              <a:gd name="connsiteX4" fmla="*/ 26716 w 102321"/>
              <a:gd name="connsiteY4" fmla="*/ 58320 h 116650"/>
              <a:gd name="connsiteX5" fmla="*/ 102322 w 102321"/>
              <a:gd name="connsiteY5" fmla="*/ 107893 h 116650"/>
              <a:gd name="connsiteX6" fmla="*/ 88957 w 102321"/>
              <a:gd name="connsiteY6" fmla="*/ 116650 h 116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321" h="116650">
                <a:moveTo>
                  <a:pt x="88957" y="116650"/>
                </a:moveTo>
                <a:lnTo>
                  <a:pt x="0" y="58320"/>
                </a:lnTo>
                <a:lnTo>
                  <a:pt x="88957" y="0"/>
                </a:lnTo>
                <a:lnTo>
                  <a:pt x="102318" y="8757"/>
                </a:lnTo>
                <a:lnTo>
                  <a:pt x="26716" y="58320"/>
                </a:lnTo>
                <a:lnTo>
                  <a:pt x="102322" y="107893"/>
                </a:lnTo>
                <a:lnTo>
                  <a:pt x="88957" y="116650"/>
                </a:lnTo>
                <a:close/>
              </a:path>
            </a:pathLst>
          </a:custGeom>
          <a:solidFill>
            <a:schemeClr val="bg1"/>
          </a:solidFill>
          <a:ln w="3076" cap="flat">
            <a:noFill/>
            <a:prstDash val="solid"/>
            <a:miter/>
          </a:ln>
        </p:spPr>
        <p:txBody>
          <a:bodyPr rtlCol="0" anchor="ctr"/>
          <a:lstStyle/>
          <a:p>
            <a:endParaRPr lang="vi-VN"/>
          </a:p>
        </p:txBody>
      </p:sp>
      <p:sp>
        <p:nvSpPr>
          <p:cNvPr id="13" name="Hình Bầu dục 22">
            <a:hlinkClick r:id="" action="ppaction://hlinkshowjump?jump=previousslide"/>
            <a:extLst>
              <a:ext uri="{FF2B5EF4-FFF2-40B4-BE49-F238E27FC236}">
                <a16:creationId xmlns:a16="http://schemas.microsoft.com/office/drawing/2014/main" id="{224DD205-DDA6-38A4-AA9A-0B59F111818A}"/>
              </a:ext>
            </a:extLst>
          </p:cNvPr>
          <p:cNvSpPr/>
          <p:nvPr/>
        </p:nvSpPr>
        <p:spPr>
          <a:xfrm>
            <a:off x="5602495" y="6036469"/>
            <a:ext cx="384674" cy="384674"/>
          </a:xfrm>
          <a:prstGeom prst="ellipse">
            <a:avLst/>
          </a:prstGeom>
          <a:solidFill>
            <a:schemeClr val="bg1"/>
          </a:solidFill>
          <a:ln>
            <a:noFill/>
          </a:ln>
          <a:effectLst>
            <a:outerShdw blurRad="228600" dist="127000" dir="8100000" algn="tr"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14" name="Đồ họa 46" descr="Caret Left with solid fill">
            <a:hlinkClick r:id="" action="ppaction://hlinkshowjump?jump=previousslide"/>
            <a:extLst>
              <a:ext uri="{FF2B5EF4-FFF2-40B4-BE49-F238E27FC236}">
                <a16:creationId xmlns:a16="http://schemas.microsoft.com/office/drawing/2014/main" id="{BD773314-C84F-CCD8-85E3-32190A40E57F}"/>
              </a:ext>
            </a:extLst>
          </p:cNvPr>
          <p:cNvSpPr/>
          <p:nvPr/>
        </p:nvSpPr>
        <p:spPr>
          <a:xfrm>
            <a:off x="5743494" y="6170351"/>
            <a:ext cx="102321" cy="116650"/>
          </a:xfrm>
          <a:custGeom>
            <a:avLst/>
            <a:gdLst>
              <a:gd name="connsiteX0" fmla="*/ 88957 w 102321"/>
              <a:gd name="connsiteY0" fmla="*/ 116650 h 116650"/>
              <a:gd name="connsiteX1" fmla="*/ 0 w 102321"/>
              <a:gd name="connsiteY1" fmla="*/ 58320 h 116650"/>
              <a:gd name="connsiteX2" fmla="*/ 88957 w 102321"/>
              <a:gd name="connsiteY2" fmla="*/ 0 h 116650"/>
              <a:gd name="connsiteX3" fmla="*/ 102318 w 102321"/>
              <a:gd name="connsiteY3" fmla="*/ 8757 h 116650"/>
              <a:gd name="connsiteX4" fmla="*/ 26716 w 102321"/>
              <a:gd name="connsiteY4" fmla="*/ 58320 h 116650"/>
              <a:gd name="connsiteX5" fmla="*/ 102322 w 102321"/>
              <a:gd name="connsiteY5" fmla="*/ 107893 h 116650"/>
              <a:gd name="connsiteX6" fmla="*/ 88957 w 102321"/>
              <a:gd name="connsiteY6" fmla="*/ 116650 h 116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321" h="116650">
                <a:moveTo>
                  <a:pt x="88957" y="116650"/>
                </a:moveTo>
                <a:lnTo>
                  <a:pt x="0" y="58320"/>
                </a:lnTo>
                <a:lnTo>
                  <a:pt x="88957" y="0"/>
                </a:lnTo>
                <a:lnTo>
                  <a:pt x="102318" y="8757"/>
                </a:lnTo>
                <a:lnTo>
                  <a:pt x="26716" y="58320"/>
                </a:lnTo>
                <a:lnTo>
                  <a:pt x="102322" y="107893"/>
                </a:lnTo>
                <a:lnTo>
                  <a:pt x="88957" y="116650"/>
                </a:lnTo>
                <a:close/>
              </a:path>
            </a:pathLst>
          </a:custGeom>
          <a:solidFill>
            <a:srgbClr val="FF0000"/>
          </a:solidFill>
          <a:ln w="3076" cap="flat">
            <a:noFill/>
            <a:prstDash val="solid"/>
            <a:miter/>
          </a:ln>
        </p:spPr>
        <p:txBody>
          <a:bodyPr rtlCol="0" anchor="ctr"/>
          <a:lstStyle/>
          <a:p>
            <a:endParaRPr lang="vi-VN"/>
          </a:p>
        </p:txBody>
      </p:sp>
      <p:sp>
        <p:nvSpPr>
          <p:cNvPr id="16" name="TextBox 15">
            <a:extLst>
              <a:ext uri="{FF2B5EF4-FFF2-40B4-BE49-F238E27FC236}">
                <a16:creationId xmlns:a16="http://schemas.microsoft.com/office/drawing/2014/main" id="{4424A273-B712-E31A-8543-A2E50015EDA1}"/>
              </a:ext>
            </a:extLst>
          </p:cNvPr>
          <p:cNvSpPr txBox="1"/>
          <p:nvPr/>
        </p:nvSpPr>
        <p:spPr>
          <a:xfrm>
            <a:off x="268491" y="806366"/>
            <a:ext cx="5930992" cy="461665"/>
          </a:xfrm>
          <a:prstGeom prst="rect">
            <a:avLst/>
          </a:prstGeom>
          <a:noFill/>
        </p:spPr>
        <p:txBody>
          <a:bodyPr wrap="square" rtlCol="0">
            <a:spAutoFit/>
          </a:bodyPr>
          <a:lstStyle/>
          <a:p>
            <a:r>
              <a:rPr lang="vi-VN" sz="2400">
                <a:latin typeface="Segoe UI Black" panose="020B0A02040204020203" pitchFamily="34" charset="0"/>
                <a:ea typeface="Segoe UI Black" panose="020B0A02040204020203" pitchFamily="34" charset="0"/>
              </a:rPr>
              <a:t>3.Tạo Data base và câu hỏi truy vấn</a:t>
            </a:r>
            <a:endParaRPr lang="en-US" sz="2400" dirty="0">
              <a:latin typeface="Segoe UI Black" panose="020B0A02040204020203" pitchFamily="34" charset="0"/>
              <a:ea typeface="Segoe UI Black" panose="020B0A02040204020203" pitchFamily="34" charset="0"/>
            </a:endParaRPr>
          </a:p>
        </p:txBody>
      </p:sp>
      <p:sp>
        <p:nvSpPr>
          <p:cNvPr id="17" name="TextBox 16">
            <a:extLst>
              <a:ext uri="{FF2B5EF4-FFF2-40B4-BE49-F238E27FC236}">
                <a16:creationId xmlns:a16="http://schemas.microsoft.com/office/drawing/2014/main" id="{FFF09999-864D-3653-3FF9-B2B6BD5286FF}"/>
              </a:ext>
            </a:extLst>
          </p:cNvPr>
          <p:cNvSpPr txBox="1"/>
          <p:nvPr/>
        </p:nvSpPr>
        <p:spPr>
          <a:xfrm>
            <a:off x="16904672" y="806366"/>
            <a:ext cx="4667469" cy="461665"/>
          </a:xfrm>
          <a:prstGeom prst="rect">
            <a:avLst/>
          </a:prstGeom>
          <a:noFill/>
        </p:spPr>
        <p:txBody>
          <a:bodyPr wrap="square" rtlCol="0">
            <a:spAutoFit/>
          </a:bodyPr>
          <a:lstStyle/>
          <a:p>
            <a:r>
              <a:rPr lang="vi-VN" sz="2400" dirty="0">
                <a:latin typeface="Segoe UI Black" panose="020B0A02040204020203" pitchFamily="34" charset="0"/>
                <a:ea typeface="Segoe UI Black" panose="020B0A02040204020203" pitchFamily="34" charset="0"/>
              </a:rPr>
              <a:t>2.Thiết kế hệ thống</a:t>
            </a:r>
            <a:endParaRPr lang="en-US" sz="2400" dirty="0">
              <a:latin typeface="Segoe UI Black" panose="020B0A02040204020203" pitchFamily="34" charset="0"/>
              <a:ea typeface="Segoe UI Black" panose="020B0A02040204020203" pitchFamily="34" charset="0"/>
            </a:endParaRPr>
          </a:p>
        </p:txBody>
      </p:sp>
      <p:sp>
        <p:nvSpPr>
          <p:cNvPr id="19" name="TextBox 18">
            <a:extLst>
              <a:ext uri="{FF2B5EF4-FFF2-40B4-BE49-F238E27FC236}">
                <a16:creationId xmlns:a16="http://schemas.microsoft.com/office/drawing/2014/main" id="{DF9F02A2-542B-27C2-DD77-58CBD8F7E123}"/>
              </a:ext>
            </a:extLst>
          </p:cNvPr>
          <p:cNvSpPr txBox="1"/>
          <p:nvPr/>
        </p:nvSpPr>
        <p:spPr>
          <a:xfrm>
            <a:off x="402597" y="1233030"/>
            <a:ext cx="10784114" cy="369332"/>
          </a:xfrm>
          <a:prstGeom prst="rect">
            <a:avLst/>
          </a:prstGeom>
          <a:noFill/>
        </p:spPr>
        <p:txBody>
          <a:bodyPr wrap="square">
            <a:spAutoFit/>
          </a:bodyPr>
          <a:lstStyle/>
          <a:p>
            <a:pPr marR="0" lvl="0" algn="just">
              <a:spcBef>
                <a:spcPts val="0"/>
              </a:spcBef>
              <a:spcAft>
                <a:spcPts val="0"/>
              </a:spcAft>
            </a:pPr>
            <a:r>
              <a:rPr lang="vi-VN" sz="1800" b="1" dirty="0">
                <a:effectLst/>
                <a:latin typeface="Times New Roman" panose="02020603050405020304" pitchFamily="18" charset="0"/>
                <a:ea typeface="Noto Sans Mono"/>
                <a:cs typeface="Noto Sans Mono"/>
              </a:rPr>
              <a:t>a.   DATABASE</a:t>
            </a:r>
            <a:endParaRPr lang="en-US" sz="800" b="1" dirty="0">
              <a:effectLst/>
              <a:latin typeface="Noto Sans Mono"/>
              <a:ea typeface="Noto Sans Mono"/>
              <a:cs typeface="Noto Sans Mono"/>
            </a:endParaRPr>
          </a:p>
        </p:txBody>
      </p:sp>
      <p:pic>
        <p:nvPicPr>
          <p:cNvPr id="2" name="Picture 1" descr="A table of information with text&#10;&#10;Description automatically generated with medium confidence">
            <a:extLst>
              <a:ext uri="{FF2B5EF4-FFF2-40B4-BE49-F238E27FC236}">
                <a16:creationId xmlns:a16="http://schemas.microsoft.com/office/drawing/2014/main" id="{800D7D47-7A33-8B3B-26D0-A5C73CEF8636}"/>
              </a:ext>
            </a:extLst>
          </p:cNvPr>
          <p:cNvPicPr>
            <a:picLocks noChangeAspect="1"/>
          </p:cNvPicPr>
          <p:nvPr/>
        </p:nvPicPr>
        <p:blipFill>
          <a:blip r:embed="rId2"/>
          <a:stretch>
            <a:fillRect/>
          </a:stretch>
        </p:blipFill>
        <p:spPr>
          <a:xfrm>
            <a:off x="1825721" y="1965545"/>
            <a:ext cx="8540557" cy="3639768"/>
          </a:xfrm>
          <a:prstGeom prst="rect">
            <a:avLst/>
          </a:prstGeom>
        </p:spPr>
      </p:pic>
      <p:sp>
        <p:nvSpPr>
          <p:cNvPr id="15" name="TextBox 14">
            <a:extLst>
              <a:ext uri="{FF2B5EF4-FFF2-40B4-BE49-F238E27FC236}">
                <a16:creationId xmlns:a16="http://schemas.microsoft.com/office/drawing/2014/main" id="{B9F08AC1-FEAE-19B0-55AA-0C258869DAB4}"/>
              </a:ext>
            </a:extLst>
          </p:cNvPr>
          <p:cNvSpPr txBox="1"/>
          <p:nvPr/>
        </p:nvSpPr>
        <p:spPr>
          <a:xfrm>
            <a:off x="5373913" y="1562929"/>
            <a:ext cx="1444172" cy="374077"/>
          </a:xfrm>
          <a:prstGeom prst="rect">
            <a:avLst/>
          </a:prstGeom>
          <a:noFill/>
        </p:spPr>
        <p:txBody>
          <a:bodyPr wrap="square">
            <a:spAutoFit/>
          </a:bodyPr>
          <a:lstStyle/>
          <a:p>
            <a:pPr marL="0" marR="0" algn="just">
              <a:lnSpc>
                <a:spcPct val="107000"/>
              </a:lnSpc>
              <a:spcBef>
                <a:spcPts val="0"/>
              </a:spcBef>
              <a:spcAft>
                <a:spcPts val="0"/>
              </a:spcAft>
            </a:pPr>
            <a:r>
              <a:rPr lang="vi-VN" sz="18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GIÁM SÁT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105338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1CC88853-4B44-75B8-0BA7-CCA119E86598}"/>
              </a:ext>
            </a:extLst>
          </p:cNvPr>
          <p:cNvSpPr/>
          <p:nvPr/>
        </p:nvSpPr>
        <p:spPr>
          <a:xfrm>
            <a:off x="9351254" y="270976"/>
            <a:ext cx="914400" cy="313636"/>
          </a:xfrm>
          <a:prstGeom prst="roundRect">
            <a:avLst>
              <a:gd name="adj"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 name="TextBox 4">
            <a:extLst>
              <a:ext uri="{FF2B5EF4-FFF2-40B4-BE49-F238E27FC236}">
                <a16:creationId xmlns:a16="http://schemas.microsoft.com/office/drawing/2014/main" id="{69C9A071-537F-A816-E368-E8F7844ECA21}"/>
              </a:ext>
            </a:extLst>
          </p:cNvPr>
          <p:cNvSpPr txBox="1"/>
          <p:nvPr/>
        </p:nvSpPr>
        <p:spPr>
          <a:xfrm>
            <a:off x="9538885" y="320072"/>
            <a:ext cx="561051" cy="215444"/>
          </a:xfrm>
          <a:prstGeom prst="rect">
            <a:avLst/>
          </a:prstGeom>
          <a:noFill/>
        </p:spPr>
        <p:txBody>
          <a:bodyPr wrap="none" lIns="0" tIns="0" rIns="0" bIns="0" rtlCol="0">
            <a:spAutoFit/>
          </a:bodyPr>
          <a:lstStyle/>
          <a:p>
            <a:pPr algn="l"/>
            <a:r>
              <a:rPr lang="en-US" sz="1400" b="1" dirty="0" err="1">
                <a:solidFill>
                  <a:schemeClr val="bg1"/>
                </a:solidFill>
                <a:latin typeface="#9Slide03 Play" panose="00000500000000000000" pitchFamily="2" charset="0"/>
              </a:rPr>
              <a:t>Phần</a:t>
            </a:r>
            <a:r>
              <a:rPr lang="en-US" sz="1400" b="1" dirty="0">
                <a:solidFill>
                  <a:schemeClr val="bg1"/>
                </a:solidFill>
                <a:latin typeface="#9Slide03 Play" panose="00000500000000000000" pitchFamily="2" charset="0"/>
              </a:rPr>
              <a:t> </a:t>
            </a:r>
            <a:r>
              <a:rPr lang="vi-VN" sz="1400" b="1" dirty="0">
                <a:solidFill>
                  <a:schemeClr val="bg1"/>
                </a:solidFill>
                <a:latin typeface="#9Slide03 Play" panose="00000500000000000000" pitchFamily="2" charset="0"/>
              </a:rPr>
              <a:t>II</a:t>
            </a:r>
            <a:r>
              <a:rPr lang="en-US" sz="1400" b="1" dirty="0">
                <a:solidFill>
                  <a:schemeClr val="bg1"/>
                </a:solidFill>
                <a:latin typeface="#9Slide03 Play" panose="00000500000000000000" pitchFamily="2" charset="0"/>
              </a:rPr>
              <a:t>I</a:t>
            </a:r>
          </a:p>
        </p:txBody>
      </p:sp>
      <p:sp>
        <p:nvSpPr>
          <p:cNvPr id="6" name="TextBox 5">
            <a:extLst>
              <a:ext uri="{FF2B5EF4-FFF2-40B4-BE49-F238E27FC236}">
                <a16:creationId xmlns:a16="http://schemas.microsoft.com/office/drawing/2014/main" id="{BCD2BC0A-695D-091B-73C1-B27A132A07AA}"/>
              </a:ext>
            </a:extLst>
          </p:cNvPr>
          <p:cNvSpPr txBox="1"/>
          <p:nvPr/>
        </p:nvSpPr>
        <p:spPr>
          <a:xfrm>
            <a:off x="8287360" y="320072"/>
            <a:ext cx="512961" cy="215444"/>
          </a:xfrm>
          <a:prstGeom prst="rect">
            <a:avLst/>
          </a:prstGeom>
          <a:noFill/>
        </p:spPr>
        <p:txBody>
          <a:bodyPr wrap="none" lIns="0" tIns="0" rIns="0" bIns="0" rtlCol="0">
            <a:spAutoFit/>
          </a:bodyPr>
          <a:lstStyle/>
          <a:p>
            <a:pPr algn="l"/>
            <a:r>
              <a:rPr lang="en-US" sz="1400" b="1" dirty="0" err="1">
                <a:latin typeface="#9Slide03 Play" panose="00000500000000000000" pitchFamily="2" charset="0"/>
              </a:rPr>
              <a:t>Phần</a:t>
            </a:r>
            <a:r>
              <a:rPr lang="en-US" sz="1400" b="1" dirty="0">
                <a:latin typeface="#9Slide03 Play" panose="00000500000000000000" pitchFamily="2" charset="0"/>
              </a:rPr>
              <a:t> II</a:t>
            </a:r>
          </a:p>
        </p:txBody>
      </p:sp>
      <p:sp>
        <p:nvSpPr>
          <p:cNvPr id="7" name="TextBox 6">
            <a:extLst>
              <a:ext uri="{FF2B5EF4-FFF2-40B4-BE49-F238E27FC236}">
                <a16:creationId xmlns:a16="http://schemas.microsoft.com/office/drawing/2014/main" id="{11BAB40B-C38F-CAB7-6A64-5C26FBEE5DD1}"/>
              </a:ext>
            </a:extLst>
          </p:cNvPr>
          <p:cNvSpPr txBox="1"/>
          <p:nvPr/>
        </p:nvSpPr>
        <p:spPr>
          <a:xfrm>
            <a:off x="5795530" y="320072"/>
            <a:ext cx="687689" cy="215444"/>
          </a:xfrm>
          <a:prstGeom prst="rect">
            <a:avLst/>
          </a:prstGeom>
          <a:noFill/>
        </p:spPr>
        <p:txBody>
          <a:bodyPr wrap="none" lIns="0" tIns="0" rIns="0" bIns="0" rtlCol="0">
            <a:spAutoFit/>
          </a:bodyPr>
          <a:lstStyle/>
          <a:p>
            <a:pPr algn="l"/>
            <a:r>
              <a:rPr lang="en-US" sz="1400" b="1" dirty="0">
                <a:latin typeface="#9Slide03 Play" panose="00000500000000000000" pitchFamily="2" charset="0"/>
              </a:rPr>
              <a:t>Member</a:t>
            </a:r>
          </a:p>
        </p:txBody>
      </p:sp>
      <p:sp>
        <p:nvSpPr>
          <p:cNvPr id="8" name="TextBox 7">
            <a:extLst>
              <a:ext uri="{FF2B5EF4-FFF2-40B4-BE49-F238E27FC236}">
                <a16:creationId xmlns:a16="http://schemas.microsoft.com/office/drawing/2014/main" id="{50EDA1C1-6E07-5F37-8EE7-3EF4ABFBCCCF}"/>
              </a:ext>
            </a:extLst>
          </p:cNvPr>
          <p:cNvSpPr txBox="1"/>
          <p:nvPr/>
        </p:nvSpPr>
        <p:spPr>
          <a:xfrm>
            <a:off x="10715426" y="320072"/>
            <a:ext cx="657231" cy="215444"/>
          </a:xfrm>
          <a:prstGeom prst="rect">
            <a:avLst/>
          </a:prstGeom>
          <a:noFill/>
        </p:spPr>
        <p:txBody>
          <a:bodyPr wrap="none" lIns="0" tIns="0" rIns="0" bIns="0" rtlCol="0">
            <a:spAutoFit/>
          </a:bodyPr>
          <a:lstStyle/>
          <a:p>
            <a:pPr algn="l"/>
            <a:r>
              <a:rPr lang="en-US" sz="1400" b="1" dirty="0" err="1">
                <a:latin typeface="#9Slide03 Play" panose="00000500000000000000" pitchFamily="2" charset="0"/>
              </a:rPr>
              <a:t>Phần</a:t>
            </a:r>
            <a:r>
              <a:rPr lang="en-US" sz="1400" b="1" dirty="0">
                <a:latin typeface="#9Slide03 Play" panose="00000500000000000000" pitchFamily="2" charset="0"/>
              </a:rPr>
              <a:t> </a:t>
            </a:r>
            <a:r>
              <a:rPr lang="vi-VN" sz="1400" b="1" dirty="0">
                <a:latin typeface="#9Slide03 Play" panose="00000500000000000000" pitchFamily="2" charset="0"/>
              </a:rPr>
              <a:t>IV</a:t>
            </a:r>
            <a:endParaRPr lang="en-US" sz="1400" b="1" dirty="0">
              <a:latin typeface="#9Slide03 Play" panose="00000500000000000000" pitchFamily="2" charset="0"/>
            </a:endParaRPr>
          </a:p>
        </p:txBody>
      </p:sp>
      <p:sp>
        <p:nvSpPr>
          <p:cNvPr id="9" name="TextBox 8">
            <a:extLst>
              <a:ext uri="{FF2B5EF4-FFF2-40B4-BE49-F238E27FC236}">
                <a16:creationId xmlns:a16="http://schemas.microsoft.com/office/drawing/2014/main" id="{9CE989F4-7364-2517-05D1-BF1364ABD401}"/>
              </a:ext>
            </a:extLst>
          </p:cNvPr>
          <p:cNvSpPr txBox="1"/>
          <p:nvPr/>
        </p:nvSpPr>
        <p:spPr>
          <a:xfrm>
            <a:off x="7132015" y="320072"/>
            <a:ext cx="464871" cy="215444"/>
          </a:xfrm>
          <a:prstGeom prst="rect">
            <a:avLst/>
          </a:prstGeom>
          <a:noFill/>
        </p:spPr>
        <p:txBody>
          <a:bodyPr wrap="none" lIns="0" tIns="0" rIns="0" bIns="0" rtlCol="0">
            <a:spAutoFit/>
          </a:bodyPr>
          <a:lstStyle/>
          <a:p>
            <a:pPr algn="l"/>
            <a:r>
              <a:rPr lang="en-US" sz="1400" b="1" dirty="0" err="1">
                <a:latin typeface="#9Slide03 Play" panose="00000500000000000000" pitchFamily="2" charset="0"/>
              </a:rPr>
              <a:t>Phần</a:t>
            </a:r>
            <a:r>
              <a:rPr lang="en-US" sz="1400" b="1" dirty="0">
                <a:latin typeface="#9Slide03 Play" panose="00000500000000000000" pitchFamily="2" charset="0"/>
              </a:rPr>
              <a:t> I</a:t>
            </a:r>
          </a:p>
        </p:txBody>
      </p:sp>
      <p:sp>
        <p:nvSpPr>
          <p:cNvPr id="10" name="TextBox 9">
            <a:extLst>
              <a:ext uri="{FF2B5EF4-FFF2-40B4-BE49-F238E27FC236}">
                <a16:creationId xmlns:a16="http://schemas.microsoft.com/office/drawing/2014/main" id="{CB1950BD-189D-3397-55E3-8302D9C289FC}"/>
              </a:ext>
            </a:extLst>
          </p:cNvPr>
          <p:cNvSpPr txBox="1"/>
          <p:nvPr/>
        </p:nvSpPr>
        <p:spPr>
          <a:xfrm>
            <a:off x="4648200" y="320072"/>
            <a:ext cx="498534" cy="215444"/>
          </a:xfrm>
          <a:prstGeom prst="rect">
            <a:avLst/>
          </a:prstGeom>
          <a:noFill/>
        </p:spPr>
        <p:txBody>
          <a:bodyPr wrap="none" lIns="0" tIns="0" rIns="0" bIns="0" rtlCol="0">
            <a:spAutoFit/>
          </a:bodyPr>
          <a:lstStyle/>
          <a:p>
            <a:pPr algn="l"/>
            <a:r>
              <a:rPr lang="en-US" sz="1400" b="1" dirty="0">
                <a:latin typeface="#9Slide03 Play" panose="00000500000000000000" pitchFamily="2" charset="0"/>
              </a:rPr>
              <a:t>Home</a:t>
            </a:r>
          </a:p>
        </p:txBody>
      </p:sp>
      <p:sp>
        <p:nvSpPr>
          <p:cNvPr id="11" name="Hình Bầu dục 20">
            <a:hlinkClick r:id="" action="ppaction://hlinkshowjump?jump=nextslide"/>
            <a:extLst>
              <a:ext uri="{FF2B5EF4-FFF2-40B4-BE49-F238E27FC236}">
                <a16:creationId xmlns:a16="http://schemas.microsoft.com/office/drawing/2014/main" id="{A020D310-BE05-B54C-D651-6D05CA55C431}"/>
              </a:ext>
            </a:extLst>
          </p:cNvPr>
          <p:cNvSpPr/>
          <p:nvPr/>
        </p:nvSpPr>
        <p:spPr>
          <a:xfrm>
            <a:off x="6199483" y="6036469"/>
            <a:ext cx="384674" cy="384674"/>
          </a:xfrm>
          <a:prstGeom prst="ellipse">
            <a:avLst/>
          </a:prstGeom>
          <a:solidFill>
            <a:srgbClr val="FF0000"/>
          </a:solidFill>
          <a:ln>
            <a:noFill/>
          </a:ln>
          <a:effectLst>
            <a:outerShdw blurRad="228600" dist="127000" dir="8100000" algn="tr" rotWithShape="0">
              <a:srgbClr val="467076">
                <a:alpha val="5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 name="Đồ họa 45" descr="Caret Left with solid fill">
            <a:hlinkClick r:id="" action="ppaction://hlinkshowjump?jump=nextslide"/>
            <a:extLst>
              <a:ext uri="{FF2B5EF4-FFF2-40B4-BE49-F238E27FC236}">
                <a16:creationId xmlns:a16="http://schemas.microsoft.com/office/drawing/2014/main" id="{8CC437E5-2394-D110-E13D-25EC1D03AB35}"/>
              </a:ext>
            </a:extLst>
          </p:cNvPr>
          <p:cNvSpPr/>
          <p:nvPr/>
        </p:nvSpPr>
        <p:spPr>
          <a:xfrm flipH="1">
            <a:off x="6340482" y="6170351"/>
            <a:ext cx="102321" cy="116650"/>
          </a:xfrm>
          <a:custGeom>
            <a:avLst/>
            <a:gdLst>
              <a:gd name="connsiteX0" fmla="*/ 88957 w 102321"/>
              <a:gd name="connsiteY0" fmla="*/ 116650 h 116650"/>
              <a:gd name="connsiteX1" fmla="*/ 0 w 102321"/>
              <a:gd name="connsiteY1" fmla="*/ 58320 h 116650"/>
              <a:gd name="connsiteX2" fmla="*/ 88957 w 102321"/>
              <a:gd name="connsiteY2" fmla="*/ 0 h 116650"/>
              <a:gd name="connsiteX3" fmla="*/ 102318 w 102321"/>
              <a:gd name="connsiteY3" fmla="*/ 8757 h 116650"/>
              <a:gd name="connsiteX4" fmla="*/ 26716 w 102321"/>
              <a:gd name="connsiteY4" fmla="*/ 58320 h 116650"/>
              <a:gd name="connsiteX5" fmla="*/ 102322 w 102321"/>
              <a:gd name="connsiteY5" fmla="*/ 107893 h 116650"/>
              <a:gd name="connsiteX6" fmla="*/ 88957 w 102321"/>
              <a:gd name="connsiteY6" fmla="*/ 116650 h 116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321" h="116650">
                <a:moveTo>
                  <a:pt x="88957" y="116650"/>
                </a:moveTo>
                <a:lnTo>
                  <a:pt x="0" y="58320"/>
                </a:lnTo>
                <a:lnTo>
                  <a:pt x="88957" y="0"/>
                </a:lnTo>
                <a:lnTo>
                  <a:pt x="102318" y="8757"/>
                </a:lnTo>
                <a:lnTo>
                  <a:pt x="26716" y="58320"/>
                </a:lnTo>
                <a:lnTo>
                  <a:pt x="102322" y="107893"/>
                </a:lnTo>
                <a:lnTo>
                  <a:pt x="88957" y="116650"/>
                </a:lnTo>
                <a:close/>
              </a:path>
            </a:pathLst>
          </a:custGeom>
          <a:solidFill>
            <a:schemeClr val="bg1"/>
          </a:solidFill>
          <a:ln w="3076" cap="flat">
            <a:noFill/>
            <a:prstDash val="solid"/>
            <a:miter/>
          </a:ln>
        </p:spPr>
        <p:txBody>
          <a:bodyPr rtlCol="0" anchor="ctr"/>
          <a:lstStyle/>
          <a:p>
            <a:endParaRPr lang="vi-VN"/>
          </a:p>
        </p:txBody>
      </p:sp>
      <p:sp>
        <p:nvSpPr>
          <p:cNvPr id="13" name="Hình Bầu dục 22">
            <a:hlinkClick r:id="" action="ppaction://hlinkshowjump?jump=previousslide"/>
            <a:extLst>
              <a:ext uri="{FF2B5EF4-FFF2-40B4-BE49-F238E27FC236}">
                <a16:creationId xmlns:a16="http://schemas.microsoft.com/office/drawing/2014/main" id="{224DD205-DDA6-38A4-AA9A-0B59F111818A}"/>
              </a:ext>
            </a:extLst>
          </p:cNvPr>
          <p:cNvSpPr/>
          <p:nvPr/>
        </p:nvSpPr>
        <p:spPr>
          <a:xfrm>
            <a:off x="5602495" y="6036469"/>
            <a:ext cx="384674" cy="384674"/>
          </a:xfrm>
          <a:prstGeom prst="ellipse">
            <a:avLst/>
          </a:prstGeom>
          <a:solidFill>
            <a:schemeClr val="bg1"/>
          </a:solidFill>
          <a:ln>
            <a:noFill/>
          </a:ln>
          <a:effectLst>
            <a:outerShdw blurRad="228600" dist="127000" dir="8100000" algn="tr"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14" name="Đồ họa 46" descr="Caret Left with solid fill">
            <a:hlinkClick r:id="" action="ppaction://hlinkshowjump?jump=previousslide"/>
            <a:extLst>
              <a:ext uri="{FF2B5EF4-FFF2-40B4-BE49-F238E27FC236}">
                <a16:creationId xmlns:a16="http://schemas.microsoft.com/office/drawing/2014/main" id="{BD773314-C84F-CCD8-85E3-32190A40E57F}"/>
              </a:ext>
            </a:extLst>
          </p:cNvPr>
          <p:cNvSpPr/>
          <p:nvPr/>
        </p:nvSpPr>
        <p:spPr>
          <a:xfrm>
            <a:off x="5743494" y="6170351"/>
            <a:ext cx="102321" cy="116650"/>
          </a:xfrm>
          <a:custGeom>
            <a:avLst/>
            <a:gdLst>
              <a:gd name="connsiteX0" fmla="*/ 88957 w 102321"/>
              <a:gd name="connsiteY0" fmla="*/ 116650 h 116650"/>
              <a:gd name="connsiteX1" fmla="*/ 0 w 102321"/>
              <a:gd name="connsiteY1" fmla="*/ 58320 h 116650"/>
              <a:gd name="connsiteX2" fmla="*/ 88957 w 102321"/>
              <a:gd name="connsiteY2" fmla="*/ 0 h 116650"/>
              <a:gd name="connsiteX3" fmla="*/ 102318 w 102321"/>
              <a:gd name="connsiteY3" fmla="*/ 8757 h 116650"/>
              <a:gd name="connsiteX4" fmla="*/ 26716 w 102321"/>
              <a:gd name="connsiteY4" fmla="*/ 58320 h 116650"/>
              <a:gd name="connsiteX5" fmla="*/ 102322 w 102321"/>
              <a:gd name="connsiteY5" fmla="*/ 107893 h 116650"/>
              <a:gd name="connsiteX6" fmla="*/ 88957 w 102321"/>
              <a:gd name="connsiteY6" fmla="*/ 116650 h 116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321" h="116650">
                <a:moveTo>
                  <a:pt x="88957" y="116650"/>
                </a:moveTo>
                <a:lnTo>
                  <a:pt x="0" y="58320"/>
                </a:lnTo>
                <a:lnTo>
                  <a:pt x="88957" y="0"/>
                </a:lnTo>
                <a:lnTo>
                  <a:pt x="102318" y="8757"/>
                </a:lnTo>
                <a:lnTo>
                  <a:pt x="26716" y="58320"/>
                </a:lnTo>
                <a:lnTo>
                  <a:pt x="102322" y="107893"/>
                </a:lnTo>
                <a:lnTo>
                  <a:pt x="88957" y="116650"/>
                </a:lnTo>
                <a:close/>
              </a:path>
            </a:pathLst>
          </a:custGeom>
          <a:solidFill>
            <a:srgbClr val="FF0000"/>
          </a:solidFill>
          <a:ln w="3076" cap="flat">
            <a:noFill/>
            <a:prstDash val="solid"/>
            <a:miter/>
          </a:ln>
        </p:spPr>
        <p:txBody>
          <a:bodyPr rtlCol="0" anchor="ctr"/>
          <a:lstStyle/>
          <a:p>
            <a:endParaRPr lang="vi-VN"/>
          </a:p>
        </p:txBody>
      </p:sp>
      <p:sp>
        <p:nvSpPr>
          <p:cNvPr id="16" name="TextBox 15">
            <a:extLst>
              <a:ext uri="{FF2B5EF4-FFF2-40B4-BE49-F238E27FC236}">
                <a16:creationId xmlns:a16="http://schemas.microsoft.com/office/drawing/2014/main" id="{4424A273-B712-E31A-8543-A2E50015EDA1}"/>
              </a:ext>
            </a:extLst>
          </p:cNvPr>
          <p:cNvSpPr txBox="1"/>
          <p:nvPr/>
        </p:nvSpPr>
        <p:spPr>
          <a:xfrm>
            <a:off x="268491" y="806366"/>
            <a:ext cx="5930992" cy="461665"/>
          </a:xfrm>
          <a:prstGeom prst="rect">
            <a:avLst/>
          </a:prstGeom>
          <a:noFill/>
        </p:spPr>
        <p:txBody>
          <a:bodyPr wrap="square" rtlCol="0">
            <a:spAutoFit/>
          </a:bodyPr>
          <a:lstStyle/>
          <a:p>
            <a:r>
              <a:rPr lang="vi-VN" sz="2400">
                <a:latin typeface="Segoe UI Black" panose="020B0A02040204020203" pitchFamily="34" charset="0"/>
                <a:ea typeface="Segoe UI Black" panose="020B0A02040204020203" pitchFamily="34" charset="0"/>
              </a:rPr>
              <a:t>3.Tạo Data base và câu hỏi truy vấn</a:t>
            </a:r>
            <a:endParaRPr lang="en-US" sz="2400" dirty="0">
              <a:latin typeface="Segoe UI Black" panose="020B0A02040204020203" pitchFamily="34" charset="0"/>
              <a:ea typeface="Segoe UI Black" panose="020B0A02040204020203" pitchFamily="34" charset="0"/>
            </a:endParaRPr>
          </a:p>
        </p:txBody>
      </p:sp>
      <p:sp>
        <p:nvSpPr>
          <p:cNvPr id="17" name="TextBox 16">
            <a:extLst>
              <a:ext uri="{FF2B5EF4-FFF2-40B4-BE49-F238E27FC236}">
                <a16:creationId xmlns:a16="http://schemas.microsoft.com/office/drawing/2014/main" id="{FFF09999-864D-3653-3FF9-B2B6BD5286FF}"/>
              </a:ext>
            </a:extLst>
          </p:cNvPr>
          <p:cNvSpPr txBox="1"/>
          <p:nvPr/>
        </p:nvSpPr>
        <p:spPr>
          <a:xfrm>
            <a:off x="16904672" y="806366"/>
            <a:ext cx="4667469" cy="461665"/>
          </a:xfrm>
          <a:prstGeom prst="rect">
            <a:avLst/>
          </a:prstGeom>
          <a:noFill/>
        </p:spPr>
        <p:txBody>
          <a:bodyPr wrap="square" rtlCol="0">
            <a:spAutoFit/>
          </a:bodyPr>
          <a:lstStyle/>
          <a:p>
            <a:r>
              <a:rPr lang="vi-VN" sz="2400" dirty="0">
                <a:latin typeface="Segoe UI Black" panose="020B0A02040204020203" pitchFamily="34" charset="0"/>
                <a:ea typeface="Segoe UI Black" panose="020B0A02040204020203" pitchFamily="34" charset="0"/>
              </a:rPr>
              <a:t>2.Thiết kế hệ thống</a:t>
            </a:r>
            <a:endParaRPr lang="en-US" sz="2400" dirty="0">
              <a:latin typeface="Segoe UI Black" panose="020B0A02040204020203" pitchFamily="34" charset="0"/>
              <a:ea typeface="Segoe UI Black" panose="020B0A02040204020203" pitchFamily="34" charset="0"/>
            </a:endParaRPr>
          </a:p>
        </p:txBody>
      </p:sp>
      <p:sp>
        <p:nvSpPr>
          <p:cNvPr id="19" name="TextBox 18">
            <a:extLst>
              <a:ext uri="{FF2B5EF4-FFF2-40B4-BE49-F238E27FC236}">
                <a16:creationId xmlns:a16="http://schemas.microsoft.com/office/drawing/2014/main" id="{DF9F02A2-542B-27C2-DD77-58CBD8F7E123}"/>
              </a:ext>
            </a:extLst>
          </p:cNvPr>
          <p:cNvSpPr txBox="1"/>
          <p:nvPr/>
        </p:nvSpPr>
        <p:spPr>
          <a:xfrm>
            <a:off x="402597" y="1233030"/>
            <a:ext cx="10784114" cy="369332"/>
          </a:xfrm>
          <a:prstGeom prst="rect">
            <a:avLst/>
          </a:prstGeom>
          <a:noFill/>
        </p:spPr>
        <p:txBody>
          <a:bodyPr wrap="square">
            <a:spAutoFit/>
          </a:bodyPr>
          <a:lstStyle/>
          <a:p>
            <a:pPr marR="0" lvl="0" algn="just">
              <a:spcBef>
                <a:spcPts val="0"/>
              </a:spcBef>
              <a:spcAft>
                <a:spcPts val="0"/>
              </a:spcAft>
            </a:pPr>
            <a:r>
              <a:rPr lang="vi-VN" sz="1800" b="1" dirty="0">
                <a:effectLst/>
                <a:latin typeface="Times New Roman" panose="02020603050405020304" pitchFamily="18" charset="0"/>
                <a:ea typeface="Noto Sans Mono"/>
                <a:cs typeface="Noto Sans Mono"/>
              </a:rPr>
              <a:t>a.   DATABASE</a:t>
            </a:r>
            <a:endParaRPr lang="en-US" sz="800" b="1" dirty="0">
              <a:effectLst/>
              <a:latin typeface="Noto Sans Mono"/>
              <a:ea typeface="Noto Sans Mono"/>
              <a:cs typeface="Noto Sans Mono"/>
            </a:endParaRPr>
          </a:p>
        </p:txBody>
      </p:sp>
      <p:pic>
        <p:nvPicPr>
          <p:cNvPr id="2" name="Picture 1" descr="A table with text on it&#10;&#10;Description automatically generated">
            <a:extLst>
              <a:ext uri="{FF2B5EF4-FFF2-40B4-BE49-F238E27FC236}">
                <a16:creationId xmlns:a16="http://schemas.microsoft.com/office/drawing/2014/main" id="{E14422E9-0EDD-E474-1016-86CFB5ACE16B}"/>
              </a:ext>
            </a:extLst>
          </p:cNvPr>
          <p:cNvPicPr>
            <a:picLocks noChangeAspect="1"/>
          </p:cNvPicPr>
          <p:nvPr/>
        </p:nvPicPr>
        <p:blipFill>
          <a:blip r:embed="rId2"/>
          <a:stretch>
            <a:fillRect/>
          </a:stretch>
        </p:blipFill>
        <p:spPr>
          <a:xfrm>
            <a:off x="1815697" y="2250780"/>
            <a:ext cx="8767572" cy="3004895"/>
          </a:xfrm>
          <a:prstGeom prst="rect">
            <a:avLst/>
          </a:prstGeom>
        </p:spPr>
      </p:pic>
      <p:sp>
        <p:nvSpPr>
          <p:cNvPr id="15" name="TextBox 14">
            <a:extLst>
              <a:ext uri="{FF2B5EF4-FFF2-40B4-BE49-F238E27FC236}">
                <a16:creationId xmlns:a16="http://schemas.microsoft.com/office/drawing/2014/main" id="{698A11FA-B3ED-E3F4-8B40-6A92643C938B}"/>
              </a:ext>
            </a:extLst>
          </p:cNvPr>
          <p:cNvSpPr txBox="1"/>
          <p:nvPr/>
        </p:nvSpPr>
        <p:spPr>
          <a:xfrm>
            <a:off x="5322945" y="1809762"/>
            <a:ext cx="1632857" cy="374077"/>
          </a:xfrm>
          <a:prstGeom prst="rect">
            <a:avLst/>
          </a:prstGeom>
          <a:noFill/>
        </p:spPr>
        <p:txBody>
          <a:bodyPr wrap="square">
            <a:spAutoFit/>
          </a:bodyPr>
          <a:lstStyle/>
          <a:p>
            <a:pPr marL="0" marR="0" algn="just">
              <a:lnSpc>
                <a:spcPct val="107000"/>
              </a:lnSpc>
              <a:spcBef>
                <a:spcPts val="0"/>
              </a:spcBef>
              <a:spcAft>
                <a:spcPts val="0"/>
              </a:spcAft>
            </a:pPr>
            <a:r>
              <a:rPr lang="vi-VN" sz="18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QUẢN LÝ</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399786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1CC88853-4B44-75B8-0BA7-CCA119E86598}"/>
              </a:ext>
            </a:extLst>
          </p:cNvPr>
          <p:cNvSpPr/>
          <p:nvPr/>
        </p:nvSpPr>
        <p:spPr>
          <a:xfrm>
            <a:off x="9351254" y="270976"/>
            <a:ext cx="914400" cy="313636"/>
          </a:xfrm>
          <a:prstGeom prst="roundRect">
            <a:avLst>
              <a:gd name="adj"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 name="TextBox 4">
            <a:extLst>
              <a:ext uri="{FF2B5EF4-FFF2-40B4-BE49-F238E27FC236}">
                <a16:creationId xmlns:a16="http://schemas.microsoft.com/office/drawing/2014/main" id="{69C9A071-537F-A816-E368-E8F7844ECA21}"/>
              </a:ext>
            </a:extLst>
          </p:cNvPr>
          <p:cNvSpPr txBox="1"/>
          <p:nvPr/>
        </p:nvSpPr>
        <p:spPr>
          <a:xfrm>
            <a:off x="9538885" y="320072"/>
            <a:ext cx="561051" cy="215444"/>
          </a:xfrm>
          <a:prstGeom prst="rect">
            <a:avLst/>
          </a:prstGeom>
          <a:noFill/>
        </p:spPr>
        <p:txBody>
          <a:bodyPr wrap="none" lIns="0" tIns="0" rIns="0" bIns="0" rtlCol="0">
            <a:spAutoFit/>
          </a:bodyPr>
          <a:lstStyle/>
          <a:p>
            <a:pPr algn="l"/>
            <a:r>
              <a:rPr lang="en-US" sz="1400" b="1" dirty="0" err="1">
                <a:solidFill>
                  <a:schemeClr val="bg1"/>
                </a:solidFill>
                <a:latin typeface="#9Slide03 Play" panose="00000500000000000000" pitchFamily="2" charset="0"/>
              </a:rPr>
              <a:t>Phần</a:t>
            </a:r>
            <a:r>
              <a:rPr lang="en-US" sz="1400" b="1" dirty="0">
                <a:solidFill>
                  <a:schemeClr val="bg1"/>
                </a:solidFill>
                <a:latin typeface="#9Slide03 Play" panose="00000500000000000000" pitchFamily="2" charset="0"/>
              </a:rPr>
              <a:t> </a:t>
            </a:r>
            <a:r>
              <a:rPr lang="vi-VN" sz="1400" b="1" dirty="0">
                <a:solidFill>
                  <a:schemeClr val="bg1"/>
                </a:solidFill>
                <a:latin typeface="#9Slide03 Play" panose="00000500000000000000" pitchFamily="2" charset="0"/>
              </a:rPr>
              <a:t>II</a:t>
            </a:r>
            <a:r>
              <a:rPr lang="en-US" sz="1400" b="1" dirty="0">
                <a:solidFill>
                  <a:schemeClr val="bg1"/>
                </a:solidFill>
                <a:latin typeface="#9Slide03 Play" panose="00000500000000000000" pitchFamily="2" charset="0"/>
              </a:rPr>
              <a:t>I</a:t>
            </a:r>
          </a:p>
        </p:txBody>
      </p:sp>
      <p:sp>
        <p:nvSpPr>
          <p:cNvPr id="6" name="TextBox 5">
            <a:extLst>
              <a:ext uri="{FF2B5EF4-FFF2-40B4-BE49-F238E27FC236}">
                <a16:creationId xmlns:a16="http://schemas.microsoft.com/office/drawing/2014/main" id="{BCD2BC0A-695D-091B-73C1-B27A132A07AA}"/>
              </a:ext>
            </a:extLst>
          </p:cNvPr>
          <p:cNvSpPr txBox="1"/>
          <p:nvPr/>
        </p:nvSpPr>
        <p:spPr>
          <a:xfrm>
            <a:off x="8287360" y="320072"/>
            <a:ext cx="512961" cy="215444"/>
          </a:xfrm>
          <a:prstGeom prst="rect">
            <a:avLst/>
          </a:prstGeom>
          <a:noFill/>
        </p:spPr>
        <p:txBody>
          <a:bodyPr wrap="none" lIns="0" tIns="0" rIns="0" bIns="0" rtlCol="0">
            <a:spAutoFit/>
          </a:bodyPr>
          <a:lstStyle/>
          <a:p>
            <a:pPr algn="l"/>
            <a:r>
              <a:rPr lang="en-US" sz="1400" b="1" dirty="0" err="1">
                <a:latin typeface="#9Slide03 Play" panose="00000500000000000000" pitchFamily="2" charset="0"/>
              </a:rPr>
              <a:t>Phần</a:t>
            </a:r>
            <a:r>
              <a:rPr lang="en-US" sz="1400" b="1" dirty="0">
                <a:latin typeface="#9Slide03 Play" panose="00000500000000000000" pitchFamily="2" charset="0"/>
              </a:rPr>
              <a:t> II</a:t>
            </a:r>
          </a:p>
        </p:txBody>
      </p:sp>
      <p:sp>
        <p:nvSpPr>
          <p:cNvPr id="7" name="TextBox 6">
            <a:extLst>
              <a:ext uri="{FF2B5EF4-FFF2-40B4-BE49-F238E27FC236}">
                <a16:creationId xmlns:a16="http://schemas.microsoft.com/office/drawing/2014/main" id="{11BAB40B-C38F-CAB7-6A64-5C26FBEE5DD1}"/>
              </a:ext>
            </a:extLst>
          </p:cNvPr>
          <p:cNvSpPr txBox="1"/>
          <p:nvPr/>
        </p:nvSpPr>
        <p:spPr>
          <a:xfrm>
            <a:off x="5795530" y="320072"/>
            <a:ext cx="687689" cy="215444"/>
          </a:xfrm>
          <a:prstGeom prst="rect">
            <a:avLst/>
          </a:prstGeom>
          <a:noFill/>
        </p:spPr>
        <p:txBody>
          <a:bodyPr wrap="none" lIns="0" tIns="0" rIns="0" bIns="0" rtlCol="0">
            <a:spAutoFit/>
          </a:bodyPr>
          <a:lstStyle/>
          <a:p>
            <a:pPr algn="l"/>
            <a:r>
              <a:rPr lang="en-US" sz="1400" b="1" dirty="0">
                <a:latin typeface="#9Slide03 Play" panose="00000500000000000000" pitchFamily="2" charset="0"/>
              </a:rPr>
              <a:t>Member</a:t>
            </a:r>
          </a:p>
        </p:txBody>
      </p:sp>
      <p:sp>
        <p:nvSpPr>
          <p:cNvPr id="8" name="TextBox 7">
            <a:extLst>
              <a:ext uri="{FF2B5EF4-FFF2-40B4-BE49-F238E27FC236}">
                <a16:creationId xmlns:a16="http://schemas.microsoft.com/office/drawing/2014/main" id="{50EDA1C1-6E07-5F37-8EE7-3EF4ABFBCCCF}"/>
              </a:ext>
            </a:extLst>
          </p:cNvPr>
          <p:cNvSpPr txBox="1"/>
          <p:nvPr/>
        </p:nvSpPr>
        <p:spPr>
          <a:xfrm>
            <a:off x="10715426" y="320072"/>
            <a:ext cx="657231" cy="215444"/>
          </a:xfrm>
          <a:prstGeom prst="rect">
            <a:avLst/>
          </a:prstGeom>
          <a:noFill/>
        </p:spPr>
        <p:txBody>
          <a:bodyPr wrap="none" lIns="0" tIns="0" rIns="0" bIns="0" rtlCol="0">
            <a:spAutoFit/>
          </a:bodyPr>
          <a:lstStyle/>
          <a:p>
            <a:pPr algn="l"/>
            <a:r>
              <a:rPr lang="en-US" sz="1400" b="1" dirty="0" err="1">
                <a:latin typeface="#9Slide03 Play" panose="00000500000000000000" pitchFamily="2" charset="0"/>
              </a:rPr>
              <a:t>Phần</a:t>
            </a:r>
            <a:r>
              <a:rPr lang="en-US" sz="1400" b="1" dirty="0">
                <a:latin typeface="#9Slide03 Play" panose="00000500000000000000" pitchFamily="2" charset="0"/>
              </a:rPr>
              <a:t> </a:t>
            </a:r>
            <a:r>
              <a:rPr lang="vi-VN" sz="1400" b="1" dirty="0">
                <a:latin typeface="#9Slide03 Play" panose="00000500000000000000" pitchFamily="2" charset="0"/>
              </a:rPr>
              <a:t>IV</a:t>
            </a:r>
            <a:endParaRPr lang="en-US" sz="1400" b="1" dirty="0">
              <a:latin typeface="#9Slide03 Play" panose="00000500000000000000" pitchFamily="2" charset="0"/>
            </a:endParaRPr>
          </a:p>
        </p:txBody>
      </p:sp>
      <p:sp>
        <p:nvSpPr>
          <p:cNvPr id="9" name="TextBox 8">
            <a:extLst>
              <a:ext uri="{FF2B5EF4-FFF2-40B4-BE49-F238E27FC236}">
                <a16:creationId xmlns:a16="http://schemas.microsoft.com/office/drawing/2014/main" id="{9CE989F4-7364-2517-05D1-BF1364ABD401}"/>
              </a:ext>
            </a:extLst>
          </p:cNvPr>
          <p:cNvSpPr txBox="1"/>
          <p:nvPr/>
        </p:nvSpPr>
        <p:spPr>
          <a:xfrm>
            <a:off x="7132015" y="320072"/>
            <a:ext cx="464871" cy="215444"/>
          </a:xfrm>
          <a:prstGeom prst="rect">
            <a:avLst/>
          </a:prstGeom>
          <a:noFill/>
        </p:spPr>
        <p:txBody>
          <a:bodyPr wrap="none" lIns="0" tIns="0" rIns="0" bIns="0" rtlCol="0">
            <a:spAutoFit/>
          </a:bodyPr>
          <a:lstStyle/>
          <a:p>
            <a:pPr algn="l"/>
            <a:r>
              <a:rPr lang="en-US" sz="1400" b="1" dirty="0" err="1">
                <a:latin typeface="#9Slide03 Play" panose="00000500000000000000" pitchFamily="2" charset="0"/>
              </a:rPr>
              <a:t>Phần</a:t>
            </a:r>
            <a:r>
              <a:rPr lang="en-US" sz="1400" b="1" dirty="0">
                <a:latin typeface="#9Slide03 Play" panose="00000500000000000000" pitchFamily="2" charset="0"/>
              </a:rPr>
              <a:t> I</a:t>
            </a:r>
          </a:p>
        </p:txBody>
      </p:sp>
      <p:sp>
        <p:nvSpPr>
          <p:cNvPr id="10" name="TextBox 9">
            <a:extLst>
              <a:ext uri="{FF2B5EF4-FFF2-40B4-BE49-F238E27FC236}">
                <a16:creationId xmlns:a16="http://schemas.microsoft.com/office/drawing/2014/main" id="{CB1950BD-189D-3397-55E3-8302D9C289FC}"/>
              </a:ext>
            </a:extLst>
          </p:cNvPr>
          <p:cNvSpPr txBox="1"/>
          <p:nvPr/>
        </p:nvSpPr>
        <p:spPr>
          <a:xfrm>
            <a:off x="4648200" y="320072"/>
            <a:ext cx="498534" cy="215444"/>
          </a:xfrm>
          <a:prstGeom prst="rect">
            <a:avLst/>
          </a:prstGeom>
          <a:noFill/>
        </p:spPr>
        <p:txBody>
          <a:bodyPr wrap="none" lIns="0" tIns="0" rIns="0" bIns="0" rtlCol="0">
            <a:spAutoFit/>
          </a:bodyPr>
          <a:lstStyle/>
          <a:p>
            <a:pPr algn="l"/>
            <a:r>
              <a:rPr lang="en-US" sz="1400" b="1" dirty="0">
                <a:latin typeface="#9Slide03 Play" panose="00000500000000000000" pitchFamily="2" charset="0"/>
              </a:rPr>
              <a:t>Home</a:t>
            </a:r>
          </a:p>
        </p:txBody>
      </p:sp>
      <p:sp>
        <p:nvSpPr>
          <p:cNvPr id="11" name="Hình Bầu dục 20">
            <a:hlinkClick r:id="" action="ppaction://hlinkshowjump?jump=nextslide"/>
            <a:extLst>
              <a:ext uri="{FF2B5EF4-FFF2-40B4-BE49-F238E27FC236}">
                <a16:creationId xmlns:a16="http://schemas.microsoft.com/office/drawing/2014/main" id="{A020D310-BE05-B54C-D651-6D05CA55C431}"/>
              </a:ext>
            </a:extLst>
          </p:cNvPr>
          <p:cNvSpPr/>
          <p:nvPr/>
        </p:nvSpPr>
        <p:spPr>
          <a:xfrm>
            <a:off x="6199483" y="6036469"/>
            <a:ext cx="384674" cy="384674"/>
          </a:xfrm>
          <a:prstGeom prst="ellipse">
            <a:avLst/>
          </a:prstGeom>
          <a:solidFill>
            <a:srgbClr val="FF0000"/>
          </a:solidFill>
          <a:ln>
            <a:noFill/>
          </a:ln>
          <a:effectLst>
            <a:outerShdw blurRad="228600" dist="127000" dir="8100000" algn="tr" rotWithShape="0">
              <a:srgbClr val="467076">
                <a:alpha val="5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 name="Đồ họa 45" descr="Caret Left with solid fill">
            <a:hlinkClick r:id="" action="ppaction://hlinkshowjump?jump=nextslide"/>
            <a:extLst>
              <a:ext uri="{FF2B5EF4-FFF2-40B4-BE49-F238E27FC236}">
                <a16:creationId xmlns:a16="http://schemas.microsoft.com/office/drawing/2014/main" id="{8CC437E5-2394-D110-E13D-25EC1D03AB35}"/>
              </a:ext>
            </a:extLst>
          </p:cNvPr>
          <p:cNvSpPr/>
          <p:nvPr/>
        </p:nvSpPr>
        <p:spPr>
          <a:xfrm flipH="1">
            <a:off x="6340482" y="6170351"/>
            <a:ext cx="102321" cy="116650"/>
          </a:xfrm>
          <a:custGeom>
            <a:avLst/>
            <a:gdLst>
              <a:gd name="connsiteX0" fmla="*/ 88957 w 102321"/>
              <a:gd name="connsiteY0" fmla="*/ 116650 h 116650"/>
              <a:gd name="connsiteX1" fmla="*/ 0 w 102321"/>
              <a:gd name="connsiteY1" fmla="*/ 58320 h 116650"/>
              <a:gd name="connsiteX2" fmla="*/ 88957 w 102321"/>
              <a:gd name="connsiteY2" fmla="*/ 0 h 116650"/>
              <a:gd name="connsiteX3" fmla="*/ 102318 w 102321"/>
              <a:gd name="connsiteY3" fmla="*/ 8757 h 116650"/>
              <a:gd name="connsiteX4" fmla="*/ 26716 w 102321"/>
              <a:gd name="connsiteY4" fmla="*/ 58320 h 116650"/>
              <a:gd name="connsiteX5" fmla="*/ 102322 w 102321"/>
              <a:gd name="connsiteY5" fmla="*/ 107893 h 116650"/>
              <a:gd name="connsiteX6" fmla="*/ 88957 w 102321"/>
              <a:gd name="connsiteY6" fmla="*/ 116650 h 116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321" h="116650">
                <a:moveTo>
                  <a:pt x="88957" y="116650"/>
                </a:moveTo>
                <a:lnTo>
                  <a:pt x="0" y="58320"/>
                </a:lnTo>
                <a:lnTo>
                  <a:pt x="88957" y="0"/>
                </a:lnTo>
                <a:lnTo>
                  <a:pt x="102318" y="8757"/>
                </a:lnTo>
                <a:lnTo>
                  <a:pt x="26716" y="58320"/>
                </a:lnTo>
                <a:lnTo>
                  <a:pt x="102322" y="107893"/>
                </a:lnTo>
                <a:lnTo>
                  <a:pt x="88957" y="116650"/>
                </a:lnTo>
                <a:close/>
              </a:path>
            </a:pathLst>
          </a:custGeom>
          <a:solidFill>
            <a:schemeClr val="bg1"/>
          </a:solidFill>
          <a:ln w="3076" cap="flat">
            <a:noFill/>
            <a:prstDash val="solid"/>
            <a:miter/>
          </a:ln>
        </p:spPr>
        <p:txBody>
          <a:bodyPr rtlCol="0" anchor="ctr"/>
          <a:lstStyle/>
          <a:p>
            <a:endParaRPr lang="vi-VN"/>
          </a:p>
        </p:txBody>
      </p:sp>
      <p:sp>
        <p:nvSpPr>
          <p:cNvPr id="13" name="Hình Bầu dục 22">
            <a:hlinkClick r:id="" action="ppaction://hlinkshowjump?jump=previousslide"/>
            <a:extLst>
              <a:ext uri="{FF2B5EF4-FFF2-40B4-BE49-F238E27FC236}">
                <a16:creationId xmlns:a16="http://schemas.microsoft.com/office/drawing/2014/main" id="{224DD205-DDA6-38A4-AA9A-0B59F111818A}"/>
              </a:ext>
            </a:extLst>
          </p:cNvPr>
          <p:cNvSpPr/>
          <p:nvPr/>
        </p:nvSpPr>
        <p:spPr>
          <a:xfrm>
            <a:off x="5602495" y="6036469"/>
            <a:ext cx="384674" cy="384674"/>
          </a:xfrm>
          <a:prstGeom prst="ellipse">
            <a:avLst/>
          </a:prstGeom>
          <a:solidFill>
            <a:schemeClr val="bg1"/>
          </a:solidFill>
          <a:ln>
            <a:noFill/>
          </a:ln>
          <a:effectLst>
            <a:outerShdw blurRad="228600" dist="127000" dir="8100000" algn="tr"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14" name="Đồ họa 46" descr="Caret Left with solid fill">
            <a:hlinkClick r:id="" action="ppaction://hlinkshowjump?jump=previousslide"/>
            <a:extLst>
              <a:ext uri="{FF2B5EF4-FFF2-40B4-BE49-F238E27FC236}">
                <a16:creationId xmlns:a16="http://schemas.microsoft.com/office/drawing/2014/main" id="{BD773314-C84F-CCD8-85E3-32190A40E57F}"/>
              </a:ext>
            </a:extLst>
          </p:cNvPr>
          <p:cNvSpPr/>
          <p:nvPr/>
        </p:nvSpPr>
        <p:spPr>
          <a:xfrm>
            <a:off x="5743494" y="6170351"/>
            <a:ext cx="102321" cy="116650"/>
          </a:xfrm>
          <a:custGeom>
            <a:avLst/>
            <a:gdLst>
              <a:gd name="connsiteX0" fmla="*/ 88957 w 102321"/>
              <a:gd name="connsiteY0" fmla="*/ 116650 h 116650"/>
              <a:gd name="connsiteX1" fmla="*/ 0 w 102321"/>
              <a:gd name="connsiteY1" fmla="*/ 58320 h 116650"/>
              <a:gd name="connsiteX2" fmla="*/ 88957 w 102321"/>
              <a:gd name="connsiteY2" fmla="*/ 0 h 116650"/>
              <a:gd name="connsiteX3" fmla="*/ 102318 w 102321"/>
              <a:gd name="connsiteY3" fmla="*/ 8757 h 116650"/>
              <a:gd name="connsiteX4" fmla="*/ 26716 w 102321"/>
              <a:gd name="connsiteY4" fmla="*/ 58320 h 116650"/>
              <a:gd name="connsiteX5" fmla="*/ 102322 w 102321"/>
              <a:gd name="connsiteY5" fmla="*/ 107893 h 116650"/>
              <a:gd name="connsiteX6" fmla="*/ 88957 w 102321"/>
              <a:gd name="connsiteY6" fmla="*/ 116650 h 116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321" h="116650">
                <a:moveTo>
                  <a:pt x="88957" y="116650"/>
                </a:moveTo>
                <a:lnTo>
                  <a:pt x="0" y="58320"/>
                </a:lnTo>
                <a:lnTo>
                  <a:pt x="88957" y="0"/>
                </a:lnTo>
                <a:lnTo>
                  <a:pt x="102318" y="8757"/>
                </a:lnTo>
                <a:lnTo>
                  <a:pt x="26716" y="58320"/>
                </a:lnTo>
                <a:lnTo>
                  <a:pt x="102322" y="107893"/>
                </a:lnTo>
                <a:lnTo>
                  <a:pt x="88957" y="116650"/>
                </a:lnTo>
                <a:close/>
              </a:path>
            </a:pathLst>
          </a:custGeom>
          <a:solidFill>
            <a:srgbClr val="FF0000"/>
          </a:solidFill>
          <a:ln w="3076" cap="flat">
            <a:noFill/>
            <a:prstDash val="solid"/>
            <a:miter/>
          </a:ln>
        </p:spPr>
        <p:txBody>
          <a:bodyPr rtlCol="0" anchor="ctr"/>
          <a:lstStyle/>
          <a:p>
            <a:endParaRPr lang="vi-VN"/>
          </a:p>
        </p:txBody>
      </p:sp>
      <p:sp>
        <p:nvSpPr>
          <p:cNvPr id="16" name="TextBox 15">
            <a:extLst>
              <a:ext uri="{FF2B5EF4-FFF2-40B4-BE49-F238E27FC236}">
                <a16:creationId xmlns:a16="http://schemas.microsoft.com/office/drawing/2014/main" id="{4424A273-B712-E31A-8543-A2E50015EDA1}"/>
              </a:ext>
            </a:extLst>
          </p:cNvPr>
          <p:cNvSpPr txBox="1"/>
          <p:nvPr/>
        </p:nvSpPr>
        <p:spPr>
          <a:xfrm>
            <a:off x="268491" y="806366"/>
            <a:ext cx="5930992" cy="461665"/>
          </a:xfrm>
          <a:prstGeom prst="rect">
            <a:avLst/>
          </a:prstGeom>
          <a:noFill/>
        </p:spPr>
        <p:txBody>
          <a:bodyPr wrap="square" rtlCol="0">
            <a:spAutoFit/>
          </a:bodyPr>
          <a:lstStyle/>
          <a:p>
            <a:r>
              <a:rPr lang="vi-VN" sz="2400">
                <a:latin typeface="Segoe UI Black" panose="020B0A02040204020203" pitchFamily="34" charset="0"/>
                <a:ea typeface="Segoe UI Black" panose="020B0A02040204020203" pitchFamily="34" charset="0"/>
              </a:rPr>
              <a:t>3.Tạo Data base và câu hỏi truy vấn</a:t>
            </a:r>
            <a:endParaRPr lang="en-US" sz="2400" dirty="0">
              <a:latin typeface="Segoe UI Black" panose="020B0A02040204020203" pitchFamily="34" charset="0"/>
              <a:ea typeface="Segoe UI Black" panose="020B0A02040204020203" pitchFamily="34" charset="0"/>
            </a:endParaRPr>
          </a:p>
        </p:txBody>
      </p:sp>
      <p:sp>
        <p:nvSpPr>
          <p:cNvPr id="17" name="TextBox 16">
            <a:extLst>
              <a:ext uri="{FF2B5EF4-FFF2-40B4-BE49-F238E27FC236}">
                <a16:creationId xmlns:a16="http://schemas.microsoft.com/office/drawing/2014/main" id="{FFF09999-864D-3653-3FF9-B2B6BD5286FF}"/>
              </a:ext>
            </a:extLst>
          </p:cNvPr>
          <p:cNvSpPr txBox="1"/>
          <p:nvPr/>
        </p:nvSpPr>
        <p:spPr>
          <a:xfrm>
            <a:off x="16904672" y="806366"/>
            <a:ext cx="4667469" cy="461665"/>
          </a:xfrm>
          <a:prstGeom prst="rect">
            <a:avLst/>
          </a:prstGeom>
          <a:noFill/>
        </p:spPr>
        <p:txBody>
          <a:bodyPr wrap="square" rtlCol="0">
            <a:spAutoFit/>
          </a:bodyPr>
          <a:lstStyle/>
          <a:p>
            <a:r>
              <a:rPr lang="vi-VN" sz="2400" dirty="0">
                <a:latin typeface="Segoe UI Black" panose="020B0A02040204020203" pitchFamily="34" charset="0"/>
                <a:ea typeface="Segoe UI Black" panose="020B0A02040204020203" pitchFamily="34" charset="0"/>
              </a:rPr>
              <a:t>2.Thiết kế hệ thống</a:t>
            </a:r>
            <a:endParaRPr lang="en-US" sz="2400" dirty="0">
              <a:latin typeface="Segoe UI Black" panose="020B0A02040204020203" pitchFamily="34" charset="0"/>
              <a:ea typeface="Segoe UI Black" panose="020B0A02040204020203" pitchFamily="34" charset="0"/>
            </a:endParaRPr>
          </a:p>
        </p:txBody>
      </p:sp>
      <p:sp>
        <p:nvSpPr>
          <p:cNvPr id="19" name="TextBox 18">
            <a:extLst>
              <a:ext uri="{FF2B5EF4-FFF2-40B4-BE49-F238E27FC236}">
                <a16:creationId xmlns:a16="http://schemas.microsoft.com/office/drawing/2014/main" id="{DF9F02A2-542B-27C2-DD77-58CBD8F7E123}"/>
              </a:ext>
            </a:extLst>
          </p:cNvPr>
          <p:cNvSpPr txBox="1"/>
          <p:nvPr/>
        </p:nvSpPr>
        <p:spPr>
          <a:xfrm>
            <a:off x="402597" y="1233030"/>
            <a:ext cx="10784114" cy="369332"/>
          </a:xfrm>
          <a:prstGeom prst="rect">
            <a:avLst/>
          </a:prstGeom>
          <a:noFill/>
        </p:spPr>
        <p:txBody>
          <a:bodyPr wrap="square">
            <a:spAutoFit/>
          </a:bodyPr>
          <a:lstStyle/>
          <a:p>
            <a:pPr marR="0" lvl="0" algn="just">
              <a:spcBef>
                <a:spcPts val="0"/>
              </a:spcBef>
              <a:spcAft>
                <a:spcPts val="0"/>
              </a:spcAft>
            </a:pPr>
            <a:r>
              <a:rPr lang="vi-VN" sz="1800" b="1" dirty="0">
                <a:effectLst/>
                <a:latin typeface="Times New Roman" panose="02020603050405020304" pitchFamily="18" charset="0"/>
                <a:ea typeface="Noto Sans Mono"/>
                <a:cs typeface="Noto Sans Mono"/>
              </a:rPr>
              <a:t>a.   DATABASE</a:t>
            </a:r>
            <a:endParaRPr lang="en-US" sz="800" b="1" dirty="0">
              <a:effectLst/>
              <a:latin typeface="Noto Sans Mono"/>
              <a:ea typeface="Noto Sans Mono"/>
              <a:cs typeface="Noto Sans Mono"/>
            </a:endParaRPr>
          </a:p>
        </p:txBody>
      </p:sp>
      <p:sp>
        <p:nvSpPr>
          <p:cNvPr id="20" name="TextBox 19">
            <a:extLst>
              <a:ext uri="{FF2B5EF4-FFF2-40B4-BE49-F238E27FC236}">
                <a16:creationId xmlns:a16="http://schemas.microsoft.com/office/drawing/2014/main" id="{E3670CBC-8E75-2B7E-6529-F8450CF2E21B}"/>
              </a:ext>
            </a:extLst>
          </p:cNvPr>
          <p:cNvSpPr txBox="1"/>
          <p:nvPr/>
        </p:nvSpPr>
        <p:spPr>
          <a:xfrm>
            <a:off x="4425111" y="1549205"/>
            <a:ext cx="3548743" cy="374077"/>
          </a:xfrm>
          <a:prstGeom prst="rect">
            <a:avLst/>
          </a:prstGeom>
          <a:noFill/>
        </p:spPr>
        <p:txBody>
          <a:bodyPr wrap="square">
            <a:spAutoFit/>
          </a:bodyPr>
          <a:lstStyle/>
          <a:p>
            <a:pPr marL="0" marR="0" algn="just">
              <a:lnSpc>
                <a:spcPct val="107000"/>
              </a:lnSpc>
              <a:spcBef>
                <a:spcPts val="0"/>
              </a:spcBef>
              <a:spcAft>
                <a:spcPts val="0"/>
              </a:spcAft>
            </a:pPr>
            <a:r>
              <a:rPr lang="vi-VN" sz="18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ĐẦU </a:t>
            </a:r>
            <a:r>
              <a:rPr lang="en-US" sz="1800" b="1" dirty="0"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SÁCH</a:t>
            </a:r>
            <a:r>
              <a:rPr lang="vi-VN" sz="18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THUỘC THỂ LOẠI</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descr="A blue and white table with black text&#10;&#10;Description automatically generated">
            <a:extLst>
              <a:ext uri="{FF2B5EF4-FFF2-40B4-BE49-F238E27FC236}">
                <a16:creationId xmlns:a16="http://schemas.microsoft.com/office/drawing/2014/main" id="{29583F6B-869A-E7D6-0F92-CFBA3D6C2214}"/>
              </a:ext>
            </a:extLst>
          </p:cNvPr>
          <p:cNvPicPr>
            <a:picLocks noChangeAspect="1"/>
          </p:cNvPicPr>
          <p:nvPr/>
        </p:nvPicPr>
        <p:blipFill>
          <a:blip r:embed="rId2"/>
          <a:stretch>
            <a:fillRect/>
          </a:stretch>
        </p:blipFill>
        <p:spPr>
          <a:xfrm>
            <a:off x="1798015" y="2057163"/>
            <a:ext cx="8926046" cy="3251631"/>
          </a:xfrm>
          <a:prstGeom prst="rect">
            <a:avLst/>
          </a:prstGeom>
        </p:spPr>
      </p:pic>
    </p:spTree>
    <p:extLst>
      <p:ext uri="{BB962C8B-B14F-4D97-AF65-F5344CB8AC3E}">
        <p14:creationId xmlns:p14="http://schemas.microsoft.com/office/powerpoint/2010/main" val="1926489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1CC88853-4B44-75B8-0BA7-CCA119E86598}"/>
              </a:ext>
            </a:extLst>
          </p:cNvPr>
          <p:cNvSpPr/>
          <p:nvPr/>
        </p:nvSpPr>
        <p:spPr>
          <a:xfrm>
            <a:off x="9351254" y="270976"/>
            <a:ext cx="914400" cy="313636"/>
          </a:xfrm>
          <a:prstGeom prst="roundRect">
            <a:avLst>
              <a:gd name="adj"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 name="TextBox 4">
            <a:extLst>
              <a:ext uri="{FF2B5EF4-FFF2-40B4-BE49-F238E27FC236}">
                <a16:creationId xmlns:a16="http://schemas.microsoft.com/office/drawing/2014/main" id="{69C9A071-537F-A816-E368-E8F7844ECA21}"/>
              </a:ext>
            </a:extLst>
          </p:cNvPr>
          <p:cNvSpPr txBox="1"/>
          <p:nvPr/>
        </p:nvSpPr>
        <p:spPr>
          <a:xfrm>
            <a:off x="9538885" y="320072"/>
            <a:ext cx="561051" cy="215444"/>
          </a:xfrm>
          <a:prstGeom prst="rect">
            <a:avLst/>
          </a:prstGeom>
          <a:noFill/>
        </p:spPr>
        <p:txBody>
          <a:bodyPr wrap="none" lIns="0" tIns="0" rIns="0" bIns="0" rtlCol="0">
            <a:spAutoFit/>
          </a:bodyPr>
          <a:lstStyle/>
          <a:p>
            <a:pPr algn="l"/>
            <a:r>
              <a:rPr lang="en-US" sz="1400" b="1" dirty="0" err="1">
                <a:solidFill>
                  <a:schemeClr val="bg1"/>
                </a:solidFill>
                <a:latin typeface="#9Slide03 Play" panose="00000500000000000000" pitchFamily="2" charset="0"/>
              </a:rPr>
              <a:t>Phần</a:t>
            </a:r>
            <a:r>
              <a:rPr lang="en-US" sz="1400" b="1" dirty="0">
                <a:solidFill>
                  <a:schemeClr val="bg1"/>
                </a:solidFill>
                <a:latin typeface="#9Slide03 Play" panose="00000500000000000000" pitchFamily="2" charset="0"/>
              </a:rPr>
              <a:t> </a:t>
            </a:r>
            <a:r>
              <a:rPr lang="vi-VN" sz="1400" b="1" dirty="0">
                <a:solidFill>
                  <a:schemeClr val="bg1"/>
                </a:solidFill>
                <a:latin typeface="#9Slide03 Play" panose="00000500000000000000" pitchFamily="2" charset="0"/>
              </a:rPr>
              <a:t>II</a:t>
            </a:r>
            <a:r>
              <a:rPr lang="en-US" sz="1400" b="1" dirty="0">
                <a:solidFill>
                  <a:schemeClr val="bg1"/>
                </a:solidFill>
                <a:latin typeface="#9Slide03 Play" panose="00000500000000000000" pitchFamily="2" charset="0"/>
              </a:rPr>
              <a:t>I</a:t>
            </a:r>
          </a:p>
        </p:txBody>
      </p:sp>
      <p:sp>
        <p:nvSpPr>
          <p:cNvPr id="6" name="TextBox 5">
            <a:extLst>
              <a:ext uri="{FF2B5EF4-FFF2-40B4-BE49-F238E27FC236}">
                <a16:creationId xmlns:a16="http://schemas.microsoft.com/office/drawing/2014/main" id="{BCD2BC0A-695D-091B-73C1-B27A132A07AA}"/>
              </a:ext>
            </a:extLst>
          </p:cNvPr>
          <p:cNvSpPr txBox="1"/>
          <p:nvPr/>
        </p:nvSpPr>
        <p:spPr>
          <a:xfrm>
            <a:off x="8287360" y="320072"/>
            <a:ext cx="512961" cy="215444"/>
          </a:xfrm>
          <a:prstGeom prst="rect">
            <a:avLst/>
          </a:prstGeom>
          <a:noFill/>
        </p:spPr>
        <p:txBody>
          <a:bodyPr wrap="none" lIns="0" tIns="0" rIns="0" bIns="0" rtlCol="0">
            <a:spAutoFit/>
          </a:bodyPr>
          <a:lstStyle/>
          <a:p>
            <a:pPr algn="l"/>
            <a:r>
              <a:rPr lang="en-US" sz="1400" b="1" dirty="0" err="1">
                <a:latin typeface="#9Slide03 Play" panose="00000500000000000000" pitchFamily="2" charset="0"/>
              </a:rPr>
              <a:t>Phần</a:t>
            </a:r>
            <a:r>
              <a:rPr lang="en-US" sz="1400" b="1" dirty="0">
                <a:latin typeface="#9Slide03 Play" panose="00000500000000000000" pitchFamily="2" charset="0"/>
              </a:rPr>
              <a:t> II</a:t>
            </a:r>
          </a:p>
        </p:txBody>
      </p:sp>
      <p:sp>
        <p:nvSpPr>
          <p:cNvPr id="7" name="TextBox 6">
            <a:extLst>
              <a:ext uri="{FF2B5EF4-FFF2-40B4-BE49-F238E27FC236}">
                <a16:creationId xmlns:a16="http://schemas.microsoft.com/office/drawing/2014/main" id="{11BAB40B-C38F-CAB7-6A64-5C26FBEE5DD1}"/>
              </a:ext>
            </a:extLst>
          </p:cNvPr>
          <p:cNvSpPr txBox="1"/>
          <p:nvPr/>
        </p:nvSpPr>
        <p:spPr>
          <a:xfrm>
            <a:off x="5795530" y="320072"/>
            <a:ext cx="687689" cy="215444"/>
          </a:xfrm>
          <a:prstGeom prst="rect">
            <a:avLst/>
          </a:prstGeom>
          <a:noFill/>
        </p:spPr>
        <p:txBody>
          <a:bodyPr wrap="none" lIns="0" tIns="0" rIns="0" bIns="0" rtlCol="0">
            <a:spAutoFit/>
          </a:bodyPr>
          <a:lstStyle/>
          <a:p>
            <a:pPr algn="l"/>
            <a:r>
              <a:rPr lang="en-US" sz="1400" b="1" dirty="0">
                <a:latin typeface="#9Slide03 Play" panose="00000500000000000000" pitchFamily="2" charset="0"/>
              </a:rPr>
              <a:t>Member</a:t>
            </a:r>
          </a:p>
        </p:txBody>
      </p:sp>
      <p:sp>
        <p:nvSpPr>
          <p:cNvPr id="8" name="TextBox 7">
            <a:extLst>
              <a:ext uri="{FF2B5EF4-FFF2-40B4-BE49-F238E27FC236}">
                <a16:creationId xmlns:a16="http://schemas.microsoft.com/office/drawing/2014/main" id="{50EDA1C1-6E07-5F37-8EE7-3EF4ABFBCCCF}"/>
              </a:ext>
            </a:extLst>
          </p:cNvPr>
          <p:cNvSpPr txBox="1"/>
          <p:nvPr/>
        </p:nvSpPr>
        <p:spPr>
          <a:xfrm>
            <a:off x="10715426" y="320072"/>
            <a:ext cx="657231" cy="215444"/>
          </a:xfrm>
          <a:prstGeom prst="rect">
            <a:avLst/>
          </a:prstGeom>
          <a:noFill/>
        </p:spPr>
        <p:txBody>
          <a:bodyPr wrap="none" lIns="0" tIns="0" rIns="0" bIns="0" rtlCol="0">
            <a:spAutoFit/>
          </a:bodyPr>
          <a:lstStyle/>
          <a:p>
            <a:pPr algn="l"/>
            <a:r>
              <a:rPr lang="en-US" sz="1400" b="1" dirty="0" err="1">
                <a:latin typeface="#9Slide03 Play" panose="00000500000000000000" pitchFamily="2" charset="0"/>
              </a:rPr>
              <a:t>Phần</a:t>
            </a:r>
            <a:r>
              <a:rPr lang="en-US" sz="1400" b="1" dirty="0">
                <a:latin typeface="#9Slide03 Play" panose="00000500000000000000" pitchFamily="2" charset="0"/>
              </a:rPr>
              <a:t> </a:t>
            </a:r>
            <a:r>
              <a:rPr lang="vi-VN" sz="1400" b="1" dirty="0">
                <a:latin typeface="#9Slide03 Play" panose="00000500000000000000" pitchFamily="2" charset="0"/>
              </a:rPr>
              <a:t>IV</a:t>
            </a:r>
            <a:endParaRPr lang="en-US" sz="1400" b="1" dirty="0">
              <a:latin typeface="#9Slide03 Play" panose="00000500000000000000" pitchFamily="2" charset="0"/>
            </a:endParaRPr>
          </a:p>
        </p:txBody>
      </p:sp>
      <p:sp>
        <p:nvSpPr>
          <p:cNvPr id="9" name="TextBox 8">
            <a:extLst>
              <a:ext uri="{FF2B5EF4-FFF2-40B4-BE49-F238E27FC236}">
                <a16:creationId xmlns:a16="http://schemas.microsoft.com/office/drawing/2014/main" id="{9CE989F4-7364-2517-05D1-BF1364ABD401}"/>
              </a:ext>
            </a:extLst>
          </p:cNvPr>
          <p:cNvSpPr txBox="1"/>
          <p:nvPr/>
        </p:nvSpPr>
        <p:spPr>
          <a:xfrm>
            <a:off x="7132015" y="320072"/>
            <a:ext cx="464871" cy="215444"/>
          </a:xfrm>
          <a:prstGeom prst="rect">
            <a:avLst/>
          </a:prstGeom>
          <a:noFill/>
        </p:spPr>
        <p:txBody>
          <a:bodyPr wrap="none" lIns="0" tIns="0" rIns="0" bIns="0" rtlCol="0">
            <a:spAutoFit/>
          </a:bodyPr>
          <a:lstStyle/>
          <a:p>
            <a:pPr algn="l"/>
            <a:r>
              <a:rPr lang="en-US" sz="1400" b="1" dirty="0" err="1">
                <a:latin typeface="#9Slide03 Play" panose="00000500000000000000" pitchFamily="2" charset="0"/>
              </a:rPr>
              <a:t>Phần</a:t>
            </a:r>
            <a:r>
              <a:rPr lang="en-US" sz="1400" b="1" dirty="0">
                <a:latin typeface="#9Slide03 Play" panose="00000500000000000000" pitchFamily="2" charset="0"/>
              </a:rPr>
              <a:t> I</a:t>
            </a:r>
          </a:p>
        </p:txBody>
      </p:sp>
      <p:sp>
        <p:nvSpPr>
          <p:cNvPr id="10" name="TextBox 9">
            <a:extLst>
              <a:ext uri="{FF2B5EF4-FFF2-40B4-BE49-F238E27FC236}">
                <a16:creationId xmlns:a16="http://schemas.microsoft.com/office/drawing/2014/main" id="{CB1950BD-189D-3397-55E3-8302D9C289FC}"/>
              </a:ext>
            </a:extLst>
          </p:cNvPr>
          <p:cNvSpPr txBox="1"/>
          <p:nvPr/>
        </p:nvSpPr>
        <p:spPr>
          <a:xfrm>
            <a:off x="4648200" y="320072"/>
            <a:ext cx="498534" cy="215444"/>
          </a:xfrm>
          <a:prstGeom prst="rect">
            <a:avLst/>
          </a:prstGeom>
          <a:noFill/>
        </p:spPr>
        <p:txBody>
          <a:bodyPr wrap="none" lIns="0" tIns="0" rIns="0" bIns="0" rtlCol="0">
            <a:spAutoFit/>
          </a:bodyPr>
          <a:lstStyle/>
          <a:p>
            <a:pPr algn="l"/>
            <a:r>
              <a:rPr lang="en-US" sz="1400" b="1" dirty="0">
                <a:latin typeface="#9Slide03 Play" panose="00000500000000000000" pitchFamily="2" charset="0"/>
              </a:rPr>
              <a:t>Home</a:t>
            </a:r>
          </a:p>
        </p:txBody>
      </p:sp>
      <p:sp>
        <p:nvSpPr>
          <p:cNvPr id="11" name="Hình Bầu dục 20">
            <a:hlinkClick r:id="" action="ppaction://hlinkshowjump?jump=nextslide"/>
            <a:extLst>
              <a:ext uri="{FF2B5EF4-FFF2-40B4-BE49-F238E27FC236}">
                <a16:creationId xmlns:a16="http://schemas.microsoft.com/office/drawing/2014/main" id="{A020D310-BE05-B54C-D651-6D05CA55C431}"/>
              </a:ext>
            </a:extLst>
          </p:cNvPr>
          <p:cNvSpPr/>
          <p:nvPr/>
        </p:nvSpPr>
        <p:spPr>
          <a:xfrm>
            <a:off x="6199483" y="6036469"/>
            <a:ext cx="384674" cy="384674"/>
          </a:xfrm>
          <a:prstGeom prst="ellipse">
            <a:avLst/>
          </a:prstGeom>
          <a:solidFill>
            <a:srgbClr val="FF0000"/>
          </a:solidFill>
          <a:ln>
            <a:noFill/>
          </a:ln>
          <a:effectLst>
            <a:outerShdw blurRad="228600" dist="127000" dir="8100000" algn="tr" rotWithShape="0">
              <a:srgbClr val="467076">
                <a:alpha val="5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 name="Đồ họa 45" descr="Caret Left with solid fill">
            <a:hlinkClick r:id="" action="ppaction://hlinkshowjump?jump=nextslide"/>
            <a:extLst>
              <a:ext uri="{FF2B5EF4-FFF2-40B4-BE49-F238E27FC236}">
                <a16:creationId xmlns:a16="http://schemas.microsoft.com/office/drawing/2014/main" id="{8CC437E5-2394-D110-E13D-25EC1D03AB35}"/>
              </a:ext>
            </a:extLst>
          </p:cNvPr>
          <p:cNvSpPr/>
          <p:nvPr/>
        </p:nvSpPr>
        <p:spPr>
          <a:xfrm flipH="1">
            <a:off x="6340482" y="6170351"/>
            <a:ext cx="102321" cy="116650"/>
          </a:xfrm>
          <a:custGeom>
            <a:avLst/>
            <a:gdLst>
              <a:gd name="connsiteX0" fmla="*/ 88957 w 102321"/>
              <a:gd name="connsiteY0" fmla="*/ 116650 h 116650"/>
              <a:gd name="connsiteX1" fmla="*/ 0 w 102321"/>
              <a:gd name="connsiteY1" fmla="*/ 58320 h 116650"/>
              <a:gd name="connsiteX2" fmla="*/ 88957 w 102321"/>
              <a:gd name="connsiteY2" fmla="*/ 0 h 116650"/>
              <a:gd name="connsiteX3" fmla="*/ 102318 w 102321"/>
              <a:gd name="connsiteY3" fmla="*/ 8757 h 116650"/>
              <a:gd name="connsiteX4" fmla="*/ 26716 w 102321"/>
              <a:gd name="connsiteY4" fmla="*/ 58320 h 116650"/>
              <a:gd name="connsiteX5" fmla="*/ 102322 w 102321"/>
              <a:gd name="connsiteY5" fmla="*/ 107893 h 116650"/>
              <a:gd name="connsiteX6" fmla="*/ 88957 w 102321"/>
              <a:gd name="connsiteY6" fmla="*/ 116650 h 116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321" h="116650">
                <a:moveTo>
                  <a:pt x="88957" y="116650"/>
                </a:moveTo>
                <a:lnTo>
                  <a:pt x="0" y="58320"/>
                </a:lnTo>
                <a:lnTo>
                  <a:pt x="88957" y="0"/>
                </a:lnTo>
                <a:lnTo>
                  <a:pt x="102318" y="8757"/>
                </a:lnTo>
                <a:lnTo>
                  <a:pt x="26716" y="58320"/>
                </a:lnTo>
                <a:lnTo>
                  <a:pt x="102322" y="107893"/>
                </a:lnTo>
                <a:lnTo>
                  <a:pt x="88957" y="116650"/>
                </a:lnTo>
                <a:close/>
              </a:path>
            </a:pathLst>
          </a:custGeom>
          <a:solidFill>
            <a:schemeClr val="bg1"/>
          </a:solidFill>
          <a:ln w="3076" cap="flat">
            <a:noFill/>
            <a:prstDash val="solid"/>
            <a:miter/>
          </a:ln>
        </p:spPr>
        <p:txBody>
          <a:bodyPr rtlCol="0" anchor="ctr"/>
          <a:lstStyle/>
          <a:p>
            <a:endParaRPr lang="vi-VN"/>
          </a:p>
        </p:txBody>
      </p:sp>
      <p:sp>
        <p:nvSpPr>
          <p:cNvPr id="13" name="Hình Bầu dục 22">
            <a:hlinkClick r:id="" action="ppaction://hlinkshowjump?jump=previousslide"/>
            <a:extLst>
              <a:ext uri="{FF2B5EF4-FFF2-40B4-BE49-F238E27FC236}">
                <a16:creationId xmlns:a16="http://schemas.microsoft.com/office/drawing/2014/main" id="{224DD205-DDA6-38A4-AA9A-0B59F111818A}"/>
              </a:ext>
            </a:extLst>
          </p:cNvPr>
          <p:cNvSpPr/>
          <p:nvPr/>
        </p:nvSpPr>
        <p:spPr>
          <a:xfrm>
            <a:off x="5602495" y="6036469"/>
            <a:ext cx="384674" cy="384674"/>
          </a:xfrm>
          <a:prstGeom prst="ellipse">
            <a:avLst/>
          </a:prstGeom>
          <a:solidFill>
            <a:schemeClr val="bg1"/>
          </a:solidFill>
          <a:ln>
            <a:noFill/>
          </a:ln>
          <a:effectLst>
            <a:outerShdw blurRad="228600" dist="127000" dir="8100000" algn="tr"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14" name="Đồ họa 46" descr="Caret Left with solid fill">
            <a:hlinkClick r:id="" action="ppaction://hlinkshowjump?jump=previousslide"/>
            <a:extLst>
              <a:ext uri="{FF2B5EF4-FFF2-40B4-BE49-F238E27FC236}">
                <a16:creationId xmlns:a16="http://schemas.microsoft.com/office/drawing/2014/main" id="{BD773314-C84F-CCD8-85E3-32190A40E57F}"/>
              </a:ext>
            </a:extLst>
          </p:cNvPr>
          <p:cNvSpPr/>
          <p:nvPr/>
        </p:nvSpPr>
        <p:spPr>
          <a:xfrm>
            <a:off x="5743494" y="6170351"/>
            <a:ext cx="102321" cy="116650"/>
          </a:xfrm>
          <a:custGeom>
            <a:avLst/>
            <a:gdLst>
              <a:gd name="connsiteX0" fmla="*/ 88957 w 102321"/>
              <a:gd name="connsiteY0" fmla="*/ 116650 h 116650"/>
              <a:gd name="connsiteX1" fmla="*/ 0 w 102321"/>
              <a:gd name="connsiteY1" fmla="*/ 58320 h 116650"/>
              <a:gd name="connsiteX2" fmla="*/ 88957 w 102321"/>
              <a:gd name="connsiteY2" fmla="*/ 0 h 116650"/>
              <a:gd name="connsiteX3" fmla="*/ 102318 w 102321"/>
              <a:gd name="connsiteY3" fmla="*/ 8757 h 116650"/>
              <a:gd name="connsiteX4" fmla="*/ 26716 w 102321"/>
              <a:gd name="connsiteY4" fmla="*/ 58320 h 116650"/>
              <a:gd name="connsiteX5" fmla="*/ 102322 w 102321"/>
              <a:gd name="connsiteY5" fmla="*/ 107893 h 116650"/>
              <a:gd name="connsiteX6" fmla="*/ 88957 w 102321"/>
              <a:gd name="connsiteY6" fmla="*/ 116650 h 116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321" h="116650">
                <a:moveTo>
                  <a:pt x="88957" y="116650"/>
                </a:moveTo>
                <a:lnTo>
                  <a:pt x="0" y="58320"/>
                </a:lnTo>
                <a:lnTo>
                  <a:pt x="88957" y="0"/>
                </a:lnTo>
                <a:lnTo>
                  <a:pt x="102318" y="8757"/>
                </a:lnTo>
                <a:lnTo>
                  <a:pt x="26716" y="58320"/>
                </a:lnTo>
                <a:lnTo>
                  <a:pt x="102322" y="107893"/>
                </a:lnTo>
                <a:lnTo>
                  <a:pt x="88957" y="116650"/>
                </a:lnTo>
                <a:close/>
              </a:path>
            </a:pathLst>
          </a:custGeom>
          <a:solidFill>
            <a:srgbClr val="FF0000"/>
          </a:solidFill>
          <a:ln w="3076" cap="flat">
            <a:noFill/>
            <a:prstDash val="solid"/>
            <a:miter/>
          </a:ln>
        </p:spPr>
        <p:txBody>
          <a:bodyPr rtlCol="0" anchor="ctr"/>
          <a:lstStyle/>
          <a:p>
            <a:endParaRPr lang="vi-VN"/>
          </a:p>
        </p:txBody>
      </p:sp>
      <p:sp>
        <p:nvSpPr>
          <p:cNvPr id="16" name="TextBox 15">
            <a:extLst>
              <a:ext uri="{FF2B5EF4-FFF2-40B4-BE49-F238E27FC236}">
                <a16:creationId xmlns:a16="http://schemas.microsoft.com/office/drawing/2014/main" id="{4424A273-B712-E31A-8543-A2E50015EDA1}"/>
              </a:ext>
            </a:extLst>
          </p:cNvPr>
          <p:cNvSpPr txBox="1"/>
          <p:nvPr/>
        </p:nvSpPr>
        <p:spPr>
          <a:xfrm>
            <a:off x="268491" y="806366"/>
            <a:ext cx="5930992" cy="461665"/>
          </a:xfrm>
          <a:prstGeom prst="rect">
            <a:avLst/>
          </a:prstGeom>
          <a:noFill/>
        </p:spPr>
        <p:txBody>
          <a:bodyPr wrap="square" rtlCol="0">
            <a:spAutoFit/>
          </a:bodyPr>
          <a:lstStyle/>
          <a:p>
            <a:r>
              <a:rPr lang="vi-VN" sz="2400" dirty="0">
                <a:latin typeface="Segoe UI Black" panose="020B0A02040204020203" pitchFamily="34" charset="0"/>
                <a:ea typeface="Segoe UI Black" panose="020B0A02040204020203" pitchFamily="34" charset="0"/>
              </a:rPr>
              <a:t>3.Tạo Data base và câu hỏi truy vấn</a:t>
            </a:r>
            <a:endParaRPr lang="en-US" sz="2400" dirty="0">
              <a:latin typeface="Segoe UI Black" panose="020B0A02040204020203" pitchFamily="34" charset="0"/>
              <a:ea typeface="Segoe UI Black" panose="020B0A02040204020203" pitchFamily="34" charset="0"/>
            </a:endParaRPr>
          </a:p>
        </p:txBody>
      </p:sp>
      <p:sp>
        <p:nvSpPr>
          <p:cNvPr id="17" name="TextBox 16">
            <a:extLst>
              <a:ext uri="{FF2B5EF4-FFF2-40B4-BE49-F238E27FC236}">
                <a16:creationId xmlns:a16="http://schemas.microsoft.com/office/drawing/2014/main" id="{FFF09999-864D-3653-3FF9-B2B6BD5286FF}"/>
              </a:ext>
            </a:extLst>
          </p:cNvPr>
          <p:cNvSpPr txBox="1"/>
          <p:nvPr/>
        </p:nvSpPr>
        <p:spPr>
          <a:xfrm>
            <a:off x="16904672" y="806366"/>
            <a:ext cx="4667469" cy="461665"/>
          </a:xfrm>
          <a:prstGeom prst="rect">
            <a:avLst/>
          </a:prstGeom>
          <a:noFill/>
        </p:spPr>
        <p:txBody>
          <a:bodyPr wrap="square" rtlCol="0">
            <a:spAutoFit/>
          </a:bodyPr>
          <a:lstStyle/>
          <a:p>
            <a:r>
              <a:rPr lang="vi-VN" sz="2400" dirty="0">
                <a:latin typeface="Segoe UI Black" panose="020B0A02040204020203" pitchFamily="34" charset="0"/>
                <a:ea typeface="Segoe UI Black" panose="020B0A02040204020203" pitchFamily="34" charset="0"/>
              </a:rPr>
              <a:t>2.Thiết kế hệ thống</a:t>
            </a:r>
            <a:endParaRPr lang="en-US" sz="2400" dirty="0">
              <a:latin typeface="Segoe UI Black" panose="020B0A02040204020203" pitchFamily="34" charset="0"/>
              <a:ea typeface="Segoe UI Black" panose="020B0A02040204020203" pitchFamily="34" charset="0"/>
            </a:endParaRPr>
          </a:p>
        </p:txBody>
      </p:sp>
      <p:sp>
        <p:nvSpPr>
          <p:cNvPr id="19" name="TextBox 18">
            <a:extLst>
              <a:ext uri="{FF2B5EF4-FFF2-40B4-BE49-F238E27FC236}">
                <a16:creationId xmlns:a16="http://schemas.microsoft.com/office/drawing/2014/main" id="{DF9F02A2-542B-27C2-DD77-58CBD8F7E123}"/>
              </a:ext>
            </a:extLst>
          </p:cNvPr>
          <p:cNvSpPr txBox="1"/>
          <p:nvPr/>
        </p:nvSpPr>
        <p:spPr>
          <a:xfrm>
            <a:off x="402597" y="1233030"/>
            <a:ext cx="10784114" cy="369332"/>
          </a:xfrm>
          <a:prstGeom prst="rect">
            <a:avLst/>
          </a:prstGeom>
          <a:noFill/>
        </p:spPr>
        <p:txBody>
          <a:bodyPr wrap="square">
            <a:spAutoFit/>
          </a:bodyPr>
          <a:lstStyle/>
          <a:p>
            <a:pPr marR="0" lvl="0" algn="just">
              <a:spcBef>
                <a:spcPts val="0"/>
              </a:spcBef>
              <a:spcAft>
                <a:spcPts val="0"/>
              </a:spcAft>
            </a:pPr>
            <a:r>
              <a:rPr lang="vi-VN" sz="1800" b="1" dirty="0">
                <a:effectLst/>
                <a:latin typeface="Times New Roman" panose="02020603050405020304" pitchFamily="18" charset="0"/>
                <a:ea typeface="Noto Sans Mono"/>
                <a:cs typeface="Noto Sans Mono"/>
              </a:rPr>
              <a:t>a.   DATABASE</a:t>
            </a:r>
            <a:endParaRPr lang="en-US" sz="800" b="1" dirty="0">
              <a:effectLst/>
              <a:latin typeface="Noto Sans Mono"/>
              <a:ea typeface="Noto Sans Mono"/>
              <a:cs typeface="Noto Sans Mono"/>
            </a:endParaRPr>
          </a:p>
        </p:txBody>
      </p:sp>
      <p:pic>
        <p:nvPicPr>
          <p:cNvPr id="2" name="Picture 1" descr="A table with text and numbers&#10;&#10;Description automatically generated">
            <a:extLst>
              <a:ext uri="{FF2B5EF4-FFF2-40B4-BE49-F238E27FC236}">
                <a16:creationId xmlns:a16="http://schemas.microsoft.com/office/drawing/2014/main" id="{099D91B7-455D-66DF-0A16-1FE99D4F9F8B}"/>
              </a:ext>
            </a:extLst>
          </p:cNvPr>
          <p:cNvPicPr>
            <a:picLocks noChangeAspect="1"/>
          </p:cNvPicPr>
          <p:nvPr/>
        </p:nvPicPr>
        <p:blipFill>
          <a:blip r:embed="rId2"/>
          <a:stretch>
            <a:fillRect/>
          </a:stretch>
        </p:blipFill>
        <p:spPr>
          <a:xfrm>
            <a:off x="2291118" y="1863092"/>
            <a:ext cx="7808818" cy="4039235"/>
          </a:xfrm>
          <a:prstGeom prst="rect">
            <a:avLst/>
          </a:prstGeom>
        </p:spPr>
      </p:pic>
      <p:sp>
        <p:nvSpPr>
          <p:cNvPr id="18" name="TextBox 17">
            <a:extLst>
              <a:ext uri="{FF2B5EF4-FFF2-40B4-BE49-F238E27FC236}">
                <a16:creationId xmlns:a16="http://schemas.microsoft.com/office/drawing/2014/main" id="{1D272C97-A755-F035-366E-74715A9A9F53}"/>
              </a:ext>
            </a:extLst>
          </p:cNvPr>
          <p:cNvSpPr txBox="1"/>
          <p:nvPr/>
        </p:nvSpPr>
        <p:spPr>
          <a:xfrm>
            <a:off x="5146734" y="1528761"/>
            <a:ext cx="2358572" cy="369332"/>
          </a:xfrm>
          <a:prstGeom prst="rect">
            <a:avLst/>
          </a:prstGeom>
          <a:noFill/>
        </p:spPr>
        <p:txBody>
          <a:bodyPr wrap="square">
            <a:spAutoFit/>
          </a:bodyPr>
          <a:lstStyle/>
          <a:p>
            <a:r>
              <a:rPr lang="vi-VN" sz="1800" b="1" dirty="0">
                <a:solidFill>
                  <a:srgbClr val="FF0000"/>
                </a:solidFill>
                <a:effectLst/>
                <a:latin typeface="Times New Roman" panose="02020603050405020304" pitchFamily="18" charset="0"/>
                <a:ea typeface="Calibri" panose="020F0502020204030204" pitchFamily="34" charset="0"/>
              </a:rPr>
              <a:t>PMT GỒM SÁCH</a:t>
            </a:r>
            <a:endParaRPr lang="en-US" dirty="0"/>
          </a:p>
        </p:txBody>
      </p:sp>
    </p:spTree>
    <p:extLst>
      <p:ext uri="{BB962C8B-B14F-4D97-AF65-F5344CB8AC3E}">
        <p14:creationId xmlns:p14="http://schemas.microsoft.com/office/powerpoint/2010/main" val="1532406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1CC88853-4B44-75B8-0BA7-CCA119E86598}"/>
              </a:ext>
            </a:extLst>
          </p:cNvPr>
          <p:cNvSpPr/>
          <p:nvPr/>
        </p:nvSpPr>
        <p:spPr>
          <a:xfrm>
            <a:off x="9351254" y="270976"/>
            <a:ext cx="914400" cy="313636"/>
          </a:xfrm>
          <a:prstGeom prst="roundRect">
            <a:avLst>
              <a:gd name="adj"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 name="TextBox 4">
            <a:extLst>
              <a:ext uri="{FF2B5EF4-FFF2-40B4-BE49-F238E27FC236}">
                <a16:creationId xmlns:a16="http://schemas.microsoft.com/office/drawing/2014/main" id="{69C9A071-537F-A816-E368-E8F7844ECA21}"/>
              </a:ext>
            </a:extLst>
          </p:cNvPr>
          <p:cNvSpPr txBox="1"/>
          <p:nvPr/>
        </p:nvSpPr>
        <p:spPr>
          <a:xfrm>
            <a:off x="9538885" y="320072"/>
            <a:ext cx="561051" cy="215444"/>
          </a:xfrm>
          <a:prstGeom prst="rect">
            <a:avLst/>
          </a:prstGeom>
          <a:noFill/>
        </p:spPr>
        <p:txBody>
          <a:bodyPr wrap="none" lIns="0" tIns="0" rIns="0" bIns="0" rtlCol="0">
            <a:spAutoFit/>
          </a:bodyPr>
          <a:lstStyle/>
          <a:p>
            <a:pPr algn="l"/>
            <a:r>
              <a:rPr lang="en-US" sz="1400" b="1" dirty="0" err="1">
                <a:solidFill>
                  <a:schemeClr val="bg1"/>
                </a:solidFill>
                <a:latin typeface="#9Slide03 Play" panose="00000500000000000000" pitchFamily="2" charset="0"/>
              </a:rPr>
              <a:t>Phần</a:t>
            </a:r>
            <a:r>
              <a:rPr lang="en-US" sz="1400" b="1" dirty="0">
                <a:solidFill>
                  <a:schemeClr val="bg1"/>
                </a:solidFill>
                <a:latin typeface="#9Slide03 Play" panose="00000500000000000000" pitchFamily="2" charset="0"/>
              </a:rPr>
              <a:t> </a:t>
            </a:r>
            <a:r>
              <a:rPr lang="vi-VN" sz="1400" b="1" dirty="0">
                <a:solidFill>
                  <a:schemeClr val="bg1"/>
                </a:solidFill>
                <a:latin typeface="#9Slide03 Play" panose="00000500000000000000" pitchFamily="2" charset="0"/>
              </a:rPr>
              <a:t>II</a:t>
            </a:r>
            <a:r>
              <a:rPr lang="en-US" sz="1400" b="1" dirty="0">
                <a:solidFill>
                  <a:schemeClr val="bg1"/>
                </a:solidFill>
                <a:latin typeface="#9Slide03 Play" panose="00000500000000000000" pitchFamily="2" charset="0"/>
              </a:rPr>
              <a:t>I</a:t>
            </a:r>
          </a:p>
        </p:txBody>
      </p:sp>
      <p:sp>
        <p:nvSpPr>
          <p:cNvPr id="6" name="TextBox 5">
            <a:extLst>
              <a:ext uri="{FF2B5EF4-FFF2-40B4-BE49-F238E27FC236}">
                <a16:creationId xmlns:a16="http://schemas.microsoft.com/office/drawing/2014/main" id="{BCD2BC0A-695D-091B-73C1-B27A132A07AA}"/>
              </a:ext>
            </a:extLst>
          </p:cNvPr>
          <p:cNvSpPr txBox="1"/>
          <p:nvPr/>
        </p:nvSpPr>
        <p:spPr>
          <a:xfrm>
            <a:off x="8287360" y="320072"/>
            <a:ext cx="512961" cy="215444"/>
          </a:xfrm>
          <a:prstGeom prst="rect">
            <a:avLst/>
          </a:prstGeom>
          <a:noFill/>
        </p:spPr>
        <p:txBody>
          <a:bodyPr wrap="none" lIns="0" tIns="0" rIns="0" bIns="0" rtlCol="0">
            <a:spAutoFit/>
          </a:bodyPr>
          <a:lstStyle/>
          <a:p>
            <a:pPr algn="l"/>
            <a:r>
              <a:rPr lang="en-US" sz="1400" b="1" dirty="0" err="1">
                <a:latin typeface="#9Slide03 Play" panose="00000500000000000000" pitchFamily="2" charset="0"/>
              </a:rPr>
              <a:t>Phần</a:t>
            </a:r>
            <a:r>
              <a:rPr lang="en-US" sz="1400" b="1" dirty="0">
                <a:latin typeface="#9Slide03 Play" panose="00000500000000000000" pitchFamily="2" charset="0"/>
              </a:rPr>
              <a:t> II</a:t>
            </a:r>
          </a:p>
        </p:txBody>
      </p:sp>
      <p:sp>
        <p:nvSpPr>
          <p:cNvPr id="7" name="TextBox 6">
            <a:extLst>
              <a:ext uri="{FF2B5EF4-FFF2-40B4-BE49-F238E27FC236}">
                <a16:creationId xmlns:a16="http://schemas.microsoft.com/office/drawing/2014/main" id="{11BAB40B-C38F-CAB7-6A64-5C26FBEE5DD1}"/>
              </a:ext>
            </a:extLst>
          </p:cNvPr>
          <p:cNvSpPr txBox="1"/>
          <p:nvPr/>
        </p:nvSpPr>
        <p:spPr>
          <a:xfrm>
            <a:off x="5795530" y="320072"/>
            <a:ext cx="687689" cy="215444"/>
          </a:xfrm>
          <a:prstGeom prst="rect">
            <a:avLst/>
          </a:prstGeom>
          <a:noFill/>
        </p:spPr>
        <p:txBody>
          <a:bodyPr wrap="none" lIns="0" tIns="0" rIns="0" bIns="0" rtlCol="0">
            <a:spAutoFit/>
          </a:bodyPr>
          <a:lstStyle/>
          <a:p>
            <a:pPr algn="l"/>
            <a:r>
              <a:rPr lang="en-US" sz="1400" b="1" dirty="0">
                <a:latin typeface="#9Slide03 Play" panose="00000500000000000000" pitchFamily="2" charset="0"/>
              </a:rPr>
              <a:t>Member</a:t>
            </a:r>
          </a:p>
        </p:txBody>
      </p:sp>
      <p:sp>
        <p:nvSpPr>
          <p:cNvPr id="8" name="TextBox 7">
            <a:extLst>
              <a:ext uri="{FF2B5EF4-FFF2-40B4-BE49-F238E27FC236}">
                <a16:creationId xmlns:a16="http://schemas.microsoft.com/office/drawing/2014/main" id="{50EDA1C1-6E07-5F37-8EE7-3EF4ABFBCCCF}"/>
              </a:ext>
            </a:extLst>
          </p:cNvPr>
          <p:cNvSpPr txBox="1"/>
          <p:nvPr/>
        </p:nvSpPr>
        <p:spPr>
          <a:xfrm>
            <a:off x="10715426" y="320072"/>
            <a:ext cx="657231" cy="215444"/>
          </a:xfrm>
          <a:prstGeom prst="rect">
            <a:avLst/>
          </a:prstGeom>
          <a:noFill/>
        </p:spPr>
        <p:txBody>
          <a:bodyPr wrap="none" lIns="0" tIns="0" rIns="0" bIns="0" rtlCol="0">
            <a:spAutoFit/>
          </a:bodyPr>
          <a:lstStyle/>
          <a:p>
            <a:pPr algn="l"/>
            <a:r>
              <a:rPr lang="en-US" sz="1400" b="1" dirty="0" err="1">
                <a:latin typeface="#9Slide03 Play" panose="00000500000000000000" pitchFamily="2" charset="0"/>
              </a:rPr>
              <a:t>Phần</a:t>
            </a:r>
            <a:r>
              <a:rPr lang="en-US" sz="1400" b="1" dirty="0">
                <a:latin typeface="#9Slide03 Play" panose="00000500000000000000" pitchFamily="2" charset="0"/>
              </a:rPr>
              <a:t> </a:t>
            </a:r>
            <a:r>
              <a:rPr lang="vi-VN" sz="1400" b="1" dirty="0">
                <a:latin typeface="#9Slide03 Play" panose="00000500000000000000" pitchFamily="2" charset="0"/>
              </a:rPr>
              <a:t>IV</a:t>
            </a:r>
            <a:endParaRPr lang="en-US" sz="1400" b="1" dirty="0">
              <a:latin typeface="#9Slide03 Play" panose="00000500000000000000" pitchFamily="2" charset="0"/>
            </a:endParaRPr>
          </a:p>
        </p:txBody>
      </p:sp>
      <p:sp>
        <p:nvSpPr>
          <p:cNvPr id="9" name="TextBox 8">
            <a:extLst>
              <a:ext uri="{FF2B5EF4-FFF2-40B4-BE49-F238E27FC236}">
                <a16:creationId xmlns:a16="http://schemas.microsoft.com/office/drawing/2014/main" id="{9CE989F4-7364-2517-05D1-BF1364ABD401}"/>
              </a:ext>
            </a:extLst>
          </p:cNvPr>
          <p:cNvSpPr txBox="1"/>
          <p:nvPr/>
        </p:nvSpPr>
        <p:spPr>
          <a:xfrm>
            <a:off x="7132015" y="320072"/>
            <a:ext cx="464871" cy="215444"/>
          </a:xfrm>
          <a:prstGeom prst="rect">
            <a:avLst/>
          </a:prstGeom>
          <a:noFill/>
        </p:spPr>
        <p:txBody>
          <a:bodyPr wrap="none" lIns="0" tIns="0" rIns="0" bIns="0" rtlCol="0">
            <a:spAutoFit/>
          </a:bodyPr>
          <a:lstStyle/>
          <a:p>
            <a:pPr algn="l"/>
            <a:r>
              <a:rPr lang="en-US" sz="1400" b="1" dirty="0" err="1">
                <a:latin typeface="#9Slide03 Play" panose="00000500000000000000" pitchFamily="2" charset="0"/>
              </a:rPr>
              <a:t>Phần</a:t>
            </a:r>
            <a:r>
              <a:rPr lang="en-US" sz="1400" b="1" dirty="0">
                <a:latin typeface="#9Slide03 Play" panose="00000500000000000000" pitchFamily="2" charset="0"/>
              </a:rPr>
              <a:t> I</a:t>
            </a:r>
          </a:p>
        </p:txBody>
      </p:sp>
      <p:sp>
        <p:nvSpPr>
          <p:cNvPr id="10" name="TextBox 9">
            <a:extLst>
              <a:ext uri="{FF2B5EF4-FFF2-40B4-BE49-F238E27FC236}">
                <a16:creationId xmlns:a16="http://schemas.microsoft.com/office/drawing/2014/main" id="{CB1950BD-189D-3397-55E3-8302D9C289FC}"/>
              </a:ext>
            </a:extLst>
          </p:cNvPr>
          <p:cNvSpPr txBox="1"/>
          <p:nvPr/>
        </p:nvSpPr>
        <p:spPr>
          <a:xfrm>
            <a:off x="4648200" y="320072"/>
            <a:ext cx="498534" cy="215444"/>
          </a:xfrm>
          <a:prstGeom prst="rect">
            <a:avLst/>
          </a:prstGeom>
          <a:noFill/>
        </p:spPr>
        <p:txBody>
          <a:bodyPr wrap="none" lIns="0" tIns="0" rIns="0" bIns="0" rtlCol="0">
            <a:spAutoFit/>
          </a:bodyPr>
          <a:lstStyle/>
          <a:p>
            <a:pPr algn="l"/>
            <a:r>
              <a:rPr lang="en-US" sz="1400" b="1" dirty="0">
                <a:latin typeface="#9Slide03 Play" panose="00000500000000000000" pitchFamily="2" charset="0"/>
              </a:rPr>
              <a:t>Home</a:t>
            </a:r>
          </a:p>
        </p:txBody>
      </p:sp>
      <p:sp>
        <p:nvSpPr>
          <p:cNvPr id="11" name="Hình Bầu dục 20">
            <a:hlinkClick r:id="" action="ppaction://hlinkshowjump?jump=nextslide"/>
            <a:extLst>
              <a:ext uri="{FF2B5EF4-FFF2-40B4-BE49-F238E27FC236}">
                <a16:creationId xmlns:a16="http://schemas.microsoft.com/office/drawing/2014/main" id="{A020D310-BE05-B54C-D651-6D05CA55C431}"/>
              </a:ext>
            </a:extLst>
          </p:cNvPr>
          <p:cNvSpPr/>
          <p:nvPr/>
        </p:nvSpPr>
        <p:spPr>
          <a:xfrm>
            <a:off x="6199483" y="6036469"/>
            <a:ext cx="384674" cy="384674"/>
          </a:xfrm>
          <a:prstGeom prst="ellipse">
            <a:avLst/>
          </a:prstGeom>
          <a:solidFill>
            <a:srgbClr val="FF0000"/>
          </a:solidFill>
          <a:ln>
            <a:noFill/>
          </a:ln>
          <a:effectLst>
            <a:outerShdw blurRad="228600" dist="127000" dir="8100000" algn="tr" rotWithShape="0">
              <a:srgbClr val="467076">
                <a:alpha val="5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 name="Đồ họa 45" descr="Caret Left with solid fill">
            <a:hlinkClick r:id="" action="ppaction://hlinkshowjump?jump=nextslide"/>
            <a:extLst>
              <a:ext uri="{FF2B5EF4-FFF2-40B4-BE49-F238E27FC236}">
                <a16:creationId xmlns:a16="http://schemas.microsoft.com/office/drawing/2014/main" id="{8CC437E5-2394-D110-E13D-25EC1D03AB35}"/>
              </a:ext>
            </a:extLst>
          </p:cNvPr>
          <p:cNvSpPr/>
          <p:nvPr/>
        </p:nvSpPr>
        <p:spPr>
          <a:xfrm flipH="1">
            <a:off x="6340482" y="6170351"/>
            <a:ext cx="102321" cy="116650"/>
          </a:xfrm>
          <a:custGeom>
            <a:avLst/>
            <a:gdLst>
              <a:gd name="connsiteX0" fmla="*/ 88957 w 102321"/>
              <a:gd name="connsiteY0" fmla="*/ 116650 h 116650"/>
              <a:gd name="connsiteX1" fmla="*/ 0 w 102321"/>
              <a:gd name="connsiteY1" fmla="*/ 58320 h 116650"/>
              <a:gd name="connsiteX2" fmla="*/ 88957 w 102321"/>
              <a:gd name="connsiteY2" fmla="*/ 0 h 116650"/>
              <a:gd name="connsiteX3" fmla="*/ 102318 w 102321"/>
              <a:gd name="connsiteY3" fmla="*/ 8757 h 116650"/>
              <a:gd name="connsiteX4" fmla="*/ 26716 w 102321"/>
              <a:gd name="connsiteY4" fmla="*/ 58320 h 116650"/>
              <a:gd name="connsiteX5" fmla="*/ 102322 w 102321"/>
              <a:gd name="connsiteY5" fmla="*/ 107893 h 116650"/>
              <a:gd name="connsiteX6" fmla="*/ 88957 w 102321"/>
              <a:gd name="connsiteY6" fmla="*/ 116650 h 116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321" h="116650">
                <a:moveTo>
                  <a:pt x="88957" y="116650"/>
                </a:moveTo>
                <a:lnTo>
                  <a:pt x="0" y="58320"/>
                </a:lnTo>
                <a:lnTo>
                  <a:pt x="88957" y="0"/>
                </a:lnTo>
                <a:lnTo>
                  <a:pt x="102318" y="8757"/>
                </a:lnTo>
                <a:lnTo>
                  <a:pt x="26716" y="58320"/>
                </a:lnTo>
                <a:lnTo>
                  <a:pt x="102322" y="107893"/>
                </a:lnTo>
                <a:lnTo>
                  <a:pt x="88957" y="116650"/>
                </a:lnTo>
                <a:close/>
              </a:path>
            </a:pathLst>
          </a:custGeom>
          <a:solidFill>
            <a:schemeClr val="bg1"/>
          </a:solidFill>
          <a:ln w="3076" cap="flat">
            <a:noFill/>
            <a:prstDash val="solid"/>
            <a:miter/>
          </a:ln>
        </p:spPr>
        <p:txBody>
          <a:bodyPr rtlCol="0" anchor="ctr"/>
          <a:lstStyle/>
          <a:p>
            <a:endParaRPr lang="vi-VN"/>
          </a:p>
        </p:txBody>
      </p:sp>
      <p:sp>
        <p:nvSpPr>
          <p:cNvPr id="13" name="Hình Bầu dục 22">
            <a:hlinkClick r:id="" action="ppaction://hlinkshowjump?jump=previousslide"/>
            <a:extLst>
              <a:ext uri="{FF2B5EF4-FFF2-40B4-BE49-F238E27FC236}">
                <a16:creationId xmlns:a16="http://schemas.microsoft.com/office/drawing/2014/main" id="{224DD205-DDA6-38A4-AA9A-0B59F111818A}"/>
              </a:ext>
            </a:extLst>
          </p:cNvPr>
          <p:cNvSpPr/>
          <p:nvPr/>
        </p:nvSpPr>
        <p:spPr>
          <a:xfrm>
            <a:off x="5602495" y="6036469"/>
            <a:ext cx="384674" cy="384674"/>
          </a:xfrm>
          <a:prstGeom prst="ellipse">
            <a:avLst/>
          </a:prstGeom>
          <a:solidFill>
            <a:schemeClr val="bg1"/>
          </a:solidFill>
          <a:ln>
            <a:noFill/>
          </a:ln>
          <a:effectLst>
            <a:outerShdw blurRad="228600" dist="127000" dir="8100000" algn="tr"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14" name="Đồ họa 46" descr="Caret Left with solid fill">
            <a:hlinkClick r:id="" action="ppaction://hlinkshowjump?jump=previousslide"/>
            <a:extLst>
              <a:ext uri="{FF2B5EF4-FFF2-40B4-BE49-F238E27FC236}">
                <a16:creationId xmlns:a16="http://schemas.microsoft.com/office/drawing/2014/main" id="{BD773314-C84F-CCD8-85E3-32190A40E57F}"/>
              </a:ext>
            </a:extLst>
          </p:cNvPr>
          <p:cNvSpPr/>
          <p:nvPr/>
        </p:nvSpPr>
        <p:spPr>
          <a:xfrm>
            <a:off x="5743494" y="6170351"/>
            <a:ext cx="102321" cy="116650"/>
          </a:xfrm>
          <a:custGeom>
            <a:avLst/>
            <a:gdLst>
              <a:gd name="connsiteX0" fmla="*/ 88957 w 102321"/>
              <a:gd name="connsiteY0" fmla="*/ 116650 h 116650"/>
              <a:gd name="connsiteX1" fmla="*/ 0 w 102321"/>
              <a:gd name="connsiteY1" fmla="*/ 58320 h 116650"/>
              <a:gd name="connsiteX2" fmla="*/ 88957 w 102321"/>
              <a:gd name="connsiteY2" fmla="*/ 0 h 116650"/>
              <a:gd name="connsiteX3" fmla="*/ 102318 w 102321"/>
              <a:gd name="connsiteY3" fmla="*/ 8757 h 116650"/>
              <a:gd name="connsiteX4" fmla="*/ 26716 w 102321"/>
              <a:gd name="connsiteY4" fmla="*/ 58320 h 116650"/>
              <a:gd name="connsiteX5" fmla="*/ 102322 w 102321"/>
              <a:gd name="connsiteY5" fmla="*/ 107893 h 116650"/>
              <a:gd name="connsiteX6" fmla="*/ 88957 w 102321"/>
              <a:gd name="connsiteY6" fmla="*/ 116650 h 116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321" h="116650">
                <a:moveTo>
                  <a:pt x="88957" y="116650"/>
                </a:moveTo>
                <a:lnTo>
                  <a:pt x="0" y="58320"/>
                </a:lnTo>
                <a:lnTo>
                  <a:pt x="88957" y="0"/>
                </a:lnTo>
                <a:lnTo>
                  <a:pt x="102318" y="8757"/>
                </a:lnTo>
                <a:lnTo>
                  <a:pt x="26716" y="58320"/>
                </a:lnTo>
                <a:lnTo>
                  <a:pt x="102322" y="107893"/>
                </a:lnTo>
                <a:lnTo>
                  <a:pt x="88957" y="116650"/>
                </a:lnTo>
                <a:close/>
              </a:path>
            </a:pathLst>
          </a:custGeom>
          <a:solidFill>
            <a:srgbClr val="FF0000"/>
          </a:solidFill>
          <a:ln w="3076" cap="flat">
            <a:noFill/>
            <a:prstDash val="solid"/>
            <a:miter/>
          </a:ln>
        </p:spPr>
        <p:txBody>
          <a:bodyPr rtlCol="0" anchor="ctr"/>
          <a:lstStyle/>
          <a:p>
            <a:endParaRPr lang="vi-VN"/>
          </a:p>
        </p:txBody>
      </p:sp>
      <p:sp>
        <p:nvSpPr>
          <p:cNvPr id="16" name="TextBox 15">
            <a:extLst>
              <a:ext uri="{FF2B5EF4-FFF2-40B4-BE49-F238E27FC236}">
                <a16:creationId xmlns:a16="http://schemas.microsoft.com/office/drawing/2014/main" id="{4424A273-B712-E31A-8543-A2E50015EDA1}"/>
              </a:ext>
            </a:extLst>
          </p:cNvPr>
          <p:cNvSpPr txBox="1"/>
          <p:nvPr/>
        </p:nvSpPr>
        <p:spPr>
          <a:xfrm>
            <a:off x="268491" y="806366"/>
            <a:ext cx="5930992" cy="461665"/>
          </a:xfrm>
          <a:prstGeom prst="rect">
            <a:avLst/>
          </a:prstGeom>
          <a:noFill/>
        </p:spPr>
        <p:txBody>
          <a:bodyPr wrap="square" rtlCol="0">
            <a:spAutoFit/>
          </a:bodyPr>
          <a:lstStyle/>
          <a:p>
            <a:r>
              <a:rPr lang="vi-VN" sz="2400" dirty="0">
                <a:latin typeface="Segoe UI Black" panose="020B0A02040204020203" pitchFamily="34" charset="0"/>
                <a:ea typeface="Segoe UI Black" panose="020B0A02040204020203" pitchFamily="34" charset="0"/>
              </a:rPr>
              <a:t>3.Tạo Data base và câu hỏi truy vấn</a:t>
            </a:r>
            <a:endParaRPr lang="en-US" sz="2400" dirty="0">
              <a:latin typeface="Segoe UI Black" panose="020B0A02040204020203" pitchFamily="34" charset="0"/>
              <a:ea typeface="Segoe UI Black" panose="020B0A02040204020203" pitchFamily="34" charset="0"/>
            </a:endParaRPr>
          </a:p>
        </p:txBody>
      </p:sp>
      <p:sp>
        <p:nvSpPr>
          <p:cNvPr id="17" name="TextBox 16">
            <a:extLst>
              <a:ext uri="{FF2B5EF4-FFF2-40B4-BE49-F238E27FC236}">
                <a16:creationId xmlns:a16="http://schemas.microsoft.com/office/drawing/2014/main" id="{FFF09999-864D-3653-3FF9-B2B6BD5286FF}"/>
              </a:ext>
            </a:extLst>
          </p:cNvPr>
          <p:cNvSpPr txBox="1"/>
          <p:nvPr/>
        </p:nvSpPr>
        <p:spPr>
          <a:xfrm>
            <a:off x="16904672" y="806366"/>
            <a:ext cx="4667469" cy="461665"/>
          </a:xfrm>
          <a:prstGeom prst="rect">
            <a:avLst/>
          </a:prstGeom>
          <a:noFill/>
        </p:spPr>
        <p:txBody>
          <a:bodyPr wrap="square" rtlCol="0">
            <a:spAutoFit/>
          </a:bodyPr>
          <a:lstStyle/>
          <a:p>
            <a:r>
              <a:rPr lang="vi-VN" sz="2400" dirty="0">
                <a:latin typeface="Segoe UI Black" panose="020B0A02040204020203" pitchFamily="34" charset="0"/>
                <a:ea typeface="Segoe UI Black" panose="020B0A02040204020203" pitchFamily="34" charset="0"/>
              </a:rPr>
              <a:t>2.Thiết kế hệ thống</a:t>
            </a:r>
            <a:endParaRPr lang="en-US" sz="2400" dirty="0">
              <a:latin typeface="Segoe UI Black" panose="020B0A02040204020203" pitchFamily="34" charset="0"/>
              <a:ea typeface="Segoe UI Black" panose="020B0A02040204020203" pitchFamily="34" charset="0"/>
            </a:endParaRPr>
          </a:p>
        </p:txBody>
      </p:sp>
      <p:sp>
        <p:nvSpPr>
          <p:cNvPr id="19" name="TextBox 18">
            <a:extLst>
              <a:ext uri="{FF2B5EF4-FFF2-40B4-BE49-F238E27FC236}">
                <a16:creationId xmlns:a16="http://schemas.microsoft.com/office/drawing/2014/main" id="{DF9F02A2-542B-27C2-DD77-58CBD8F7E123}"/>
              </a:ext>
            </a:extLst>
          </p:cNvPr>
          <p:cNvSpPr txBox="1"/>
          <p:nvPr/>
        </p:nvSpPr>
        <p:spPr>
          <a:xfrm>
            <a:off x="402597" y="1233030"/>
            <a:ext cx="10784114" cy="369332"/>
          </a:xfrm>
          <a:prstGeom prst="rect">
            <a:avLst/>
          </a:prstGeom>
          <a:noFill/>
        </p:spPr>
        <p:txBody>
          <a:bodyPr wrap="square">
            <a:spAutoFit/>
          </a:bodyPr>
          <a:lstStyle/>
          <a:p>
            <a:pPr marR="0" lvl="0" algn="just">
              <a:spcBef>
                <a:spcPts val="0"/>
              </a:spcBef>
              <a:spcAft>
                <a:spcPts val="0"/>
              </a:spcAft>
            </a:pPr>
            <a:r>
              <a:rPr lang="vi-VN" b="1" dirty="0">
                <a:latin typeface="Times New Roman" panose="02020603050405020304" pitchFamily="18" charset="0"/>
                <a:ea typeface="Noto Sans Mono"/>
                <a:cs typeface="Noto Sans Mono"/>
              </a:rPr>
              <a:t>b</a:t>
            </a:r>
            <a:r>
              <a:rPr lang="vi-VN" sz="1800" b="1" dirty="0">
                <a:effectLst/>
                <a:latin typeface="Times New Roman" panose="02020603050405020304" pitchFamily="18" charset="0"/>
                <a:ea typeface="Noto Sans Mono"/>
                <a:cs typeface="Noto Sans Mono"/>
              </a:rPr>
              <a:t>.   </a:t>
            </a:r>
            <a:r>
              <a:rPr lang="vi-VN" b="1" dirty="0">
                <a:latin typeface="Times New Roman" panose="02020603050405020304" pitchFamily="18" charset="0"/>
                <a:ea typeface="Noto Sans Mono"/>
                <a:cs typeface="Noto Sans Mono"/>
              </a:rPr>
              <a:t>Mối liên kết</a:t>
            </a:r>
            <a:endParaRPr lang="en-US" sz="800" b="1" dirty="0">
              <a:effectLst/>
              <a:latin typeface="Noto Sans Mono"/>
              <a:ea typeface="Noto Sans Mono"/>
              <a:cs typeface="Noto Sans Mono"/>
            </a:endParaRPr>
          </a:p>
        </p:txBody>
      </p:sp>
      <p:pic>
        <p:nvPicPr>
          <p:cNvPr id="3" name="Picture 2">
            <a:extLst>
              <a:ext uri="{FF2B5EF4-FFF2-40B4-BE49-F238E27FC236}">
                <a16:creationId xmlns:a16="http://schemas.microsoft.com/office/drawing/2014/main" id="{A3697132-DB35-60F7-8DEF-B1627FE317EE}"/>
              </a:ext>
            </a:extLst>
          </p:cNvPr>
          <p:cNvPicPr>
            <a:picLocks noChangeAspect="1"/>
          </p:cNvPicPr>
          <p:nvPr/>
        </p:nvPicPr>
        <p:blipFill>
          <a:blip r:embed="rId2"/>
          <a:stretch>
            <a:fillRect/>
          </a:stretch>
        </p:blipFill>
        <p:spPr>
          <a:xfrm>
            <a:off x="402597" y="1538881"/>
            <a:ext cx="10784114" cy="5166720"/>
          </a:xfrm>
          <a:prstGeom prst="rect">
            <a:avLst/>
          </a:prstGeom>
        </p:spPr>
      </p:pic>
    </p:spTree>
    <p:extLst>
      <p:ext uri="{BB962C8B-B14F-4D97-AF65-F5344CB8AC3E}">
        <p14:creationId xmlns:p14="http://schemas.microsoft.com/office/powerpoint/2010/main" val="29063334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CE3603E7-F00F-B725-3903-23F063791942}"/>
              </a:ext>
            </a:extLst>
          </p:cNvPr>
          <p:cNvSpPr/>
          <p:nvPr/>
        </p:nvSpPr>
        <p:spPr>
          <a:xfrm>
            <a:off x="9351254" y="270976"/>
            <a:ext cx="914400" cy="313636"/>
          </a:xfrm>
          <a:prstGeom prst="roundRect">
            <a:avLst>
              <a:gd name="adj"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 name="TextBox 4">
            <a:extLst>
              <a:ext uri="{FF2B5EF4-FFF2-40B4-BE49-F238E27FC236}">
                <a16:creationId xmlns:a16="http://schemas.microsoft.com/office/drawing/2014/main" id="{77430729-845E-9273-45E3-075C7EB8E228}"/>
              </a:ext>
            </a:extLst>
          </p:cNvPr>
          <p:cNvSpPr txBox="1"/>
          <p:nvPr/>
        </p:nvSpPr>
        <p:spPr>
          <a:xfrm>
            <a:off x="9538885" y="320072"/>
            <a:ext cx="561051" cy="215444"/>
          </a:xfrm>
          <a:prstGeom prst="rect">
            <a:avLst/>
          </a:prstGeom>
          <a:noFill/>
        </p:spPr>
        <p:txBody>
          <a:bodyPr wrap="none" lIns="0" tIns="0" rIns="0" bIns="0" rtlCol="0">
            <a:spAutoFit/>
          </a:bodyPr>
          <a:lstStyle/>
          <a:p>
            <a:pPr algn="l"/>
            <a:r>
              <a:rPr lang="en-US" sz="1400" b="1" dirty="0" err="1">
                <a:solidFill>
                  <a:schemeClr val="bg1"/>
                </a:solidFill>
                <a:latin typeface="#9Slide03 Play" panose="00000500000000000000" pitchFamily="2" charset="0"/>
              </a:rPr>
              <a:t>Phần</a:t>
            </a:r>
            <a:r>
              <a:rPr lang="en-US" sz="1400" b="1" dirty="0">
                <a:solidFill>
                  <a:schemeClr val="bg1"/>
                </a:solidFill>
                <a:latin typeface="#9Slide03 Play" panose="00000500000000000000" pitchFamily="2" charset="0"/>
              </a:rPr>
              <a:t> </a:t>
            </a:r>
            <a:r>
              <a:rPr lang="vi-VN" sz="1400" b="1" dirty="0">
                <a:solidFill>
                  <a:schemeClr val="bg1"/>
                </a:solidFill>
                <a:latin typeface="#9Slide03 Play" panose="00000500000000000000" pitchFamily="2" charset="0"/>
              </a:rPr>
              <a:t>II</a:t>
            </a:r>
            <a:r>
              <a:rPr lang="en-US" sz="1400" b="1" dirty="0">
                <a:solidFill>
                  <a:schemeClr val="bg1"/>
                </a:solidFill>
                <a:latin typeface="#9Slide03 Play" panose="00000500000000000000" pitchFamily="2" charset="0"/>
              </a:rPr>
              <a:t>I</a:t>
            </a:r>
          </a:p>
        </p:txBody>
      </p:sp>
      <p:sp>
        <p:nvSpPr>
          <p:cNvPr id="6" name="TextBox 5">
            <a:extLst>
              <a:ext uri="{FF2B5EF4-FFF2-40B4-BE49-F238E27FC236}">
                <a16:creationId xmlns:a16="http://schemas.microsoft.com/office/drawing/2014/main" id="{656A7E85-58A0-C5ED-B6EA-BC346C7D4A86}"/>
              </a:ext>
            </a:extLst>
          </p:cNvPr>
          <p:cNvSpPr txBox="1"/>
          <p:nvPr/>
        </p:nvSpPr>
        <p:spPr>
          <a:xfrm>
            <a:off x="8287360" y="320072"/>
            <a:ext cx="512961" cy="215444"/>
          </a:xfrm>
          <a:prstGeom prst="rect">
            <a:avLst/>
          </a:prstGeom>
          <a:noFill/>
        </p:spPr>
        <p:txBody>
          <a:bodyPr wrap="none" lIns="0" tIns="0" rIns="0" bIns="0" rtlCol="0">
            <a:spAutoFit/>
          </a:bodyPr>
          <a:lstStyle/>
          <a:p>
            <a:pPr algn="l"/>
            <a:r>
              <a:rPr lang="en-US" sz="1400" b="1" dirty="0" err="1">
                <a:latin typeface="#9Slide03 Play" panose="00000500000000000000" pitchFamily="2" charset="0"/>
              </a:rPr>
              <a:t>Phần</a:t>
            </a:r>
            <a:r>
              <a:rPr lang="en-US" sz="1400" b="1" dirty="0">
                <a:latin typeface="#9Slide03 Play" panose="00000500000000000000" pitchFamily="2" charset="0"/>
              </a:rPr>
              <a:t> II</a:t>
            </a:r>
          </a:p>
        </p:txBody>
      </p:sp>
      <p:sp>
        <p:nvSpPr>
          <p:cNvPr id="7" name="TextBox 6">
            <a:extLst>
              <a:ext uri="{FF2B5EF4-FFF2-40B4-BE49-F238E27FC236}">
                <a16:creationId xmlns:a16="http://schemas.microsoft.com/office/drawing/2014/main" id="{A6147D12-8E18-F6DE-B9CD-545F033B66A0}"/>
              </a:ext>
            </a:extLst>
          </p:cNvPr>
          <p:cNvSpPr txBox="1"/>
          <p:nvPr/>
        </p:nvSpPr>
        <p:spPr>
          <a:xfrm>
            <a:off x="5795530" y="320072"/>
            <a:ext cx="687689" cy="215444"/>
          </a:xfrm>
          <a:prstGeom prst="rect">
            <a:avLst/>
          </a:prstGeom>
          <a:noFill/>
        </p:spPr>
        <p:txBody>
          <a:bodyPr wrap="none" lIns="0" tIns="0" rIns="0" bIns="0" rtlCol="0">
            <a:spAutoFit/>
          </a:bodyPr>
          <a:lstStyle/>
          <a:p>
            <a:pPr algn="l"/>
            <a:r>
              <a:rPr lang="en-US" sz="1400" b="1" dirty="0">
                <a:latin typeface="#9Slide03 Play" panose="00000500000000000000" pitchFamily="2" charset="0"/>
              </a:rPr>
              <a:t>Member</a:t>
            </a:r>
          </a:p>
        </p:txBody>
      </p:sp>
      <p:sp>
        <p:nvSpPr>
          <p:cNvPr id="8" name="TextBox 7">
            <a:extLst>
              <a:ext uri="{FF2B5EF4-FFF2-40B4-BE49-F238E27FC236}">
                <a16:creationId xmlns:a16="http://schemas.microsoft.com/office/drawing/2014/main" id="{2FF9608D-BFBF-69E7-2FFD-887EB87B4584}"/>
              </a:ext>
            </a:extLst>
          </p:cNvPr>
          <p:cNvSpPr txBox="1"/>
          <p:nvPr/>
        </p:nvSpPr>
        <p:spPr>
          <a:xfrm>
            <a:off x="10715426" y="320072"/>
            <a:ext cx="657231" cy="215444"/>
          </a:xfrm>
          <a:prstGeom prst="rect">
            <a:avLst/>
          </a:prstGeom>
          <a:noFill/>
        </p:spPr>
        <p:txBody>
          <a:bodyPr wrap="none" lIns="0" tIns="0" rIns="0" bIns="0" rtlCol="0">
            <a:spAutoFit/>
          </a:bodyPr>
          <a:lstStyle/>
          <a:p>
            <a:pPr algn="l"/>
            <a:r>
              <a:rPr lang="en-US" sz="1400" b="1" dirty="0" err="1">
                <a:latin typeface="#9Slide03 Play" panose="00000500000000000000" pitchFamily="2" charset="0"/>
              </a:rPr>
              <a:t>Phần</a:t>
            </a:r>
            <a:r>
              <a:rPr lang="en-US" sz="1400" b="1" dirty="0">
                <a:latin typeface="#9Slide03 Play" panose="00000500000000000000" pitchFamily="2" charset="0"/>
              </a:rPr>
              <a:t> </a:t>
            </a:r>
            <a:r>
              <a:rPr lang="vi-VN" sz="1400" b="1" dirty="0">
                <a:latin typeface="#9Slide03 Play" panose="00000500000000000000" pitchFamily="2" charset="0"/>
              </a:rPr>
              <a:t>IV</a:t>
            </a:r>
            <a:endParaRPr lang="en-US" sz="1400" b="1" dirty="0">
              <a:latin typeface="#9Slide03 Play" panose="00000500000000000000" pitchFamily="2" charset="0"/>
            </a:endParaRPr>
          </a:p>
        </p:txBody>
      </p:sp>
      <p:sp>
        <p:nvSpPr>
          <p:cNvPr id="9" name="TextBox 8">
            <a:extLst>
              <a:ext uri="{FF2B5EF4-FFF2-40B4-BE49-F238E27FC236}">
                <a16:creationId xmlns:a16="http://schemas.microsoft.com/office/drawing/2014/main" id="{E5C28356-1B9A-78D7-0884-D8ABAC16EE25}"/>
              </a:ext>
            </a:extLst>
          </p:cNvPr>
          <p:cNvSpPr txBox="1"/>
          <p:nvPr/>
        </p:nvSpPr>
        <p:spPr>
          <a:xfrm>
            <a:off x="7132015" y="320072"/>
            <a:ext cx="464871" cy="215444"/>
          </a:xfrm>
          <a:prstGeom prst="rect">
            <a:avLst/>
          </a:prstGeom>
          <a:noFill/>
        </p:spPr>
        <p:txBody>
          <a:bodyPr wrap="none" lIns="0" tIns="0" rIns="0" bIns="0" rtlCol="0">
            <a:spAutoFit/>
          </a:bodyPr>
          <a:lstStyle/>
          <a:p>
            <a:pPr algn="l"/>
            <a:r>
              <a:rPr lang="en-US" sz="1400" b="1" dirty="0" err="1">
                <a:latin typeface="#9Slide03 Play" panose="00000500000000000000" pitchFamily="2" charset="0"/>
              </a:rPr>
              <a:t>Phần</a:t>
            </a:r>
            <a:r>
              <a:rPr lang="en-US" sz="1400" b="1" dirty="0">
                <a:latin typeface="#9Slide03 Play" panose="00000500000000000000" pitchFamily="2" charset="0"/>
              </a:rPr>
              <a:t> I</a:t>
            </a:r>
          </a:p>
        </p:txBody>
      </p:sp>
      <p:sp>
        <p:nvSpPr>
          <p:cNvPr id="10" name="TextBox 9">
            <a:extLst>
              <a:ext uri="{FF2B5EF4-FFF2-40B4-BE49-F238E27FC236}">
                <a16:creationId xmlns:a16="http://schemas.microsoft.com/office/drawing/2014/main" id="{7E16F646-DD9E-F688-F75F-11D740E74D6E}"/>
              </a:ext>
            </a:extLst>
          </p:cNvPr>
          <p:cNvSpPr txBox="1"/>
          <p:nvPr/>
        </p:nvSpPr>
        <p:spPr>
          <a:xfrm>
            <a:off x="4648200" y="320072"/>
            <a:ext cx="498534" cy="215444"/>
          </a:xfrm>
          <a:prstGeom prst="rect">
            <a:avLst/>
          </a:prstGeom>
          <a:noFill/>
        </p:spPr>
        <p:txBody>
          <a:bodyPr wrap="none" lIns="0" tIns="0" rIns="0" bIns="0" rtlCol="0">
            <a:spAutoFit/>
          </a:bodyPr>
          <a:lstStyle/>
          <a:p>
            <a:pPr algn="l"/>
            <a:r>
              <a:rPr lang="en-US" sz="1400" b="1" dirty="0">
                <a:latin typeface="#9Slide03 Play" panose="00000500000000000000" pitchFamily="2" charset="0"/>
              </a:rPr>
              <a:t>Home</a:t>
            </a:r>
          </a:p>
        </p:txBody>
      </p:sp>
      <p:sp>
        <p:nvSpPr>
          <p:cNvPr id="11" name="Hình Bầu dục 20">
            <a:hlinkClick r:id="" action="ppaction://hlinkshowjump?jump=nextslide"/>
            <a:extLst>
              <a:ext uri="{FF2B5EF4-FFF2-40B4-BE49-F238E27FC236}">
                <a16:creationId xmlns:a16="http://schemas.microsoft.com/office/drawing/2014/main" id="{A26EC481-E2CC-0A37-698F-11CF4A9DE395}"/>
              </a:ext>
            </a:extLst>
          </p:cNvPr>
          <p:cNvSpPr/>
          <p:nvPr/>
        </p:nvSpPr>
        <p:spPr>
          <a:xfrm>
            <a:off x="6199483" y="6036469"/>
            <a:ext cx="384674" cy="384674"/>
          </a:xfrm>
          <a:prstGeom prst="ellipse">
            <a:avLst/>
          </a:prstGeom>
          <a:solidFill>
            <a:srgbClr val="FF0000"/>
          </a:solidFill>
          <a:ln>
            <a:noFill/>
          </a:ln>
          <a:effectLst>
            <a:outerShdw blurRad="228600" dist="127000" dir="8100000" algn="tr" rotWithShape="0">
              <a:srgbClr val="467076">
                <a:alpha val="5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 name="Đồ họa 45" descr="Caret Left with solid fill">
            <a:hlinkClick r:id="" action="ppaction://hlinkshowjump?jump=nextslide"/>
            <a:extLst>
              <a:ext uri="{FF2B5EF4-FFF2-40B4-BE49-F238E27FC236}">
                <a16:creationId xmlns:a16="http://schemas.microsoft.com/office/drawing/2014/main" id="{6D674880-7F88-4A07-B329-AC0E59123FC8}"/>
              </a:ext>
            </a:extLst>
          </p:cNvPr>
          <p:cNvSpPr/>
          <p:nvPr/>
        </p:nvSpPr>
        <p:spPr>
          <a:xfrm flipH="1">
            <a:off x="6340482" y="6170351"/>
            <a:ext cx="102321" cy="116650"/>
          </a:xfrm>
          <a:custGeom>
            <a:avLst/>
            <a:gdLst>
              <a:gd name="connsiteX0" fmla="*/ 88957 w 102321"/>
              <a:gd name="connsiteY0" fmla="*/ 116650 h 116650"/>
              <a:gd name="connsiteX1" fmla="*/ 0 w 102321"/>
              <a:gd name="connsiteY1" fmla="*/ 58320 h 116650"/>
              <a:gd name="connsiteX2" fmla="*/ 88957 w 102321"/>
              <a:gd name="connsiteY2" fmla="*/ 0 h 116650"/>
              <a:gd name="connsiteX3" fmla="*/ 102318 w 102321"/>
              <a:gd name="connsiteY3" fmla="*/ 8757 h 116650"/>
              <a:gd name="connsiteX4" fmla="*/ 26716 w 102321"/>
              <a:gd name="connsiteY4" fmla="*/ 58320 h 116650"/>
              <a:gd name="connsiteX5" fmla="*/ 102322 w 102321"/>
              <a:gd name="connsiteY5" fmla="*/ 107893 h 116650"/>
              <a:gd name="connsiteX6" fmla="*/ 88957 w 102321"/>
              <a:gd name="connsiteY6" fmla="*/ 116650 h 116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321" h="116650">
                <a:moveTo>
                  <a:pt x="88957" y="116650"/>
                </a:moveTo>
                <a:lnTo>
                  <a:pt x="0" y="58320"/>
                </a:lnTo>
                <a:lnTo>
                  <a:pt x="88957" y="0"/>
                </a:lnTo>
                <a:lnTo>
                  <a:pt x="102318" y="8757"/>
                </a:lnTo>
                <a:lnTo>
                  <a:pt x="26716" y="58320"/>
                </a:lnTo>
                <a:lnTo>
                  <a:pt x="102322" y="107893"/>
                </a:lnTo>
                <a:lnTo>
                  <a:pt x="88957" y="116650"/>
                </a:lnTo>
                <a:close/>
              </a:path>
            </a:pathLst>
          </a:custGeom>
          <a:solidFill>
            <a:schemeClr val="bg1"/>
          </a:solidFill>
          <a:ln w="3076" cap="flat">
            <a:noFill/>
            <a:prstDash val="solid"/>
            <a:miter/>
          </a:ln>
        </p:spPr>
        <p:txBody>
          <a:bodyPr rtlCol="0" anchor="ctr"/>
          <a:lstStyle/>
          <a:p>
            <a:endParaRPr lang="vi-VN"/>
          </a:p>
        </p:txBody>
      </p:sp>
      <p:sp>
        <p:nvSpPr>
          <p:cNvPr id="13" name="Hình Bầu dục 22">
            <a:hlinkClick r:id="" action="ppaction://hlinkshowjump?jump=previousslide"/>
            <a:extLst>
              <a:ext uri="{FF2B5EF4-FFF2-40B4-BE49-F238E27FC236}">
                <a16:creationId xmlns:a16="http://schemas.microsoft.com/office/drawing/2014/main" id="{7DBEDB4E-1AAE-895B-976E-02E67ADB528D}"/>
              </a:ext>
            </a:extLst>
          </p:cNvPr>
          <p:cNvSpPr/>
          <p:nvPr/>
        </p:nvSpPr>
        <p:spPr>
          <a:xfrm>
            <a:off x="5602495" y="6036469"/>
            <a:ext cx="384674" cy="384674"/>
          </a:xfrm>
          <a:prstGeom prst="ellipse">
            <a:avLst/>
          </a:prstGeom>
          <a:solidFill>
            <a:schemeClr val="bg1"/>
          </a:solidFill>
          <a:ln>
            <a:noFill/>
          </a:ln>
          <a:effectLst>
            <a:outerShdw blurRad="228600" dist="127000" dir="8100000" algn="tr"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14" name="Đồ họa 46" descr="Caret Left with solid fill">
            <a:hlinkClick r:id="" action="ppaction://hlinkshowjump?jump=previousslide"/>
            <a:extLst>
              <a:ext uri="{FF2B5EF4-FFF2-40B4-BE49-F238E27FC236}">
                <a16:creationId xmlns:a16="http://schemas.microsoft.com/office/drawing/2014/main" id="{3911388F-4893-47B3-A50F-09ACA74DFD90}"/>
              </a:ext>
            </a:extLst>
          </p:cNvPr>
          <p:cNvSpPr/>
          <p:nvPr/>
        </p:nvSpPr>
        <p:spPr>
          <a:xfrm>
            <a:off x="5743494" y="6170351"/>
            <a:ext cx="102321" cy="116650"/>
          </a:xfrm>
          <a:custGeom>
            <a:avLst/>
            <a:gdLst>
              <a:gd name="connsiteX0" fmla="*/ 88957 w 102321"/>
              <a:gd name="connsiteY0" fmla="*/ 116650 h 116650"/>
              <a:gd name="connsiteX1" fmla="*/ 0 w 102321"/>
              <a:gd name="connsiteY1" fmla="*/ 58320 h 116650"/>
              <a:gd name="connsiteX2" fmla="*/ 88957 w 102321"/>
              <a:gd name="connsiteY2" fmla="*/ 0 h 116650"/>
              <a:gd name="connsiteX3" fmla="*/ 102318 w 102321"/>
              <a:gd name="connsiteY3" fmla="*/ 8757 h 116650"/>
              <a:gd name="connsiteX4" fmla="*/ 26716 w 102321"/>
              <a:gd name="connsiteY4" fmla="*/ 58320 h 116650"/>
              <a:gd name="connsiteX5" fmla="*/ 102322 w 102321"/>
              <a:gd name="connsiteY5" fmla="*/ 107893 h 116650"/>
              <a:gd name="connsiteX6" fmla="*/ 88957 w 102321"/>
              <a:gd name="connsiteY6" fmla="*/ 116650 h 116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321" h="116650">
                <a:moveTo>
                  <a:pt x="88957" y="116650"/>
                </a:moveTo>
                <a:lnTo>
                  <a:pt x="0" y="58320"/>
                </a:lnTo>
                <a:lnTo>
                  <a:pt x="88957" y="0"/>
                </a:lnTo>
                <a:lnTo>
                  <a:pt x="102318" y="8757"/>
                </a:lnTo>
                <a:lnTo>
                  <a:pt x="26716" y="58320"/>
                </a:lnTo>
                <a:lnTo>
                  <a:pt x="102322" y="107893"/>
                </a:lnTo>
                <a:lnTo>
                  <a:pt x="88957" y="116650"/>
                </a:lnTo>
                <a:close/>
              </a:path>
            </a:pathLst>
          </a:custGeom>
          <a:solidFill>
            <a:srgbClr val="FF0000"/>
          </a:solidFill>
          <a:ln w="3076" cap="flat">
            <a:noFill/>
            <a:prstDash val="solid"/>
            <a:miter/>
          </a:ln>
        </p:spPr>
        <p:txBody>
          <a:bodyPr rtlCol="0" anchor="ctr"/>
          <a:lstStyle/>
          <a:p>
            <a:endParaRPr lang="vi-VN"/>
          </a:p>
        </p:txBody>
      </p:sp>
      <p:sp>
        <p:nvSpPr>
          <p:cNvPr id="15" name="TextBox 14">
            <a:extLst>
              <a:ext uri="{FF2B5EF4-FFF2-40B4-BE49-F238E27FC236}">
                <a16:creationId xmlns:a16="http://schemas.microsoft.com/office/drawing/2014/main" id="{27698397-A63C-425F-249E-ED3732978987}"/>
              </a:ext>
            </a:extLst>
          </p:cNvPr>
          <p:cNvSpPr txBox="1"/>
          <p:nvPr/>
        </p:nvSpPr>
        <p:spPr>
          <a:xfrm>
            <a:off x="402597" y="1233030"/>
            <a:ext cx="10784114" cy="369332"/>
          </a:xfrm>
          <a:prstGeom prst="rect">
            <a:avLst/>
          </a:prstGeom>
          <a:noFill/>
        </p:spPr>
        <p:txBody>
          <a:bodyPr wrap="square">
            <a:spAutoFit/>
          </a:bodyPr>
          <a:lstStyle/>
          <a:p>
            <a:pPr marR="0" lvl="0" algn="just">
              <a:spcBef>
                <a:spcPts val="0"/>
              </a:spcBef>
              <a:spcAft>
                <a:spcPts val="0"/>
              </a:spcAft>
            </a:pPr>
            <a:r>
              <a:rPr lang="vi-VN" sz="1800" b="1" dirty="0">
                <a:effectLst/>
                <a:latin typeface="Times New Roman" panose="02020603050405020304" pitchFamily="18" charset="0"/>
                <a:ea typeface="Noto Sans Mono"/>
                <a:cs typeface="Noto Sans Mono"/>
              </a:rPr>
              <a:t>c.   SQL</a:t>
            </a:r>
            <a:endParaRPr lang="en-US" sz="800" b="1" dirty="0">
              <a:effectLst/>
              <a:latin typeface="Noto Sans Mono"/>
              <a:ea typeface="Noto Sans Mono"/>
              <a:cs typeface="Noto Sans Mono"/>
            </a:endParaRPr>
          </a:p>
        </p:txBody>
      </p:sp>
      <p:sp>
        <p:nvSpPr>
          <p:cNvPr id="16" name="TextBox 15">
            <a:extLst>
              <a:ext uri="{FF2B5EF4-FFF2-40B4-BE49-F238E27FC236}">
                <a16:creationId xmlns:a16="http://schemas.microsoft.com/office/drawing/2014/main" id="{2CDB1023-990F-5026-63FA-189A13E3ED9E}"/>
              </a:ext>
            </a:extLst>
          </p:cNvPr>
          <p:cNvSpPr txBox="1"/>
          <p:nvPr/>
        </p:nvSpPr>
        <p:spPr>
          <a:xfrm>
            <a:off x="268491" y="806366"/>
            <a:ext cx="5930992" cy="461665"/>
          </a:xfrm>
          <a:prstGeom prst="rect">
            <a:avLst/>
          </a:prstGeom>
          <a:noFill/>
        </p:spPr>
        <p:txBody>
          <a:bodyPr wrap="square" rtlCol="0">
            <a:spAutoFit/>
          </a:bodyPr>
          <a:lstStyle/>
          <a:p>
            <a:r>
              <a:rPr lang="vi-VN" sz="2400" dirty="0">
                <a:latin typeface="Segoe UI Black" panose="020B0A02040204020203" pitchFamily="34" charset="0"/>
                <a:ea typeface="Segoe UI Black" panose="020B0A02040204020203" pitchFamily="34" charset="0"/>
              </a:rPr>
              <a:t>3.Tạo Data base và câu hỏi truy vấn</a:t>
            </a:r>
            <a:endParaRPr lang="en-US" sz="2400" dirty="0">
              <a:latin typeface="Segoe UI Black" panose="020B0A02040204020203" pitchFamily="34" charset="0"/>
              <a:ea typeface="Segoe UI Black" panose="020B0A02040204020203" pitchFamily="34" charset="0"/>
            </a:endParaRPr>
          </a:p>
        </p:txBody>
      </p:sp>
      <p:pic>
        <p:nvPicPr>
          <p:cNvPr id="18" name="Picture 17">
            <a:extLst>
              <a:ext uri="{FF2B5EF4-FFF2-40B4-BE49-F238E27FC236}">
                <a16:creationId xmlns:a16="http://schemas.microsoft.com/office/drawing/2014/main" id="{2ABE01C9-9F65-18F7-CDF7-22B04C6AAB5E}"/>
              </a:ext>
            </a:extLst>
          </p:cNvPr>
          <p:cNvPicPr>
            <a:picLocks noChangeAspect="1"/>
          </p:cNvPicPr>
          <p:nvPr/>
        </p:nvPicPr>
        <p:blipFill>
          <a:blip r:embed="rId2"/>
          <a:stretch>
            <a:fillRect/>
          </a:stretch>
        </p:blipFill>
        <p:spPr>
          <a:xfrm>
            <a:off x="1340571" y="1637255"/>
            <a:ext cx="5048955" cy="4248743"/>
          </a:xfrm>
          <a:prstGeom prst="rect">
            <a:avLst/>
          </a:prstGeom>
        </p:spPr>
      </p:pic>
      <p:pic>
        <p:nvPicPr>
          <p:cNvPr id="19" name="Picture 18" descr="A screenshot of a white background with black text&#10;&#10;Description automatically generated">
            <a:extLst>
              <a:ext uri="{FF2B5EF4-FFF2-40B4-BE49-F238E27FC236}">
                <a16:creationId xmlns:a16="http://schemas.microsoft.com/office/drawing/2014/main" id="{063B9A07-478D-BC74-04CF-7A2909E90221}"/>
              </a:ext>
            </a:extLst>
          </p:cNvPr>
          <p:cNvPicPr>
            <a:picLocks noChangeAspect="1"/>
          </p:cNvPicPr>
          <p:nvPr/>
        </p:nvPicPr>
        <p:blipFill>
          <a:blip r:embed="rId3"/>
          <a:stretch>
            <a:fillRect/>
          </a:stretch>
        </p:blipFill>
        <p:spPr>
          <a:xfrm>
            <a:off x="6544243" y="4189870"/>
            <a:ext cx="3917950" cy="1435100"/>
          </a:xfrm>
          <a:prstGeom prst="rect">
            <a:avLst/>
          </a:prstGeom>
        </p:spPr>
      </p:pic>
    </p:spTree>
    <p:extLst>
      <p:ext uri="{BB962C8B-B14F-4D97-AF65-F5344CB8AC3E}">
        <p14:creationId xmlns:p14="http://schemas.microsoft.com/office/powerpoint/2010/main" val="5439509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CE3603E7-F00F-B725-3903-23F063791942}"/>
              </a:ext>
            </a:extLst>
          </p:cNvPr>
          <p:cNvSpPr/>
          <p:nvPr/>
        </p:nvSpPr>
        <p:spPr>
          <a:xfrm>
            <a:off x="9351254" y="270976"/>
            <a:ext cx="914400" cy="313636"/>
          </a:xfrm>
          <a:prstGeom prst="roundRect">
            <a:avLst>
              <a:gd name="adj"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 name="TextBox 4">
            <a:extLst>
              <a:ext uri="{FF2B5EF4-FFF2-40B4-BE49-F238E27FC236}">
                <a16:creationId xmlns:a16="http://schemas.microsoft.com/office/drawing/2014/main" id="{77430729-845E-9273-45E3-075C7EB8E228}"/>
              </a:ext>
            </a:extLst>
          </p:cNvPr>
          <p:cNvSpPr txBox="1"/>
          <p:nvPr/>
        </p:nvSpPr>
        <p:spPr>
          <a:xfrm>
            <a:off x="9538885" y="320072"/>
            <a:ext cx="561051" cy="215444"/>
          </a:xfrm>
          <a:prstGeom prst="rect">
            <a:avLst/>
          </a:prstGeom>
          <a:noFill/>
        </p:spPr>
        <p:txBody>
          <a:bodyPr wrap="none" lIns="0" tIns="0" rIns="0" bIns="0" rtlCol="0">
            <a:spAutoFit/>
          </a:bodyPr>
          <a:lstStyle/>
          <a:p>
            <a:pPr algn="l"/>
            <a:r>
              <a:rPr lang="en-US" sz="1400" b="1" dirty="0" err="1">
                <a:solidFill>
                  <a:schemeClr val="bg1"/>
                </a:solidFill>
                <a:latin typeface="#9Slide03 Play" panose="00000500000000000000" pitchFamily="2" charset="0"/>
              </a:rPr>
              <a:t>Phần</a:t>
            </a:r>
            <a:r>
              <a:rPr lang="en-US" sz="1400" b="1" dirty="0">
                <a:solidFill>
                  <a:schemeClr val="bg1"/>
                </a:solidFill>
                <a:latin typeface="#9Slide03 Play" panose="00000500000000000000" pitchFamily="2" charset="0"/>
              </a:rPr>
              <a:t> </a:t>
            </a:r>
            <a:r>
              <a:rPr lang="vi-VN" sz="1400" b="1" dirty="0">
                <a:solidFill>
                  <a:schemeClr val="bg1"/>
                </a:solidFill>
                <a:latin typeface="#9Slide03 Play" panose="00000500000000000000" pitchFamily="2" charset="0"/>
              </a:rPr>
              <a:t>II</a:t>
            </a:r>
            <a:r>
              <a:rPr lang="en-US" sz="1400" b="1" dirty="0">
                <a:solidFill>
                  <a:schemeClr val="bg1"/>
                </a:solidFill>
                <a:latin typeface="#9Slide03 Play" panose="00000500000000000000" pitchFamily="2" charset="0"/>
              </a:rPr>
              <a:t>I</a:t>
            </a:r>
          </a:p>
        </p:txBody>
      </p:sp>
      <p:sp>
        <p:nvSpPr>
          <p:cNvPr id="6" name="TextBox 5">
            <a:extLst>
              <a:ext uri="{FF2B5EF4-FFF2-40B4-BE49-F238E27FC236}">
                <a16:creationId xmlns:a16="http://schemas.microsoft.com/office/drawing/2014/main" id="{656A7E85-58A0-C5ED-B6EA-BC346C7D4A86}"/>
              </a:ext>
            </a:extLst>
          </p:cNvPr>
          <p:cNvSpPr txBox="1"/>
          <p:nvPr/>
        </p:nvSpPr>
        <p:spPr>
          <a:xfrm>
            <a:off x="8287360" y="320072"/>
            <a:ext cx="512961" cy="215444"/>
          </a:xfrm>
          <a:prstGeom prst="rect">
            <a:avLst/>
          </a:prstGeom>
          <a:noFill/>
        </p:spPr>
        <p:txBody>
          <a:bodyPr wrap="none" lIns="0" tIns="0" rIns="0" bIns="0" rtlCol="0">
            <a:spAutoFit/>
          </a:bodyPr>
          <a:lstStyle/>
          <a:p>
            <a:pPr algn="l"/>
            <a:r>
              <a:rPr lang="en-US" sz="1400" b="1" dirty="0" err="1">
                <a:latin typeface="#9Slide03 Play" panose="00000500000000000000" pitchFamily="2" charset="0"/>
              </a:rPr>
              <a:t>Phần</a:t>
            </a:r>
            <a:r>
              <a:rPr lang="en-US" sz="1400" b="1" dirty="0">
                <a:latin typeface="#9Slide03 Play" panose="00000500000000000000" pitchFamily="2" charset="0"/>
              </a:rPr>
              <a:t> II</a:t>
            </a:r>
          </a:p>
        </p:txBody>
      </p:sp>
      <p:sp>
        <p:nvSpPr>
          <p:cNvPr id="7" name="TextBox 6">
            <a:extLst>
              <a:ext uri="{FF2B5EF4-FFF2-40B4-BE49-F238E27FC236}">
                <a16:creationId xmlns:a16="http://schemas.microsoft.com/office/drawing/2014/main" id="{A6147D12-8E18-F6DE-B9CD-545F033B66A0}"/>
              </a:ext>
            </a:extLst>
          </p:cNvPr>
          <p:cNvSpPr txBox="1"/>
          <p:nvPr/>
        </p:nvSpPr>
        <p:spPr>
          <a:xfrm>
            <a:off x="5795530" y="320072"/>
            <a:ext cx="687689" cy="215444"/>
          </a:xfrm>
          <a:prstGeom prst="rect">
            <a:avLst/>
          </a:prstGeom>
          <a:noFill/>
        </p:spPr>
        <p:txBody>
          <a:bodyPr wrap="none" lIns="0" tIns="0" rIns="0" bIns="0" rtlCol="0">
            <a:spAutoFit/>
          </a:bodyPr>
          <a:lstStyle/>
          <a:p>
            <a:pPr algn="l"/>
            <a:r>
              <a:rPr lang="en-US" sz="1400" b="1" dirty="0">
                <a:latin typeface="#9Slide03 Play" panose="00000500000000000000" pitchFamily="2" charset="0"/>
              </a:rPr>
              <a:t>Member</a:t>
            </a:r>
          </a:p>
        </p:txBody>
      </p:sp>
      <p:sp>
        <p:nvSpPr>
          <p:cNvPr id="8" name="TextBox 7">
            <a:extLst>
              <a:ext uri="{FF2B5EF4-FFF2-40B4-BE49-F238E27FC236}">
                <a16:creationId xmlns:a16="http://schemas.microsoft.com/office/drawing/2014/main" id="{2FF9608D-BFBF-69E7-2FFD-887EB87B4584}"/>
              </a:ext>
            </a:extLst>
          </p:cNvPr>
          <p:cNvSpPr txBox="1"/>
          <p:nvPr/>
        </p:nvSpPr>
        <p:spPr>
          <a:xfrm>
            <a:off x="10715426" y="320072"/>
            <a:ext cx="657231" cy="215444"/>
          </a:xfrm>
          <a:prstGeom prst="rect">
            <a:avLst/>
          </a:prstGeom>
          <a:noFill/>
        </p:spPr>
        <p:txBody>
          <a:bodyPr wrap="none" lIns="0" tIns="0" rIns="0" bIns="0" rtlCol="0">
            <a:spAutoFit/>
          </a:bodyPr>
          <a:lstStyle/>
          <a:p>
            <a:pPr algn="l"/>
            <a:r>
              <a:rPr lang="en-US" sz="1400" b="1" dirty="0" err="1">
                <a:latin typeface="#9Slide03 Play" panose="00000500000000000000" pitchFamily="2" charset="0"/>
              </a:rPr>
              <a:t>Phần</a:t>
            </a:r>
            <a:r>
              <a:rPr lang="en-US" sz="1400" b="1" dirty="0">
                <a:latin typeface="#9Slide03 Play" panose="00000500000000000000" pitchFamily="2" charset="0"/>
              </a:rPr>
              <a:t> </a:t>
            </a:r>
            <a:r>
              <a:rPr lang="vi-VN" sz="1400" b="1" dirty="0">
                <a:latin typeface="#9Slide03 Play" panose="00000500000000000000" pitchFamily="2" charset="0"/>
              </a:rPr>
              <a:t>IV</a:t>
            </a:r>
            <a:endParaRPr lang="en-US" sz="1400" b="1" dirty="0">
              <a:latin typeface="#9Slide03 Play" panose="00000500000000000000" pitchFamily="2" charset="0"/>
            </a:endParaRPr>
          </a:p>
        </p:txBody>
      </p:sp>
      <p:sp>
        <p:nvSpPr>
          <p:cNvPr id="9" name="TextBox 8">
            <a:extLst>
              <a:ext uri="{FF2B5EF4-FFF2-40B4-BE49-F238E27FC236}">
                <a16:creationId xmlns:a16="http://schemas.microsoft.com/office/drawing/2014/main" id="{E5C28356-1B9A-78D7-0884-D8ABAC16EE25}"/>
              </a:ext>
            </a:extLst>
          </p:cNvPr>
          <p:cNvSpPr txBox="1"/>
          <p:nvPr/>
        </p:nvSpPr>
        <p:spPr>
          <a:xfrm>
            <a:off x="7132015" y="320072"/>
            <a:ext cx="464871" cy="215444"/>
          </a:xfrm>
          <a:prstGeom prst="rect">
            <a:avLst/>
          </a:prstGeom>
          <a:noFill/>
        </p:spPr>
        <p:txBody>
          <a:bodyPr wrap="none" lIns="0" tIns="0" rIns="0" bIns="0" rtlCol="0">
            <a:spAutoFit/>
          </a:bodyPr>
          <a:lstStyle/>
          <a:p>
            <a:pPr algn="l"/>
            <a:r>
              <a:rPr lang="en-US" sz="1400" b="1" dirty="0" err="1">
                <a:latin typeface="#9Slide03 Play" panose="00000500000000000000" pitchFamily="2" charset="0"/>
              </a:rPr>
              <a:t>Phần</a:t>
            </a:r>
            <a:r>
              <a:rPr lang="en-US" sz="1400" b="1" dirty="0">
                <a:latin typeface="#9Slide03 Play" panose="00000500000000000000" pitchFamily="2" charset="0"/>
              </a:rPr>
              <a:t> I</a:t>
            </a:r>
          </a:p>
        </p:txBody>
      </p:sp>
      <p:sp>
        <p:nvSpPr>
          <p:cNvPr id="10" name="TextBox 9">
            <a:extLst>
              <a:ext uri="{FF2B5EF4-FFF2-40B4-BE49-F238E27FC236}">
                <a16:creationId xmlns:a16="http://schemas.microsoft.com/office/drawing/2014/main" id="{7E16F646-DD9E-F688-F75F-11D740E74D6E}"/>
              </a:ext>
            </a:extLst>
          </p:cNvPr>
          <p:cNvSpPr txBox="1"/>
          <p:nvPr/>
        </p:nvSpPr>
        <p:spPr>
          <a:xfrm>
            <a:off x="4648200" y="320072"/>
            <a:ext cx="498534" cy="215444"/>
          </a:xfrm>
          <a:prstGeom prst="rect">
            <a:avLst/>
          </a:prstGeom>
          <a:noFill/>
        </p:spPr>
        <p:txBody>
          <a:bodyPr wrap="none" lIns="0" tIns="0" rIns="0" bIns="0" rtlCol="0">
            <a:spAutoFit/>
          </a:bodyPr>
          <a:lstStyle/>
          <a:p>
            <a:pPr algn="l"/>
            <a:r>
              <a:rPr lang="en-US" sz="1400" b="1" dirty="0">
                <a:latin typeface="#9Slide03 Play" panose="00000500000000000000" pitchFamily="2" charset="0"/>
              </a:rPr>
              <a:t>Home</a:t>
            </a:r>
          </a:p>
        </p:txBody>
      </p:sp>
      <p:sp>
        <p:nvSpPr>
          <p:cNvPr id="11" name="Hình Bầu dục 20">
            <a:hlinkClick r:id="" action="ppaction://hlinkshowjump?jump=nextslide"/>
            <a:extLst>
              <a:ext uri="{FF2B5EF4-FFF2-40B4-BE49-F238E27FC236}">
                <a16:creationId xmlns:a16="http://schemas.microsoft.com/office/drawing/2014/main" id="{A26EC481-E2CC-0A37-698F-11CF4A9DE395}"/>
              </a:ext>
            </a:extLst>
          </p:cNvPr>
          <p:cNvSpPr/>
          <p:nvPr/>
        </p:nvSpPr>
        <p:spPr>
          <a:xfrm>
            <a:off x="6199483" y="6036469"/>
            <a:ext cx="384674" cy="384674"/>
          </a:xfrm>
          <a:prstGeom prst="ellipse">
            <a:avLst/>
          </a:prstGeom>
          <a:solidFill>
            <a:srgbClr val="FF0000"/>
          </a:solidFill>
          <a:ln>
            <a:noFill/>
          </a:ln>
          <a:effectLst>
            <a:outerShdw blurRad="228600" dist="127000" dir="8100000" algn="tr" rotWithShape="0">
              <a:srgbClr val="467076">
                <a:alpha val="5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 name="Đồ họa 45" descr="Caret Left with solid fill">
            <a:hlinkClick r:id="" action="ppaction://hlinkshowjump?jump=nextslide"/>
            <a:extLst>
              <a:ext uri="{FF2B5EF4-FFF2-40B4-BE49-F238E27FC236}">
                <a16:creationId xmlns:a16="http://schemas.microsoft.com/office/drawing/2014/main" id="{6D674880-7F88-4A07-B329-AC0E59123FC8}"/>
              </a:ext>
            </a:extLst>
          </p:cNvPr>
          <p:cNvSpPr/>
          <p:nvPr/>
        </p:nvSpPr>
        <p:spPr>
          <a:xfrm flipH="1">
            <a:off x="6340482" y="6170351"/>
            <a:ext cx="102321" cy="116650"/>
          </a:xfrm>
          <a:custGeom>
            <a:avLst/>
            <a:gdLst>
              <a:gd name="connsiteX0" fmla="*/ 88957 w 102321"/>
              <a:gd name="connsiteY0" fmla="*/ 116650 h 116650"/>
              <a:gd name="connsiteX1" fmla="*/ 0 w 102321"/>
              <a:gd name="connsiteY1" fmla="*/ 58320 h 116650"/>
              <a:gd name="connsiteX2" fmla="*/ 88957 w 102321"/>
              <a:gd name="connsiteY2" fmla="*/ 0 h 116650"/>
              <a:gd name="connsiteX3" fmla="*/ 102318 w 102321"/>
              <a:gd name="connsiteY3" fmla="*/ 8757 h 116650"/>
              <a:gd name="connsiteX4" fmla="*/ 26716 w 102321"/>
              <a:gd name="connsiteY4" fmla="*/ 58320 h 116650"/>
              <a:gd name="connsiteX5" fmla="*/ 102322 w 102321"/>
              <a:gd name="connsiteY5" fmla="*/ 107893 h 116650"/>
              <a:gd name="connsiteX6" fmla="*/ 88957 w 102321"/>
              <a:gd name="connsiteY6" fmla="*/ 116650 h 116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321" h="116650">
                <a:moveTo>
                  <a:pt x="88957" y="116650"/>
                </a:moveTo>
                <a:lnTo>
                  <a:pt x="0" y="58320"/>
                </a:lnTo>
                <a:lnTo>
                  <a:pt x="88957" y="0"/>
                </a:lnTo>
                <a:lnTo>
                  <a:pt x="102318" y="8757"/>
                </a:lnTo>
                <a:lnTo>
                  <a:pt x="26716" y="58320"/>
                </a:lnTo>
                <a:lnTo>
                  <a:pt x="102322" y="107893"/>
                </a:lnTo>
                <a:lnTo>
                  <a:pt x="88957" y="116650"/>
                </a:lnTo>
                <a:close/>
              </a:path>
            </a:pathLst>
          </a:custGeom>
          <a:solidFill>
            <a:schemeClr val="bg1"/>
          </a:solidFill>
          <a:ln w="3076" cap="flat">
            <a:noFill/>
            <a:prstDash val="solid"/>
            <a:miter/>
          </a:ln>
        </p:spPr>
        <p:txBody>
          <a:bodyPr rtlCol="0" anchor="ctr"/>
          <a:lstStyle/>
          <a:p>
            <a:endParaRPr lang="vi-VN"/>
          </a:p>
        </p:txBody>
      </p:sp>
      <p:sp>
        <p:nvSpPr>
          <p:cNvPr id="13" name="Hình Bầu dục 22">
            <a:hlinkClick r:id="" action="ppaction://hlinkshowjump?jump=previousslide"/>
            <a:extLst>
              <a:ext uri="{FF2B5EF4-FFF2-40B4-BE49-F238E27FC236}">
                <a16:creationId xmlns:a16="http://schemas.microsoft.com/office/drawing/2014/main" id="{7DBEDB4E-1AAE-895B-976E-02E67ADB528D}"/>
              </a:ext>
            </a:extLst>
          </p:cNvPr>
          <p:cNvSpPr/>
          <p:nvPr/>
        </p:nvSpPr>
        <p:spPr>
          <a:xfrm>
            <a:off x="5602495" y="6036469"/>
            <a:ext cx="384674" cy="384674"/>
          </a:xfrm>
          <a:prstGeom prst="ellipse">
            <a:avLst/>
          </a:prstGeom>
          <a:solidFill>
            <a:schemeClr val="bg1"/>
          </a:solidFill>
          <a:ln>
            <a:noFill/>
          </a:ln>
          <a:effectLst>
            <a:outerShdw blurRad="228600" dist="127000" dir="8100000" algn="tr"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14" name="Đồ họa 46" descr="Caret Left with solid fill">
            <a:hlinkClick r:id="" action="ppaction://hlinkshowjump?jump=previousslide"/>
            <a:extLst>
              <a:ext uri="{FF2B5EF4-FFF2-40B4-BE49-F238E27FC236}">
                <a16:creationId xmlns:a16="http://schemas.microsoft.com/office/drawing/2014/main" id="{3911388F-4893-47B3-A50F-09ACA74DFD90}"/>
              </a:ext>
            </a:extLst>
          </p:cNvPr>
          <p:cNvSpPr/>
          <p:nvPr/>
        </p:nvSpPr>
        <p:spPr>
          <a:xfrm>
            <a:off x="5743494" y="6170351"/>
            <a:ext cx="102321" cy="116650"/>
          </a:xfrm>
          <a:custGeom>
            <a:avLst/>
            <a:gdLst>
              <a:gd name="connsiteX0" fmla="*/ 88957 w 102321"/>
              <a:gd name="connsiteY0" fmla="*/ 116650 h 116650"/>
              <a:gd name="connsiteX1" fmla="*/ 0 w 102321"/>
              <a:gd name="connsiteY1" fmla="*/ 58320 h 116650"/>
              <a:gd name="connsiteX2" fmla="*/ 88957 w 102321"/>
              <a:gd name="connsiteY2" fmla="*/ 0 h 116650"/>
              <a:gd name="connsiteX3" fmla="*/ 102318 w 102321"/>
              <a:gd name="connsiteY3" fmla="*/ 8757 h 116650"/>
              <a:gd name="connsiteX4" fmla="*/ 26716 w 102321"/>
              <a:gd name="connsiteY4" fmla="*/ 58320 h 116650"/>
              <a:gd name="connsiteX5" fmla="*/ 102322 w 102321"/>
              <a:gd name="connsiteY5" fmla="*/ 107893 h 116650"/>
              <a:gd name="connsiteX6" fmla="*/ 88957 w 102321"/>
              <a:gd name="connsiteY6" fmla="*/ 116650 h 116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321" h="116650">
                <a:moveTo>
                  <a:pt x="88957" y="116650"/>
                </a:moveTo>
                <a:lnTo>
                  <a:pt x="0" y="58320"/>
                </a:lnTo>
                <a:lnTo>
                  <a:pt x="88957" y="0"/>
                </a:lnTo>
                <a:lnTo>
                  <a:pt x="102318" y="8757"/>
                </a:lnTo>
                <a:lnTo>
                  <a:pt x="26716" y="58320"/>
                </a:lnTo>
                <a:lnTo>
                  <a:pt x="102322" y="107893"/>
                </a:lnTo>
                <a:lnTo>
                  <a:pt x="88957" y="116650"/>
                </a:lnTo>
                <a:close/>
              </a:path>
            </a:pathLst>
          </a:custGeom>
          <a:solidFill>
            <a:srgbClr val="FF0000"/>
          </a:solidFill>
          <a:ln w="3076" cap="flat">
            <a:noFill/>
            <a:prstDash val="solid"/>
            <a:miter/>
          </a:ln>
        </p:spPr>
        <p:txBody>
          <a:bodyPr rtlCol="0" anchor="ctr"/>
          <a:lstStyle/>
          <a:p>
            <a:endParaRPr lang="vi-VN"/>
          </a:p>
        </p:txBody>
      </p:sp>
      <p:sp>
        <p:nvSpPr>
          <p:cNvPr id="15" name="TextBox 14">
            <a:extLst>
              <a:ext uri="{FF2B5EF4-FFF2-40B4-BE49-F238E27FC236}">
                <a16:creationId xmlns:a16="http://schemas.microsoft.com/office/drawing/2014/main" id="{27698397-A63C-425F-249E-ED3732978987}"/>
              </a:ext>
            </a:extLst>
          </p:cNvPr>
          <p:cNvSpPr txBox="1"/>
          <p:nvPr/>
        </p:nvSpPr>
        <p:spPr>
          <a:xfrm>
            <a:off x="402597" y="1233030"/>
            <a:ext cx="10784114" cy="369332"/>
          </a:xfrm>
          <a:prstGeom prst="rect">
            <a:avLst/>
          </a:prstGeom>
          <a:noFill/>
        </p:spPr>
        <p:txBody>
          <a:bodyPr wrap="square">
            <a:spAutoFit/>
          </a:bodyPr>
          <a:lstStyle/>
          <a:p>
            <a:pPr marR="0" lvl="0" algn="just">
              <a:spcBef>
                <a:spcPts val="0"/>
              </a:spcBef>
              <a:spcAft>
                <a:spcPts val="0"/>
              </a:spcAft>
            </a:pPr>
            <a:r>
              <a:rPr lang="vi-VN" sz="1800" b="1" dirty="0">
                <a:effectLst/>
                <a:latin typeface="Times New Roman" panose="02020603050405020304" pitchFamily="18" charset="0"/>
                <a:ea typeface="Noto Sans Mono"/>
                <a:cs typeface="Noto Sans Mono"/>
              </a:rPr>
              <a:t>c.   SQL</a:t>
            </a:r>
            <a:endParaRPr lang="en-US" sz="800" b="1" dirty="0">
              <a:effectLst/>
              <a:latin typeface="Noto Sans Mono"/>
              <a:ea typeface="Noto Sans Mono"/>
              <a:cs typeface="Noto Sans Mono"/>
            </a:endParaRPr>
          </a:p>
        </p:txBody>
      </p:sp>
      <p:sp>
        <p:nvSpPr>
          <p:cNvPr id="16" name="TextBox 15">
            <a:extLst>
              <a:ext uri="{FF2B5EF4-FFF2-40B4-BE49-F238E27FC236}">
                <a16:creationId xmlns:a16="http://schemas.microsoft.com/office/drawing/2014/main" id="{2CDB1023-990F-5026-63FA-189A13E3ED9E}"/>
              </a:ext>
            </a:extLst>
          </p:cNvPr>
          <p:cNvSpPr txBox="1"/>
          <p:nvPr/>
        </p:nvSpPr>
        <p:spPr>
          <a:xfrm>
            <a:off x="268491" y="806366"/>
            <a:ext cx="5930992" cy="461665"/>
          </a:xfrm>
          <a:prstGeom prst="rect">
            <a:avLst/>
          </a:prstGeom>
          <a:noFill/>
        </p:spPr>
        <p:txBody>
          <a:bodyPr wrap="square" rtlCol="0">
            <a:spAutoFit/>
          </a:bodyPr>
          <a:lstStyle/>
          <a:p>
            <a:r>
              <a:rPr lang="vi-VN" sz="2400" dirty="0">
                <a:latin typeface="Segoe UI Black" panose="020B0A02040204020203" pitchFamily="34" charset="0"/>
                <a:ea typeface="Segoe UI Black" panose="020B0A02040204020203" pitchFamily="34" charset="0"/>
              </a:rPr>
              <a:t>3.Tạo Data base và câu hỏi truy vấn</a:t>
            </a:r>
            <a:endParaRPr lang="en-US" sz="2400" dirty="0">
              <a:latin typeface="Segoe UI Black" panose="020B0A02040204020203" pitchFamily="34" charset="0"/>
              <a:ea typeface="Segoe UI Black" panose="020B0A02040204020203" pitchFamily="34" charset="0"/>
            </a:endParaRPr>
          </a:p>
        </p:txBody>
      </p:sp>
      <p:pic>
        <p:nvPicPr>
          <p:cNvPr id="20" name="Picture 19">
            <a:extLst>
              <a:ext uri="{FF2B5EF4-FFF2-40B4-BE49-F238E27FC236}">
                <a16:creationId xmlns:a16="http://schemas.microsoft.com/office/drawing/2014/main" id="{2B0FAAF8-CEC4-3F95-EB44-992BBD30C17B}"/>
              </a:ext>
            </a:extLst>
          </p:cNvPr>
          <p:cNvPicPr>
            <a:picLocks noChangeAspect="1"/>
          </p:cNvPicPr>
          <p:nvPr/>
        </p:nvPicPr>
        <p:blipFill>
          <a:blip r:embed="rId2"/>
          <a:stretch>
            <a:fillRect/>
          </a:stretch>
        </p:blipFill>
        <p:spPr>
          <a:xfrm>
            <a:off x="685920" y="1620505"/>
            <a:ext cx="4782217" cy="1362265"/>
          </a:xfrm>
          <a:prstGeom prst="rect">
            <a:avLst/>
          </a:prstGeom>
        </p:spPr>
      </p:pic>
      <p:pic>
        <p:nvPicPr>
          <p:cNvPr id="22" name="Picture 21">
            <a:extLst>
              <a:ext uri="{FF2B5EF4-FFF2-40B4-BE49-F238E27FC236}">
                <a16:creationId xmlns:a16="http://schemas.microsoft.com/office/drawing/2014/main" id="{10032873-0923-012D-D7D5-CD0BF6033934}"/>
              </a:ext>
            </a:extLst>
          </p:cNvPr>
          <p:cNvPicPr>
            <a:picLocks noChangeAspect="1"/>
          </p:cNvPicPr>
          <p:nvPr/>
        </p:nvPicPr>
        <p:blipFill>
          <a:blip r:embed="rId3"/>
          <a:stretch>
            <a:fillRect/>
          </a:stretch>
        </p:blipFill>
        <p:spPr>
          <a:xfrm>
            <a:off x="857296" y="3000913"/>
            <a:ext cx="2581635" cy="1028844"/>
          </a:xfrm>
          <a:prstGeom prst="rect">
            <a:avLst/>
          </a:prstGeom>
        </p:spPr>
      </p:pic>
      <p:pic>
        <p:nvPicPr>
          <p:cNvPr id="23" name="Picture 22" descr="A screenshot of a computer&#10;&#10;Description automatically generated">
            <a:extLst>
              <a:ext uri="{FF2B5EF4-FFF2-40B4-BE49-F238E27FC236}">
                <a16:creationId xmlns:a16="http://schemas.microsoft.com/office/drawing/2014/main" id="{F1952A2C-FD3A-0F75-D56E-36394AA4DF78}"/>
              </a:ext>
            </a:extLst>
          </p:cNvPr>
          <p:cNvPicPr>
            <a:picLocks noChangeAspect="1"/>
          </p:cNvPicPr>
          <p:nvPr/>
        </p:nvPicPr>
        <p:blipFill>
          <a:blip r:embed="rId4"/>
          <a:stretch>
            <a:fillRect/>
          </a:stretch>
        </p:blipFill>
        <p:spPr>
          <a:xfrm>
            <a:off x="857296" y="4430032"/>
            <a:ext cx="2222500" cy="958850"/>
          </a:xfrm>
          <a:prstGeom prst="rect">
            <a:avLst/>
          </a:prstGeom>
        </p:spPr>
      </p:pic>
      <p:pic>
        <p:nvPicPr>
          <p:cNvPr id="25" name="Picture 24">
            <a:extLst>
              <a:ext uri="{FF2B5EF4-FFF2-40B4-BE49-F238E27FC236}">
                <a16:creationId xmlns:a16="http://schemas.microsoft.com/office/drawing/2014/main" id="{E6E9F623-7496-B3DB-08DD-1441A6A67E86}"/>
              </a:ext>
            </a:extLst>
          </p:cNvPr>
          <p:cNvPicPr>
            <a:picLocks noChangeAspect="1"/>
          </p:cNvPicPr>
          <p:nvPr/>
        </p:nvPicPr>
        <p:blipFill>
          <a:blip r:embed="rId5"/>
          <a:stretch>
            <a:fillRect/>
          </a:stretch>
        </p:blipFill>
        <p:spPr>
          <a:xfrm>
            <a:off x="714948" y="4171652"/>
            <a:ext cx="2172003" cy="190527"/>
          </a:xfrm>
          <a:prstGeom prst="rect">
            <a:avLst/>
          </a:prstGeom>
        </p:spPr>
      </p:pic>
      <p:pic>
        <p:nvPicPr>
          <p:cNvPr id="27" name="Picture 26">
            <a:extLst>
              <a:ext uri="{FF2B5EF4-FFF2-40B4-BE49-F238E27FC236}">
                <a16:creationId xmlns:a16="http://schemas.microsoft.com/office/drawing/2014/main" id="{B2AD50BB-B26F-6E4F-7069-5AA77A153CFA}"/>
              </a:ext>
            </a:extLst>
          </p:cNvPr>
          <p:cNvPicPr>
            <a:picLocks noChangeAspect="1"/>
          </p:cNvPicPr>
          <p:nvPr/>
        </p:nvPicPr>
        <p:blipFill>
          <a:blip r:embed="rId6"/>
          <a:stretch>
            <a:fillRect/>
          </a:stretch>
        </p:blipFill>
        <p:spPr>
          <a:xfrm>
            <a:off x="6082888" y="1740298"/>
            <a:ext cx="5010849" cy="3648584"/>
          </a:xfrm>
          <a:prstGeom prst="rect">
            <a:avLst/>
          </a:prstGeom>
        </p:spPr>
      </p:pic>
    </p:spTree>
    <p:extLst>
      <p:ext uri="{BB962C8B-B14F-4D97-AF65-F5344CB8AC3E}">
        <p14:creationId xmlns:p14="http://schemas.microsoft.com/office/powerpoint/2010/main" val="27809652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CE3603E7-F00F-B725-3903-23F063791942}"/>
              </a:ext>
            </a:extLst>
          </p:cNvPr>
          <p:cNvSpPr/>
          <p:nvPr/>
        </p:nvSpPr>
        <p:spPr>
          <a:xfrm>
            <a:off x="9351254" y="270976"/>
            <a:ext cx="914400" cy="313636"/>
          </a:xfrm>
          <a:prstGeom prst="roundRect">
            <a:avLst>
              <a:gd name="adj"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 name="TextBox 4">
            <a:extLst>
              <a:ext uri="{FF2B5EF4-FFF2-40B4-BE49-F238E27FC236}">
                <a16:creationId xmlns:a16="http://schemas.microsoft.com/office/drawing/2014/main" id="{77430729-845E-9273-45E3-075C7EB8E228}"/>
              </a:ext>
            </a:extLst>
          </p:cNvPr>
          <p:cNvSpPr txBox="1"/>
          <p:nvPr/>
        </p:nvSpPr>
        <p:spPr>
          <a:xfrm>
            <a:off x="9538885" y="320072"/>
            <a:ext cx="561051" cy="215444"/>
          </a:xfrm>
          <a:prstGeom prst="rect">
            <a:avLst/>
          </a:prstGeom>
          <a:noFill/>
        </p:spPr>
        <p:txBody>
          <a:bodyPr wrap="none" lIns="0" tIns="0" rIns="0" bIns="0" rtlCol="0">
            <a:spAutoFit/>
          </a:bodyPr>
          <a:lstStyle/>
          <a:p>
            <a:pPr algn="l"/>
            <a:r>
              <a:rPr lang="en-US" sz="1400" b="1" dirty="0" err="1">
                <a:solidFill>
                  <a:schemeClr val="bg1"/>
                </a:solidFill>
                <a:latin typeface="#9Slide03 Play" panose="00000500000000000000" pitchFamily="2" charset="0"/>
              </a:rPr>
              <a:t>Phần</a:t>
            </a:r>
            <a:r>
              <a:rPr lang="en-US" sz="1400" b="1" dirty="0">
                <a:solidFill>
                  <a:schemeClr val="bg1"/>
                </a:solidFill>
                <a:latin typeface="#9Slide03 Play" panose="00000500000000000000" pitchFamily="2" charset="0"/>
              </a:rPr>
              <a:t> </a:t>
            </a:r>
            <a:r>
              <a:rPr lang="vi-VN" sz="1400" b="1" dirty="0">
                <a:solidFill>
                  <a:schemeClr val="bg1"/>
                </a:solidFill>
                <a:latin typeface="#9Slide03 Play" panose="00000500000000000000" pitchFamily="2" charset="0"/>
              </a:rPr>
              <a:t>II</a:t>
            </a:r>
            <a:r>
              <a:rPr lang="en-US" sz="1400" b="1" dirty="0">
                <a:solidFill>
                  <a:schemeClr val="bg1"/>
                </a:solidFill>
                <a:latin typeface="#9Slide03 Play" panose="00000500000000000000" pitchFamily="2" charset="0"/>
              </a:rPr>
              <a:t>I</a:t>
            </a:r>
          </a:p>
        </p:txBody>
      </p:sp>
      <p:sp>
        <p:nvSpPr>
          <p:cNvPr id="6" name="TextBox 5">
            <a:extLst>
              <a:ext uri="{FF2B5EF4-FFF2-40B4-BE49-F238E27FC236}">
                <a16:creationId xmlns:a16="http://schemas.microsoft.com/office/drawing/2014/main" id="{656A7E85-58A0-C5ED-B6EA-BC346C7D4A86}"/>
              </a:ext>
            </a:extLst>
          </p:cNvPr>
          <p:cNvSpPr txBox="1"/>
          <p:nvPr/>
        </p:nvSpPr>
        <p:spPr>
          <a:xfrm>
            <a:off x="8287360" y="320072"/>
            <a:ext cx="512961" cy="215444"/>
          </a:xfrm>
          <a:prstGeom prst="rect">
            <a:avLst/>
          </a:prstGeom>
          <a:noFill/>
        </p:spPr>
        <p:txBody>
          <a:bodyPr wrap="none" lIns="0" tIns="0" rIns="0" bIns="0" rtlCol="0">
            <a:spAutoFit/>
          </a:bodyPr>
          <a:lstStyle/>
          <a:p>
            <a:pPr algn="l"/>
            <a:r>
              <a:rPr lang="en-US" sz="1400" b="1" dirty="0" err="1">
                <a:latin typeface="#9Slide03 Play" panose="00000500000000000000" pitchFamily="2" charset="0"/>
              </a:rPr>
              <a:t>Phần</a:t>
            </a:r>
            <a:r>
              <a:rPr lang="en-US" sz="1400" b="1" dirty="0">
                <a:latin typeface="#9Slide03 Play" panose="00000500000000000000" pitchFamily="2" charset="0"/>
              </a:rPr>
              <a:t> II</a:t>
            </a:r>
          </a:p>
        </p:txBody>
      </p:sp>
      <p:sp>
        <p:nvSpPr>
          <p:cNvPr id="7" name="TextBox 6">
            <a:extLst>
              <a:ext uri="{FF2B5EF4-FFF2-40B4-BE49-F238E27FC236}">
                <a16:creationId xmlns:a16="http://schemas.microsoft.com/office/drawing/2014/main" id="{A6147D12-8E18-F6DE-B9CD-545F033B66A0}"/>
              </a:ext>
            </a:extLst>
          </p:cNvPr>
          <p:cNvSpPr txBox="1"/>
          <p:nvPr/>
        </p:nvSpPr>
        <p:spPr>
          <a:xfrm>
            <a:off x="5795530" y="320072"/>
            <a:ext cx="687689" cy="215444"/>
          </a:xfrm>
          <a:prstGeom prst="rect">
            <a:avLst/>
          </a:prstGeom>
          <a:noFill/>
        </p:spPr>
        <p:txBody>
          <a:bodyPr wrap="none" lIns="0" tIns="0" rIns="0" bIns="0" rtlCol="0">
            <a:spAutoFit/>
          </a:bodyPr>
          <a:lstStyle/>
          <a:p>
            <a:pPr algn="l"/>
            <a:r>
              <a:rPr lang="en-US" sz="1400" b="1" dirty="0">
                <a:latin typeface="#9Slide03 Play" panose="00000500000000000000" pitchFamily="2" charset="0"/>
              </a:rPr>
              <a:t>Member</a:t>
            </a:r>
          </a:p>
        </p:txBody>
      </p:sp>
      <p:sp>
        <p:nvSpPr>
          <p:cNvPr id="8" name="TextBox 7">
            <a:extLst>
              <a:ext uri="{FF2B5EF4-FFF2-40B4-BE49-F238E27FC236}">
                <a16:creationId xmlns:a16="http://schemas.microsoft.com/office/drawing/2014/main" id="{2FF9608D-BFBF-69E7-2FFD-887EB87B4584}"/>
              </a:ext>
            </a:extLst>
          </p:cNvPr>
          <p:cNvSpPr txBox="1"/>
          <p:nvPr/>
        </p:nvSpPr>
        <p:spPr>
          <a:xfrm>
            <a:off x="10715426" y="320072"/>
            <a:ext cx="657231" cy="215444"/>
          </a:xfrm>
          <a:prstGeom prst="rect">
            <a:avLst/>
          </a:prstGeom>
          <a:noFill/>
        </p:spPr>
        <p:txBody>
          <a:bodyPr wrap="none" lIns="0" tIns="0" rIns="0" bIns="0" rtlCol="0">
            <a:spAutoFit/>
          </a:bodyPr>
          <a:lstStyle/>
          <a:p>
            <a:pPr algn="l"/>
            <a:r>
              <a:rPr lang="en-US" sz="1400" b="1" dirty="0" err="1">
                <a:latin typeface="#9Slide03 Play" panose="00000500000000000000" pitchFamily="2" charset="0"/>
              </a:rPr>
              <a:t>Phần</a:t>
            </a:r>
            <a:r>
              <a:rPr lang="en-US" sz="1400" b="1" dirty="0">
                <a:latin typeface="#9Slide03 Play" panose="00000500000000000000" pitchFamily="2" charset="0"/>
              </a:rPr>
              <a:t> </a:t>
            </a:r>
            <a:r>
              <a:rPr lang="vi-VN" sz="1400" b="1" dirty="0">
                <a:latin typeface="#9Slide03 Play" panose="00000500000000000000" pitchFamily="2" charset="0"/>
              </a:rPr>
              <a:t>IV</a:t>
            </a:r>
            <a:endParaRPr lang="en-US" sz="1400" b="1" dirty="0">
              <a:latin typeface="#9Slide03 Play" panose="00000500000000000000" pitchFamily="2" charset="0"/>
            </a:endParaRPr>
          </a:p>
        </p:txBody>
      </p:sp>
      <p:sp>
        <p:nvSpPr>
          <p:cNvPr id="9" name="TextBox 8">
            <a:extLst>
              <a:ext uri="{FF2B5EF4-FFF2-40B4-BE49-F238E27FC236}">
                <a16:creationId xmlns:a16="http://schemas.microsoft.com/office/drawing/2014/main" id="{E5C28356-1B9A-78D7-0884-D8ABAC16EE25}"/>
              </a:ext>
            </a:extLst>
          </p:cNvPr>
          <p:cNvSpPr txBox="1"/>
          <p:nvPr/>
        </p:nvSpPr>
        <p:spPr>
          <a:xfrm>
            <a:off x="7132015" y="320072"/>
            <a:ext cx="464871" cy="215444"/>
          </a:xfrm>
          <a:prstGeom prst="rect">
            <a:avLst/>
          </a:prstGeom>
          <a:noFill/>
        </p:spPr>
        <p:txBody>
          <a:bodyPr wrap="none" lIns="0" tIns="0" rIns="0" bIns="0" rtlCol="0">
            <a:spAutoFit/>
          </a:bodyPr>
          <a:lstStyle/>
          <a:p>
            <a:pPr algn="l"/>
            <a:r>
              <a:rPr lang="en-US" sz="1400" b="1" dirty="0" err="1">
                <a:latin typeface="#9Slide03 Play" panose="00000500000000000000" pitchFamily="2" charset="0"/>
              </a:rPr>
              <a:t>Phần</a:t>
            </a:r>
            <a:r>
              <a:rPr lang="en-US" sz="1400" b="1" dirty="0">
                <a:latin typeface="#9Slide03 Play" panose="00000500000000000000" pitchFamily="2" charset="0"/>
              </a:rPr>
              <a:t> I</a:t>
            </a:r>
          </a:p>
        </p:txBody>
      </p:sp>
      <p:sp>
        <p:nvSpPr>
          <p:cNvPr id="10" name="TextBox 9">
            <a:extLst>
              <a:ext uri="{FF2B5EF4-FFF2-40B4-BE49-F238E27FC236}">
                <a16:creationId xmlns:a16="http://schemas.microsoft.com/office/drawing/2014/main" id="{7E16F646-DD9E-F688-F75F-11D740E74D6E}"/>
              </a:ext>
            </a:extLst>
          </p:cNvPr>
          <p:cNvSpPr txBox="1"/>
          <p:nvPr/>
        </p:nvSpPr>
        <p:spPr>
          <a:xfrm>
            <a:off x="4648200" y="320072"/>
            <a:ext cx="498534" cy="215444"/>
          </a:xfrm>
          <a:prstGeom prst="rect">
            <a:avLst/>
          </a:prstGeom>
          <a:noFill/>
        </p:spPr>
        <p:txBody>
          <a:bodyPr wrap="none" lIns="0" tIns="0" rIns="0" bIns="0" rtlCol="0">
            <a:spAutoFit/>
          </a:bodyPr>
          <a:lstStyle/>
          <a:p>
            <a:pPr algn="l"/>
            <a:r>
              <a:rPr lang="en-US" sz="1400" b="1" dirty="0">
                <a:latin typeface="#9Slide03 Play" panose="00000500000000000000" pitchFamily="2" charset="0"/>
              </a:rPr>
              <a:t>Home</a:t>
            </a:r>
          </a:p>
        </p:txBody>
      </p:sp>
      <p:sp>
        <p:nvSpPr>
          <p:cNvPr id="11" name="Hình Bầu dục 20">
            <a:hlinkClick r:id="" action="ppaction://hlinkshowjump?jump=nextslide"/>
            <a:extLst>
              <a:ext uri="{FF2B5EF4-FFF2-40B4-BE49-F238E27FC236}">
                <a16:creationId xmlns:a16="http://schemas.microsoft.com/office/drawing/2014/main" id="{A26EC481-E2CC-0A37-698F-11CF4A9DE395}"/>
              </a:ext>
            </a:extLst>
          </p:cNvPr>
          <p:cNvSpPr/>
          <p:nvPr/>
        </p:nvSpPr>
        <p:spPr>
          <a:xfrm>
            <a:off x="6199483" y="6036469"/>
            <a:ext cx="384674" cy="384674"/>
          </a:xfrm>
          <a:prstGeom prst="ellipse">
            <a:avLst/>
          </a:prstGeom>
          <a:solidFill>
            <a:srgbClr val="FF0000"/>
          </a:solidFill>
          <a:ln>
            <a:noFill/>
          </a:ln>
          <a:effectLst>
            <a:outerShdw blurRad="228600" dist="127000" dir="8100000" algn="tr" rotWithShape="0">
              <a:srgbClr val="467076">
                <a:alpha val="5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 name="Đồ họa 45" descr="Caret Left with solid fill">
            <a:hlinkClick r:id="" action="ppaction://hlinkshowjump?jump=nextslide"/>
            <a:extLst>
              <a:ext uri="{FF2B5EF4-FFF2-40B4-BE49-F238E27FC236}">
                <a16:creationId xmlns:a16="http://schemas.microsoft.com/office/drawing/2014/main" id="{6D674880-7F88-4A07-B329-AC0E59123FC8}"/>
              </a:ext>
            </a:extLst>
          </p:cNvPr>
          <p:cNvSpPr/>
          <p:nvPr/>
        </p:nvSpPr>
        <p:spPr>
          <a:xfrm flipH="1">
            <a:off x="6340482" y="6170351"/>
            <a:ext cx="102321" cy="116650"/>
          </a:xfrm>
          <a:custGeom>
            <a:avLst/>
            <a:gdLst>
              <a:gd name="connsiteX0" fmla="*/ 88957 w 102321"/>
              <a:gd name="connsiteY0" fmla="*/ 116650 h 116650"/>
              <a:gd name="connsiteX1" fmla="*/ 0 w 102321"/>
              <a:gd name="connsiteY1" fmla="*/ 58320 h 116650"/>
              <a:gd name="connsiteX2" fmla="*/ 88957 w 102321"/>
              <a:gd name="connsiteY2" fmla="*/ 0 h 116650"/>
              <a:gd name="connsiteX3" fmla="*/ 102318 w 102321"/>
              <a:gd name="connsiteY3" fmla="*/ 8757 h 116650"/>
              <a:gd name="connsiteX4" fmla="*/ 26716 w 102321"/>
              <a:gd name="connsiteY4" fmla="*/ 58320 h 116650"/>
              <a:gd name="connsiteX5" fmla="*/ 102322 w 102321"/>
              <a:gd name="connsiteY5" fmla="*/ 107893 h 116650"/>
              <a:gd name="connsiteX6" fmla="*/ 88957 w 102321"/>
              <a:gd name="connsiteY6" fmla="*/ 116650 h 116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321" h="116650">
                <a:moveTo>
                  <a:pt x="88957" y="116650"/>
                </a:moveTo>
                <a:lnTo>
                  <a:pt x="0" y="58320"/>
                </a:lnTo>
                <a:lnTo>
                  <a:pt x="88957" y="0"/>
                </a:lnTo>
                <a:lnTo>
                  <a:pt x="102318" y="8757"/>
                </a:lnTo>
                <a:lnTo>
                  <a:pt x="26716" y="58320"/>
                </a:lnTo>
                <a:lnTo>
                  <a:pt x="102322" y="107893"/>
                </a:lnTo>
                <a:lnTo>
                  <a:pt x="88957" y="116650"/>
                </a:lnTo>
                <a:close/>
              </a:path>
            </a:pathLst>
          </a:custGeom>
          <a:solidFill>
            <a:schemeClr val="bg1"/>
          </a:solidFill>
          <a:ln w="3076" cap="flat">
            <a:noFill/>
            <a:prstDash val="solid"/>
            <a:miter/>
          </a:ln>
        </p:spPr>
        <p:txBody>
          <a:bodyPr rtlCol="0" anchor="ctr"/>
          <a:lstStyle/>
          <a:p>
            <a:endParaRPr lang="vi-VN"/>
          </a:p>
        </p:txBody>
      </p:sp>
      <p:sp>
        <p:nvSpPr>
          <p:cNvPr id="13" name="Hình Bầu dục 22">
            <a:hlinkClick r:id="" action="ppaction://hlinkshowjump?jump=previousslide"/>
            <a:extLst>
              <a:ext uri="{FF2B5EF4-FFF2-40B4-BE49-F238E27FC236}">
                <a16:creationId xmlns:a16="http://schemas.microsoft.com/office/drawing/2014/main" id="{7DBEDB4E-1AAE-895B-976E-02E67ADB528D}"/>
              </a:ext>
            </a:extLst>
          </p:cNvPr>
          <p:cNvSpPr/>
          <p:nvPr/>
        </p:nvSpPr>
        <p:spPr>
          <a:xfrm>
            <a:off x="5602495" y="6036469"/>
            <a:ext cx="384674" cy="384674"/>
          </a:xfrm>
          <a:prstGeom prst="ellipse">
            <a:avLst/>
          </a:prstGeom>
          <a:solidFill>
            <a:schemeClr val="bg1"/>
          </a:solidFill>
          <a:ln>
            <a:noFill/>
          </a:ln>
          <a:effectLst>
            <a:outerShdw blurRad="228600" dist="127000" dir="8100000" algn="tr"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14" name="Đồ họa 46" descr="Caret Left with solid fill">
            <a:hlinkClick r:id="" action="ppaction://hlinkshowjump?jump=previousslide"/>
            <a:extLst>
              <a:ext uri="{FF2B5EF4-FFF2-40B4-BE49-F238E27FC236}">
                <a16:creationId xmlns:a16="http://schemas.microsoft.com/office/drawing/2014/main" id="{3911388F-4893-47B3-A50F-09ACA74DFD90}"/>
              </a:ext>
            </a:extLst>
          </p:cNvPr>
          <p:cNvSpPr/>
          <p:nvPr/>
        </p:nvSpPr>
        <p:spPr>
          <a:xfrm>
            <a:off x="5743494" y="6170351"/>
            <a:ext cx="102321" cy="116650"/>
          </a:xfrm>
          <a:custGeom>
            <a:avLst/>
            <a:gdLst>
              <a:gd name="connsiteX0" fmla="*/ 88957 w 102321"/>
              <a:gd name="connsiteY0" fmla="*/ 116650 h 116650"/>
              <a:gd name="connsiteX1" fmla="*/ 0 w 102321"/>
              <a:gd name="connsiteY1" fmla="*/ 58320 h 116650"/>
              <a:gd name="connsiteX2" fmla="*/ 88957 w 102321"/>
              <a:gd name="connsiteY2" fmla="*/ 0 h 116650"/>
              <a:gd name="connsiteX3" fmla="*/ 102318 w 102321"/>
              <a:gd name="connsiteY3" fmla="*/ 8757 h 116650"/>
              <a:gd name="connsiteX4" fmla="*/ 26716 w 102321"/>
              <a:gd name="connsiteY4" fmla="*/ 58320 h 116650"/>
              <a:gd name="connsiteX5" fmla="*/ 102322 w 102321"/>
              <a:gd name="connsiteY5" fmla="*/ 107893 h 116650"/>
              <a:gd name="connsiteX6" fmla="*/ 88957 w 102321"/>
              <a:gd name="connsiteY6" fmla="*/ 116650 h 116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321" h="116650">
                <a:moveTo>
                  <a:pt x="88957" y="116650"/>
                </a:moveTo>
                <a:lnTo>
                  <a:pt x="0" y="58320"/>
                </a:lnTo>
                <a:lnTo>
                  <a:pt x="88957" y="0"/>
                </a:lnTo>
                <a:lnTo>
                  <a:pt x="102318" y="8757"/>
                </a:lnTo>
                <a:lnTo>
                  <a:pt x="26716" y="58320"/>
                </a:lnTo>
                <a:lnTo>
                  <a:pt x="102322" y="107893"/>
                </a:lnTo>
                <a:lnTo>
                  <a:pt x="88957" y="116650"/>
                </a:lnTo>
                <a:close/>
              </a:path>
            </a:pathLst>
          </a:custGeom>
          <a:solidFill>
            <a:srgbClr val="FF0000"/>
          </a:solidFill>
          <a:ln w="3076" cap="flat">
            <a:noFill/>
            <a:prstDash val="solid"/>
            <a:miter/>
          </a:ln>
        </p:spPr>
        <p:txBody>
          <a:bodyPr rtlCol="0" anchor="ctr"/>
          <a:lstStyle/>
          <a:p>
            <a:endParaRPr lang="vi-VN"/>
          </a:p>
        </p:txBody>
      </p:sp>
      <p:sp>
        <p:nvSpPr>
          <p:cNvPr id="15" name="TextBox 14">
            <a:extLst>
              <a:ext uri="{FF2B5EF4-FFF2-40B4-BE49-F238E27FC236}">
                <a16:creationId xmlns:a16="http://schemas.microsoft.com/office/drawing/2014/main" id="{27698397-A63C-425F-249E-ED3732978987}"/>
              </a:ext>
            </a:extLst>
          </p:cNvPr>
          <p:cNvSpPr txBox="1"/>
          <p:nvPr/>
        </p:nvSpPr>
        <p:spPr>
          <a:xfrm>
            <a:off x="402597" y="1233030"/>
            <a:ext cx="10784114" cy="369332"/>
          </a:xfrm>
          <a:prstGeom prst="rect">
            <a:avLst/>
          </a:prstGeom>
          <a:noFill/>
        </p:spPr>
        <p:txBody>
          <a:bodyPr wrap="square">
            <a:spAutoFit/>
          </a:bodyPr>
          <a:lstStyle/>
          <a:p>
            <a:pPr marR="0" lvl="0" algn="just">
              <a:spcBef>
                <a:spcPts val="0"/>
              </a:spcBef>
              <a:spcAft>
                <a:spcPts val="0"/>
              </a:spcAft>
            </a:pPr>
            <a:r>
              <a:rPr lang="vi-VN" sz="1800" b="1" dirty="0">
                <a:effectLst/>
                <a:latin typeface="Times New Roman" panose="02020603050405020304" pitchFamily="18" charset="0"/>
                <a:ea typeface="Noto Sans Mono"/>
                <a:cs typeface="Noto Sans Mono"/>
              </a:rPr>
              <a:t>c.   SQL</a:t>
            </a:r>
            <a:endParaRPr lang="en-US" sz="800" b="1" dirty="0">
              <a:effectLst/>
              <a:latin typeface="Noto Sans Mono"/>
              <a:ea typeface="Noto Sans Mono"/>
              <a:cs typeface="Noto Sans Mono"/>
            </a:endParaRPr>
          </a:p>
        </p:txBody>
      </p:sp>
      <p:sp>
        <p:nvSpPr>
          <p:cNvPr id="16" name="TextBox 15">
            <a:extLst>
              <a:ext uri="{FF2B5EF4-FFF2-40B4-BE49-F238E27FC236}">
                <a16:creationId xmlns:a16="http://schemas.microsoft.com/office/drawing/2014/main" id="{2CDB1023-990F-5026-63FA-189A13E3ED9E}"/>
              </a:ext>
            </a:extLst>
          </p:cNvPr>
          <p:cNvSpPr txBox="1"/>
          <p:nvPr/>
        </p:nvSpPr>
        <p:spPr>
          <a:xfrm>
            <a:off x="268491" y="806366"/>
            <a:ext cx="5930992" cy="461665"/>
          </a:xfrm>
          <a:prstGeom prst="rect">
            <a:avLst/>
          </a:prstGeom>
          <a:noFill/>
        </p:spPr>
        <p:txBody>
          <a:bodyPr wrap="square" rtlCol="0">
            <a:spAutoFit/>
          </a:bodyPr>
          <a:lstStyle/>
          <a:p>
            <a:r>
              <a:rPr lang="vi-VN" sz="2400" dirty="0">
                <a:latin typeface="Segoe UI Black" panose="020B0A02040204020203" pitchFamily="34" charset="0"/>
                <a:ea typeface="Segoe UI Black" panose="020B0A02040204020203" pitchFamily="34" charset="0"/>
              </a:rPr>
              <a:t>3.Tạo Data base và câu hỏi truy vấn</a:t>
            </a:r>
            <a:endParaRPr lang="en-US" sz="2400" dirty="0">
              <a:latin typeface="Segoe UI Black" panose="020B0A02040204020203" pitchFamily="34" charset="0"/>
              <a:ea typeface="Segoe UI Black" panose="020B0A02040204020203" pitchFamily="34" charset="0"/>
            </a:endParaRPr>
          </a:p>
        </p:txBody>
      </p:sp>
      <p:pic>
        <p:nvPicPr>
          <p:cNvPr id="3" name="Picture 2">
            <a:extLst>
              <a:ext uri="{FF2B5EF4-FFF2-40B4-BE49-F238E27FC236}">
                <a16:creationId xmlns:a16="http://schemas.microsoft.com/office/drawing/2014/main" id="{D62819D3-A4A7-DD66-187F-29EB1607D1EC}"/>
              </a:ext>
            </a:extLst>
          </p:cNvPr>
          <p:cNvPicPr>
            <a:picLocks noChangeAspect="1"/>
          </p:cNvPicPr>
          <p:nvPr/>
        </p:nvPicPr>
        <p:blipFill>
          <a:blip r:embed="rId2"/>
          <a:stretch>
            <a:fillRect/>
          </a:stretch>
        </p:blipFill>
        <p:spPr>
          <a:xfrm>
            <a:off x="671619" y="1602362"/>
            <a:ext cx="1733792" cy="228632"/>
          </a:xfrm>
          <a:prstGeom prst="rect">
            <a:avLst/>
          </a:prstGeom>
        </p:spPr>
      </p:pic>
      <p:pic>
        <p:nvPicPr>
          <p:cNvPr id="17" name="Picture 16" descr="A screenshot of a computer&#10;&#10;Description automatically generated">
            <a:extLst>
              <a:ext uri="{FF2B5EF4-FFF2-40B4-BE49-F238E27FC236}">
                <a16:creationId xmlns:a16="http://schemas.microsoft.com/office/drawing/2014/main" id="{1F9F15F5-A6F1-55F2-EF5C-FFD4F8D5B917}"/>
              </a:ext>
            </a:extLst>
          </p:cNvPr>
          <p:cNvPicPr>
            <a:picLocks noChangeAspect="1"/>
          </p:cNvPicPr>
          <p:nvPr/>
        </p:nvPicPr>
        <p:blipFill>
          <a:blip r:embed="rId3"/>
          <a:stretch>
            <a:fillRect/>
          </a:stretch>
        </p:blipFill>
        <p:spPr>
          <a:xfrm>
            <a:off x="713083" y="1916449"/>
            <a:ext cx="5486400" cy="1497965"/>
          </a:xfrm>
          <a:prstGeom prst="rect">
            <a:avLst/>
          </a:prstGeom>
        </p:spPr>
      </p:pic>
      <p:pic>
        <p:nvPicPr>
          <p:cNvPr id="19" name="Picture 18">
            <a:extLst>
              <a:ext uri="{FF2B5EF4-FFF2-40B4-BE49-F238E27FC236}">
                <a16:creationId xmlns:a16="http://schemas.microsoft.com/office/drawing/2014/main" id="{59ADA3A7-905F-4213-193E-197FCA729C5F}"/>
              </a:ext>
            </a:extLst>
          </p:cNvPr>
          <p:cNvPicPr>
            <a:picLocks noChangeAspect="1"/>
          </p:cNvPicPr>
          <p:nvPr/>
        </p:nvPicPr>
        <p:blipFill>
          <a:blip r:embed="rId4"/>
          <a:stretch>
            <a:fillRect/>
          </a:stretch>
        </p:blipFill>
        <p:spPr>
          <a:xfrm>
            <a:off x="6453154" y="1602362"/>
            <a:ext cx="4734586" cy="3200847"/>
          </a:xfrm>
          <a:prstGeom prst="rect">
            <a:avLst/>
          </a:prstGeom>
        </p:spPr>
      </p:pic>
      <p:pic>
        <p:nvPicPr>
          <p:cNvPr id="21" name="Picture 20">
            <a:extLst>
              <a:ext uri="{FF2B5EF4-FFF2-40B4-BE49-F238E27FC236}">
                <a16:creationId xmlns:a16="http://schemas.microsoft.com/office/drawing/2014/main" id="{64001A2F-788E-8B65-64DD-BFF9144D7639}"/>
              </a:ext>
            </a:extLst>
          </p:cNvPr>
          <p:cNvPicPr>
            <a:picLocks noChangeAspect="1"/>
          </p:cNvPicPr>
          <p:nvPr/>
        </p:nvPicPr>
        <p:blipFill>
          <a:blip r:embed="rId5"/>
          <a:stretch>
            <a:fillRect/>
          </a:stretch>
        </p:blipFill>
        <p:spPr>
          <a:xfrm>
            <a:off x="671619" y="3762257"/>
            <a:ext cx="1400370" cy="114316"/>
          </a:xfrm>
          <a:prstGeom prst="rect">
            <a:avLst/>
          </a:prstGeom>
        </p:spPr>
      </p:pic>
      <p:pic>
        <p:nvPicPr>
          <p:cNvPr id="22" name="Picture 21" descr="A screenshot of a table&#10;&#10;Description automatically generated">
            <a:extLst>
              <a:ext uri="{FF2B5EF4-FFF2-40B4-BE49-F238E27FC236}">
                <a16:creationId xmlns:a16="http://schemas.microsoft.com/office/drawing/2014/main" id="{289A4AF1-720C-97F8-DD1B-E980CE36DBBE}"/>
              </a:ext>
            </a:extLst>
          </p:cNvPr>
          <p:cNvPicPr>
            <a:picLocks noChangeAspect="1"/>
          </p:cNvPicPr>
          <p:nvPr/>
        </p:nvPicPr>
        <p:blipFill>
          <a:blip r:embed="rId6"/>
          <a:stretch>
            <a:fillRect/>
          </a:stretch>
        </p:blipFill>
        <p:spPr>
          <a:xfrm>
            <a:off x="671619" y="4144141"/>
            <a:ext cx="3098800" cy="1765300"/>
          </a:xfrm>
          <a:prstGeom prst="rect">
            <a:avLst/>
          </a:prstGeom>
        </p:spPr>
      </p:pic>
    </p:spTree>
    <p:extLst>
      <p:ext uri="{BB962C8B-B14F-4D97-AF65-F5344CB8AC3E}">
        <p14:creationId xmlns:p14="http://schemas.microsoft.com/office/powerpoint/2010/main" val="12743819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CE3603E7-F00F-B725-3903-23F063791942}"/>
              </a:ext>
            </a:extLst>
          </p:cNvPr>
          <p:cNvSpPr/>
          <p:nvPr/>
        </p:nvSpPr>
        <p:spPr>
          <a:xfrm>
            <a:off x="9351254" y="270976"/>
            <a:ext cx="914400" cy="313636"/>
          </a:xfrm>
          <a:prstGeom prst="roundRect">
            <a:avLst>
              <a:gd name="adj"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 name="TextBox 4">
            <a:extLst>
              <a:ext uri="{FF2B5EF4-FFF2-40B4-BE49-F238E27FC236}">
                <a16:creationId xmlns:a16="http://schemas.microsoft.com/office/drawing/2014/main" id="{77430729-845E-9273-45E3-075C7EB8E228}"/>
              </a:ext>
            </a:extLst>
          </p:cNvPr>
          <p:cNvSpPr txBox="1"/>
          <p:nvPr/>
        </p:nvSpPr>
        <p:spPr>
          <a:xfrm>
            <a:off x="9538885" y="320072"/>
            <a:ext cx="561051" cy="215444"/>
          </a:xfrm>
          <a:prstGeom prst="rect">
            <a:avLst/>
          </a:prstGeom>
          <a:noFill/>
        </p:spPr>
        <p:txBody>
          <a:bodyPr wrap="none" lIns="0" tIns="0" rIns="0" bIns="0" rtlCol="0">
            <a:spAutoFit/>
          </a:bodyPr>
          <a:lstStyle/>
          <a:p>
            <a:pPr algn="l"/>
            <a:r>
              <a:rPr lang="en-US" sz="1400" b="1" dirty="0" err="1">
                <a:solidFill>
                  <a:schemeClr val="bg1"/>
                </a:solidFill>
                <a:latin typeface="#9Slide03 Play" panose="00000500000000000000" pitchFamily="2" charset="0"/>
              </a:rPr>
              <a:t>Phần</a:t>
            </a:r>
            <a:r>
              <a:rPr lang="en-US" sz="1400" b="1" dirty="0">
                <a:solidFill>
                  <a:schemeClr val="bg1"/>
                </a:solidFill>
                <a:latin typeface="#9Slide03 Play" panose="00000500000000000000" pitchFamily="2" charset="0"/>
              </a:rPr>
              <a:t> </a:t>
            </a:r>
            <a:r>
              <a:rPr lang="vi-VN" sz="1400" b="1" dirty="0">
                <a:solidFill>
                  <a:schemeClr val="bg1"/>
                </a:solidFill>
                <a:latin typeface="#9Slide03 Play" panose="00000500000000000000" pitchFamily="2" charset="0"/>
              </a:rPr>
              <a:t>II</a:t>
            </a:r>
            <a:r>
              <a:rPr lang="en-US" sz="1400" b="1" dirty="0">
                <a:solidFill>
                  <a:schemeClr val="bg1"/>
                </a:solidFill>
                <a:latin typeface="#9Slide03 Play" panose="00000500000000000000" pitchFamily="2" charset="0"/>
              </a:rPr>
              <a:t>I</a:t>
            </a:r>
          </a:p>
        </p:txBody>
      </p:sp>
      <p:sp>
        <p:nvSpPr>
          <p:cNvPr id="6" name="TextBox 5">
            <a:extLst>
              <a:ext uri="{FF2B5EF4-FFF2-40B4-BE49-F238E27FC236}">
                <a16:creationId xmlns:a16="http://schemas.microsoft.com/office/drawing/2014/main" id="{656A7E85-58A0-C5ED-B6EA-BC346C7D4A86}"/>
              </a:ext>
            </a:extLst>
          </p:cNvPr>
          <p:cNvSpPr txBox="1"/>
          <p:nvPr/>
        </p:nvSpPr>
        <p:spPr>
          <a:xfrm>
            <a:off x="8287360" y="320072"/>
            <a:ext cx="512961" cy="215444"/>
          </a:xfrm>
          <a:prstGeom prst="rect">
            <a:avLst/>
          </a:prstGeom>
          <a:noFill/>
        </p:spPr>
        <p:txBody>
          <a:bodyPr wrap="none" lIns="0" tIns="0" rIns="0" bIns="0" rtlCol="0">
            <a:spAutoFit/>
          </a:bodyPr>
          <a:lstStyle/>
          <a:p>
            <a:pPr algn="l"/>
            <a:r>
              <a:rPr lang="en-US" sz="1400" b="1" dirty="0" err="1">
                <a:latin typeface="#9Slide03 Play" panose="00000500000000000000" pitchFamily="2" charset="0"/>
              </a:rPr>
              <a:t>Phần</a:t>
            </a:r>
            <a:r>
              <a:rPr lang="en-US" sz="1400" b="1" dirty="0">
                <a:latin typeface="#9Slide03 Play" panose="00000500000000000000" pitchFamily="2" charset="0"/>
              </a:rPr>
              <a:t> II</a:t>
            </a:r>
          </a:p>
        </p:txBody>
      </p:sp>
      <p:sp>
        <p:nvSpPr>
          <p:cNvPr id="7" name="TextBox 6">
            <a:extLst>
              <a:ext uri="{FF2B5EF4-FFF2-40B4-BE49-F238E27FC236}">
                <a16:creationId xmlns:a16="http://schemas.microsoft.com/office/drawing/2014/main" id="{A6147D12-8E18-F6DE-B9CD-545F033B66A0}"/>
              </a:ext>
            </a:extLst>
          </p:cNvPr>
          <p:cNvSpPr txBox="1"/>
          <p:nvPr/>
        </p:nvSpPr>
        <p:spPr>
          <a:xfrm>
            <a:off x="5795530" y="320072"/>
            <a:ext cx="687689" cy="215444"/>
          </a:xfrm>
          <a:prstGeom prst="rect">
            <a:avLst/>
          </a:prstGeom>
          <a:noFill/>
        </p:spPr>
        <p:txBody>
          <a:bodyPr wrap="none" lIns="0" tIns="0" rIns="0" bIns="0" rtlCol="0">
            <a:spAutoFit/>
          </a:bodyPr>
          <a:lstStyle/>
          <a:p>
            <a:pPr algn="l"/>
            <a:r>
              <a:rPr lang="en-US" sz="1400" b="1" dirty="0">
                <a:latin typeface="#9Slide03 Play" panose="00000500000000000000" pitchFamily="2" charset="0"/>
              </a:rPr>
              <a:t>Member</a:t>
            </a:r>
          </a:p>
        </p:txBody>
      </p:sp>
      <p:sp>
        <p:nvSpPr>
          <p:cNvPr id="8" name="TextBox 7">
            <a:extLst>
              <a:ext uri="{FF2B5EF4-FFF2-40B4-BE49-F238E27FC236}">
                <a16:creationId xmlns:a16="http://schemas.microsoft.com/office/drawing/2014/main" id="{2FF9608D-BFBF-69E7-2FFD-887EB87B4584}"/>
              </a:ext>
            </a:extLst>
          </p:cNvPr>
          <p:cNvSpPr txBox="1"/>
          <p:nvPr/>
        </p:nvSpPr>
        <p:spPr>
          <a:xfrm>
            <a:off x="10715426" y="320072"/>
            <a:ext cx="657231" cy="215444"/>
          </a:xfrm>
          <a:prstGeom prst="rect">
            <a:avLst/>
          </a:prstGeom>
          <a:noFill/>
        </p:spPr>
        <p:txBody>
          <a:bodyPr wrap="none" lIns="0" tIns="0" rIns="0" bIns="0" rtlCol="0">
            <a:spAutoFit/>
          </a:bodyPr>
          <a:lstStyle/>
          <a:p>
            <a:pPr algn="l"/>
            <a:r>
              <a:rPr lang="en-US" sz="1400" b="1" dirty="0" err="1">
                <a:latin typeface="#9Slide03 Play" panose="00000500000000000000" pitchFamily="2" charset="0"/>
              </a:rPr>
              <a:t>Phần</a:t>
            </a:r>
            <a:r>
              <a:rPr lang="en-US" sz="1400" b="1" dirty="0">
                <a:latin typeface="#9Slide03 Play" panose="00000500000000000000" pitchFamily="2" charset="0"/>
              </a:rPr>
              <a:t> </a:t>
            </a:r>
            <a:r>
              <a:rPr lang="vi-VN" sz="1400" b="1" dirty="0">
                <a:latin typeface="#9Slide03 Play" panose="00000500000000000000" pitchFamily="2" charset="0"/>
              </a:rPr>
              <a:t>IV</a:t>
            </a:r>
            <a:endParaRPr lang="en-US" sz="1400" b="1" dirty="0">
              <a:latin typeface="#9Slide03 Play" panose="00000500000000000000" pitchFamily="2" charset="0"/>
            </a:endParaRPr>
          </a:p>
        </p:txBody>
      </p:sp>
      <p:sp>
        <p:nvSpPr>
          <p:cNvPr id="9" name="TextBox 8">
            <a:extLst>
              <a:ext uri="{FF2B5EF4-FFF2-40B4-BE49-F238E27FC236}">
                <a16:creationId xmlns:a16="http://schemas.microsoft.com/office/drawing/2014/main" id="{E5C28356-1B9A-78D7-0884-D8ABAC16EE25}"/>
              </a:ext>
            </a:extLst>
          </p:cNvPr>
          <p:cNvSpPr txBox="1"/>
          <p:nvPr/>
        </p:nvSpPr>
        <p:spPr>
          <a:xfrm>
            <a:off x="7132015" y="320072"/>
            <a:ext cx="464871" cy="215444"/>
          </a:xfrm>
          <a:prstGeom prst="rect">
            <a:avLst/>
          </a:prstGeom>
          <a:noFill/>
        </p:spPr>
        <p:txBody>
          <a:bodyPr wrap="none" lIns="0" tIns="0" rIns="0" bIns="0" rtlCol="0">
            <a:spAutoFit/>
          </a:bodyPr>
          <a:lstStyle/>
          <a:p>
            <a:pPr algn="l"/>
            <a:r>
              <a:rPr lang="en-US" sz="1400" b="1" dirty="0" err="1">
                <a:latin typeface="#9Slide03 Play" panose="00000500000000000000" pitchFamily="2" charset="0"/>
              </a:rPr>
              <a:t>Phần</a:t>
            </a:r>
            <a:r>
              <a:rPr lang="en-US" sz="1400" b="1" dirty="0">
                <a:latin typeface="#9Slide03 Play" panose="00000500000000000000" pitchFamily="2" charset="0"/>
              </a:rPr>
              <a:t> I</a:t>
            </a:r>
          </a:p>
        </p:txBody>
      </p:sp>
      <p:sp>
        <p:nvSpPr>
          <p:cNvPr id="10" name="TextBox 9">
            <a:extLst>
              <a:ext uri="{FF2B5EF4-FFF2-40B4-BE49-F238E27FC236}">
                <a16:creationId xmlns:a16="http://schemas.microsoft.com/office/drawing/2014/main" id="{7E16F646-DD9E-F688-F75F-11D740E74D6E}"/>
              </a:ext>
            </a:extLst>
          </p:cNvPr>
          <p:cNvSpPr txBox="1"/>
          <p:nvPr/>
        </p:nvSpPr>
        <p:spPr>
          <a:xfrm>
            <a:off x="4648200" y="320072"/>
            <a:ext cx="498534" cy="215444"/>
          </a:xfrm>
          <a:prstGeom prst="rect">
            <a:avLst/>
          </a:prstGeom>
          <a:noFill/>
        </p:spPr>
        <p:txBody>
          <a:bodyPr wrap="none" lIns="0" tIns="0" rIns="0" bIns="0" rtlCol="0">
            <a:spAutoFit/>
          </a:bodyPr>
          <a:lstStyle/>
          <a:p>
            <a:pPr algn="l"/>
            <a:r>
              <a:rPr lang="en-US" sz="1400" b="1" dirty="0">
                <a:latin typeface="#9Slide03 Play" panose="00000500000000000000" pitchFamily="2" charset="0"/>
              </a:rPr>
              <a:t>Home</a:t>
            </a:r>
          </a:p>
        </p:txBody>
      </p:sp>
      <p:sp>
        <p:nvSpPr>
          <p:cNvPr id="11" name="Hình Bầu dục 20">
            <a:hlinkClick r:id="" action="ppaction://hlinkshowjump?jump=nextslide"/>
            <a:extLst>
              <a:ext uri="{FF2B5EF4-FFF2-40B4-BE49-F238E27FC236}">
                <a16:creationId xmlns:a16="http://schemas.microsoft.com/office/drawing/2014/main" id="{A26EC481-E2CC-0A37-698F-11CF4A9DE395}"/>
              </a:ext>
            </a:extLst>
          </p:cNvPr>
          <p:cNvSpPr/>
          <p:nvPr/>
        </p:nvSpPr>
        <p:spPr>
          <a:xfrm>
            <a:off x="6199483" y="6036469"/>
            <a:ext cx="384674" cy="384674"/>
          </a:xfrm>
          <a:prstGeom prst="ellipse">
            <a:avLst/>
          </a:prstGeom>
          <a:solidFill>
            <a:srgbClr val="FF0000"/>
          </a:solidFill>
          <a:ln>
            <a:noFill/>
          </a:ln>
          <a:effectLst>
            <a:outerShdw blurRad="228600" dist="127000" dir="8100000" algn="tr" rotWithShape="0">
              <a:srgbClr val="467076">
                <a:alpha val="5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 name="Đồ họa 45" descr="Caret Left with solid fill">
            <a:hlinkClick r:id="" action="ppaction://hlinkshowjump?jump=nextslide"/>
            <a:extLst>
              <a:ext uri="{FF2B5EF4-FFF2-40B4-BE49-F238E27FC236}">
                <a16:creationId xmlns:a16="http://schemas.microsoft.com/office/drawing/2014/main" id="{6D674880-7F88-4A07-B329-AC0E59123FC8}"/>
              </a:ext>
            </a:extLst>
          </p:cNvPr>
          <p:cNvSpPr/>
          <p:nvPr/>
        </p:nvSpPr>
        <p:spPr>
          <a:xfrm flipH="1">
            <a:off x="6340482" y="6170351"/>
            <a:ext cx="102321" cy="116650"/>
          </a:xfrm>
          <a:custGeom>
            <a:avLst/>
            <a:gdLst>
              <a:gd name="connsiteX0" fmla="*/ 88957 w 102321"/>
              <a:gd name="connsiteY0" fmla="*/ 116650 h 116650"/>
              <a:gd name="connsiteX1" fmla="*/ 0 w 102321"/>
              <a:gd name="connsiteY1" fmla="*/ 58320 h 116650"/>
              <a:gd name="connsiteX2" fmla="*/ 88957 w 102321"/>
              <a:gd name="connsiteY2" fmla="*/ 0 h 116650"/>
              <a:gd name="connsiteX3" fmla="*/ 102318 w 102321"/>
              <a:gd name="connsiteY3" fmla="*/ 8757 h 116650"/>
              <a:gd name="connsiteX4" fmla="*/ 26716 w 102321"/>
              <a:gd name="connsiteY4" fmla="*/ 58320 h 116650"/>
              <a:gd name="connsiteX5" fmla="*/ 102322 w 102321"/>
              <a:gd name="connsiteY5" fmla="*/ 107893 h 116650"/>
              <a:gd name="connsiteX6" fmla="*/ 88957 w 102321"/>
              <a:gd name="connsiteY6" fmla="*/ 116650 h 116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321" h="116650">
                <a:moveTo>
                  <a:pt x="88957" y="116650"/>
                </a:moveTo>
                <a:lnTo>
                  <a:pt x="0" y="58320"/>
                </a:lnTo>
                <a:lnTo>
                  <a:pt x="88957" y="0"/>
                </a:lnTo>
                <a:lnTo>
                  <a:pt x="102318" y="8757"/>
                </a:lnTo>
                <a:lnTo>
                  <a:pt x="26716" y="58320"/>
                </a:lnTo>
                <a:lnTo>
                  <a:pt x="102322" y="107893"/>
                </a:lnTo>
                <a:lnTo>
                  <a:pt x="88957" y="116650"/>
                </a:lnTo>
                <a:close/>
              </a:path>
            </a:pathLst>
          </a:custGeom>
          <a:solidFill>
            <a:schemeClr val="bg1"/>
          </a:solidFill>
          <a:ln w="3076" cap="flat">
            <a:noFill/>
            <a:prstDash val="solid"/>
            <a:miter/>
          </a:ln>
        </p:spPr>
        <p:txBody>
          <a:bodyPr rtlCol="0" anchor="ctr"/>
          <a:lstStyle/>
          <a:p>
            <a:endParaRPr lang="vi-VN"/>
          </a:p>
        </p:txBody>
      </p:sp>
      <p:sp>
        <p:nvSpPr>
          <p:cNvPr id="13" name="Hình Bầu dục 22">
            <a:hlinkClick r:id="" action="ppaction://hlinkshowjump?jump=previousslide"/>
            <a:extLst>
              <a:ext uri="{FF2B5EF4-FFF2-40B4-BE49-F238E27FC236}">
                <a16:creationId xmlns:a16="http://schemas.microsoft.com/office/drawing/2014/main" id="{7DBEDB4E-1AAE-895B-976E-02E67ADB528D}"/>
              </a:ext>
            </a:extLst>
          </p:cNvPr>
          <p:cNvSpPr/>
          <p:nvPr/>
        </p:nvSpPr>
        <p:spPr>
          <a:xfrm>
            <a:off x="5602495" y="6036469"/>
            <a:ext cx="384674" cy="384674"/>
          </a:xfrm>
          <a:prstGeom prst="ellipse">
            <a:avLst/>
          </a:prstGeom>
          <a:solidFill>
            <a:schemeClr val="bg1"/>
          </a:solidFill>
          <a:ln>
            <a:noFill/>
          </a:ln>
          <a:effectLst>
            <a:outerShdw blurRad="228600" dist="127000" dir="8100000" algn="tr"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14" name="Đồ họa 46" descr="Caret Left with solid fill">
            <a:hlinkClick r:id="" action="ppaction://hlinkshowjump?jump=previousslide"/>
            <a:extLst>
              <a:ext uri="{FF2B5EF4-FFF2-40B4-BE49-F238E27FC236}">
                <a16:creationId xmlns:a16="http://schemas.microsoft.com/office/drawing/2014/main" id="{3911388F-4893-47B3-A50F-09ACA74DFD90}"/>
              </a:ext>
            </a:extLst>
          </p:cNvPr>
          <p:cNvSpPr/>
          <p:nvPr/>
        </p:nvSpPr>
        <p:spPr>
          <a:xfrm>
            <a:off x="5743494" y="6170351"/>
            <a:ext cx="102321" cy="116650"/>
          </a:xfrm>
          <a:custGeom>
            <a:avLst/>
            <a:gdLst>
              <a:gd name="connsiteX0" fmla="*/ 88957 w 102321"/>
              <a:gd name="connsiteY0" fmla="*/ 116650 h 116650"/>
              <a:gd name="connsiteX1" fmla="*/ 0 w 102321"/>
              <a:gd name="connsiteY1" fmla="*/ 58320 h 116650"/>
              <a:gd name="connsiteX2" fmla="*/ 88957 w 102321"/>
              <a:gd name="connsiteY2" fmla="*/ 0 h 116650"/>
              <a:gd name="connsiteX3" fmla="*/ 102318 w 102321"/>
              <a:gd name="connsiteY3" fmla="*/ 8757 h 116650"/>
              <a:gd name="connsiteX4" fmla="*/ 26716 w 102321"/>
              <a:gd name="connsiteY4" fmla="*/ 58320 h 116650"/>
              <a:gd name="connsiteX5" fmla="*/ 102322 w 102321"/>
              <a:gd name="connsiteY5" fmla="*/ 107893 h 116650"/>
              <a:gd name="connsiteX6" fmla="*/ 88957 w 102321"/>
              <a:gd name="connsiteY6" fmla="*/ 116650 h 116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321" h="116650">
                <a:moveTo>
                  <a:pt x="88957" y="116650"/>
                </a:moveTo>
                <a:lnTo>
                  <a:pt x="0" y="58320"/>
                </a:lnTo>
                <a:lnTo>
                  <a:pt x="88957" y="0"/>
                </a:lnTo>
                <a:lnTo>
                  <a:pt x="102318" y="8757"/>
                </a:lnTo>
                <a:lnTo>
                  <a:pt x="26716" y="58320"/>
                </a:lnTo>
                <a:lnTo>
                  <a:pt x="102322" y="107893"/>
                </a:lnTo>
                <a:lnTo>
                  <a:pt x="88957" y="116650"/>
                </a:lnTo>
                <a:close/>
              </a:path>
            </a:pathLst>
          </a:custGeom>
          <a:solidFill>
            <a:srgbClr val="FF0000"/>
          </a:solidFill>
          <a:ln w="3076" cap="flat">
            <a:noFill/>
            <a:prstDash val="solid"/>
            <a:miter/>
          </a:ln>
        </p:spPr>
        <p:txBody>
          <a:bodyPr rtlCol="0" anchor="ctr"/>
          <a:lstStyle/>
          <a:p>
            <a:endParaRPr lang="vi-VN"/>
          </a:p>
        </p:txBody>
      </p:sp>
      <p:sp>
        <p:nvSpPr>
          <p:cNvPr id="15" name="TextBox 14">
            <a:extLst>
              <a:ext uri="{FF2B5EF4-FFF2-40B4-BE49-F238E27FC236}">
                <a16:creationId xmlns:a16="http://schemas.microsoft.com/office/drawing/2014/main" id="{27698397-A63C-425F-249E-ED3732978987}"/>
              </a:ext>
            </a:extLst>
          </p:cNvPr>
          <p:cNvSpPr txBox="1"/>
          <p:nvPr/>
        </p:nvSpPr>
        <p:spPr>
          <a:xfrm>
            <a:off x="402597" y="1233030"/>
            <a:ext cx="10784114" cy="369332"/>
          </a:xfrm>
          <a:prstGeom prst="rect">
            <a:avLst/>
          </a:prstGeom>
          <a:noFill/>
        </p:spPr>
        <p:txBody>
          <a:bodyPr wrap="square">
            <a:spAutoFit/>
          </a:bodyPr>
          <a:lstStyle/>
          <a:p>
            <a:pPr marR="0" lvl="0" algn="just">
              <a:spcBef>
                <a:spcPts val="0"/>
              </a:spcBef>
              <a:spcAft>
                <a:spcPts val="0"/>
              </a:spcAft>
            </a:pPr>
            <a:r>
              <a:rPr lang="vi-VN" sz="1800" b="1" dirty="0">
                <a:effectLst/>
                <a:latin typeface="Times New Roman" panose="02020603050405020304" pitchFamily="18" charset="0"/>
                <a:ea typeface="Noto Sans Mono"/>
                <a:cs typeface="Noto Sans Mono"/>
              </a:rPr>
              <a:t>c.   SQL</a:t>
            </a:r>
            <a:endParaRPr lang="en-US" sz="800" b="1" dirty="0">
              <a:effectLst/>
              <a:latin typeface="Noto Sans Mono"/>
              <a:ea typeface="Noto Sans Mono"/>
              <a:cs typeface="Noto Sans Mono"/>
            </a:endParaRPr>
          </a:p>
        </p:txBody>
      </p:sp>
      <p:sp>
        <p:nvSpPr>
          <p:cNvPr id="16" name="TextBox 15">
            <a:extLst>
              <a:ext uri="{FF2B5EF4-FFF2-40B4-BE49-F238E27FC236}">
                <a16:creationId xmlns:a16="http://schemas.microsoft.com/office/drawing/2014/main" id="{2CDB1023-990F-5026-63FA-189A13E3ED9E}"/>
              </a:ext>
            </a:extLst>
          </p:cNvPr>
          <p:cNvSpPr txBox="1"/>
          <p:nvPr/>
        </p:nvSpPr>
        <p:spPr>
          <a:xfrm>
            <a:off x="268491" y="806366"/>
            <a:ext cx="5930992" cy="461665"/>
          </a:xfrm>
          <a:prstGeom prst="rect">
            <a:avLst/>
          </a:prstGeom>
          <a:noFill/>
        </p:spPr>
        <p:txBody>
          <a:bodyPr wrap="square" rtlCol="0">
            <a:spAutoFit/>
          </a:bodyPr>
          <a:lstStyle/>
          <a:p>
            <a:r>
              <a:rPr lang="vi-VN" sz="2400" dirty="0">
                <a:latin typeface="Segoe UI Black" panose="020B0A02040204020203" pitchFamily="34" charset="0"/>
                <a:ea typeface="Segoe UI Black" panose="020B0A02040204020203" pitchFamily="34" charset="0"/>
              </a:rPr>
              <a:t>3.Tạo Data base và câu hỏi truy vấn</a:t>
            </a:r>
            <a:endParaRPr lang="en-US" sz="2400" dirty="0">
              <a:latin typeface="Segoe UI Black" panose="020B0A02040204020203" pitchFamily="34" charset="0"/>
              <a:ea typeface="Segoe UI Black" panose="020B0A02040204020203" pitchFamily="34" charset="0"/>
            </a:endParaRPr>
          </a:p>
        </p:txBody>
      </p:sp>
      <p:pic>
        <p:nvPicPr>
          <p:cNvPr id="3" name="Picture 2">
            <a:extLst>
              <a:ext uri="{FF2B5EF4-FFF2-40B4-BE49-F238E27FC236}">
                <a16:creationId xmlns:a16="http://schemas.microsoft.com/office/drawing/2014/main" id="{CA19209A-6360-C806-7E77-D200E811C74C}"/>
              </a:ext>
            </a:extLst>
          </p:cNvPr>
          <p:cNvPicPr>
            <a:picLocks noChangeAspect="1"/>
          </p:cNvPicPr>
          <p:nvPr/>
        </p:nvPicPr>
        <p:blipFill>
          <a:blip r:embed="rId2"/>
          <a:stretch>
            <a:fillRect/>
          </a:stretch>
        </p:blipFill>
        <p:spPr>
          <a:xfrm>
            <a:off x="677303" y="1602362"/>
            <a:ext cx="4220164" cy="3115110"/>
          </a:xfrm>
          <a:prstGeom prst="rect">
            <a:avLst/>
          </a:prstGeom>
        </p:spPr>
      </p:pic>
      <p:pic>
        <p:nvPicPr>
          <p:cNvPr id="17" name="Picture 16" descr="A table with a number and text&#10;&#10;Description automatically generated with medium confidence">
            <a:extLst>
              <a:ext uri="{FF2B5EF4-FFF2-40B4-BE49-F238E27FC236}">
                <a16:creationId xmlns:a16="http://schemas.microsoft.com/office/drawing/2014/main" id="{E672D063-3EB1-44CE-6A31-B0153803112D}"/>
              </a:ext>
            </a:extLst>
          </p:cNvPr>
          <p:cNvPicPr>
            <a:picLocks noChangeAspect="1"/>
          </p:cNvPicPr>
          <p:nvPr/>
        </p:nvPicPr>
        <p:blipFill>
          <a:blip r:embed="rId3"/>
          <a:stretch>
            <a:fillRect/>
          </a:stretch>
        </p:blipFill>
        <p:spPr>
          <a:xfrm>
            <a:off x="768085" y="4717472"/>
            <a:ext cx="4038600" cy="1841500"/>
          </a:xfrm>
          <a:prstGeom prst="rect">
            <a:avLst/>
          </a:prstGeom>
        </p:spPr>
      </p:pic>
      <p:pic>
        <p:nvPicPr>
          <p:cNvPr id="19" name="Picture 18">
            <a:extLst>
              <a:ext uri="{FF2B5EF4-FFF2-40B4-BE49-F238E27FC236}">
                <a16:creationId xmlns:a16="http://schemas.microsoft.com/office/drawing/2014/main" id="{53A850E7-CE5B-A2E5-3F87-8AAEBA70D9C8}"/>
              </a:ext>
            </a:extLst>
          </p:cNvPr>
          <p:cNvPicPr>
            <a:picLocks noChangeAspect="1"/>
          </p:cNvPicPr>
          <p:nvPr/>
        </p:nvPicPr>
        <p:blipFill>
          <a:blip r:embed="rId4"/>
          <a:stretch>
            <a:fillRect/>
          </a:stretch>
        </p:blipFill>
        <p:spPr>
          <a:xfrm>
            <a:off x="6066012" y="1615062"/>
            <a:ext cx="4953691" cy="1924319"/>
          </a:xfrm>
          <a:prstGeom prst="rect">
            <a:avLst/>
          </a:prstGeom>
        </p:spPr>
      </p:pic>
      <p:pic>
        <p:nvPicPr>
          <p:cNvPr id="21" name="Picture 20">
            <a:extLst>
              <a:ext uri="{FF2B5EF4-FFF2-40B4-BE49-F238E27FC236}">
                <a16:creationId xmlns:a16="http://schemas.microsoft.com/office/drawing/2014/main" id="{C447B164-1DA1-007E-B691-7BC152BBBB88}"/>
              </a:ext>
            </a:extLst>
          </p:cNvPr>
          <p:cNvPicPr>
            <a:picLocks noChangeAspect="1"/>
          </p:cNvPicPr>
          <p:nvPr/>
        </p:nvPicPr>
        <p:blipFill>
          <a:blip r:embed="rId5"/>
          <a:stretch>
            <a:fillRect/>
          </a:stretch>
        </p:blipFill>
        <p:spPr>
          <a:xfrm>
            <a:off x="6066012" y="3552081"/>
            <a:ext cx="2353003" cy="190527"/>
          </a:xfrm>
          <a:prstGeom prst="rect">
            <a:avLst/>
          </a:prstGeom>
        </p:spPr>
      </p:pic>
      <p:pic>
        <p:nvPicPr>
          <p:cNvPr id="23" name="Picture 22">
            <a:extLst>
              <a:ext uri="{FF2B5EF4-FFF2-40B4-BE49-F238E27FC236}">
                <a16:creationId xmlns:a16="http://schemas.microsoft.com/office/drawing/2014/main" id="{C3721EC2-CD4E-D596-0241-526E5BE7E4B1}"/>
              </a:ext>
            </a:extLst>
          </p:cNvPr>
          <p:cNvPicPr>
            <a:picLocks noChangeAspect="1"/>
          </p:cNvPicPr>
          <p:nvPr/>
        </p:nvPicPr>
        <p:blipFill>
          <a:blip r:embed="rId6"/>
          <a:stretch>
            <a:fillRect/>
          </a:stretch>
        </p:blipFill>
        <p:spPr>
          <a:xfrm>
            <a:off x="6066012" y="3767718"/>
            <a:ext cx="2800741" cy="1162212"/>
          </a:xfrm>
          <a:prstGeom prst="rect">
            <a:avLst/>
          </a:prstGeom>
        </p:spPr>
      </p:pic>
      <p:pic>
        <p:nvPicPr>
          <p:cNvPr id="24" name="Picture 23" descr="A screenshot of a computer&#10;&#10;Description automatically generated">
            <a:extLst>
              <a:ext uri="{FF2B5EF4-FFF2-40B4-BE49-F238E27FC236}">
                <a16:creationId xmlns:a16="http://schemas.microsoft.com/office/drawing/2014/main" id="{841EE617-4AD5-7822-01B2-98BE7AAD1E16}"/>
              </a:ext>
            </a:extLst>
          </p:cNvPr>
          <p:cNvPicPr>
            <a:picLocks noChangeAspect="1"/>
          </p:cNvPicPr>
          <p:nvPr/>
        </p:nvPicPr>
        <p:blipFill>
          <a:blip r:embed="rId7"/>
          <a:stretch>
            <a:fillRect/>
          </a:stretch>
        </p:blipFill>
        <p:spPr>
          <a:xfrm>
            <a:off x="6853740" y="4988745"/>
            <a:ext cx="3130550" cy="1143000"/>
          </a:xfrm>
          <a:prstGeom prst="rect">
            <a:avLst/>
          </a:prstGeom>
        </p:spPr>
      </p:pic>
    </p:spTree>
    <p:extLst>
      <p:ext uri="{BB962C8B-B14F-4D97-AF65-F5344CB8AC3E}">
        <p14:creationId xmlns:p14="http://schemas.microsoft.com/office/powerpoint/2010/main" val="36979120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CE3603E7-F00F-B725-3903-23F063791942}"/>
              </a:ext>
            </a:extLst>
          </p:cNvPr>
          <p:cNvSpPr/>
          <p:nvPr/>
        </p:nvSpPr>
        <p:spPr>
          <a:xfrm>
            <a:off x="9351254" y="270976"/>
            <a:ext cx="914400" cy="313636"/>
          </a:xfrm>
          <a:prstGeom prst="roundRect">
            <a:avLst>
              <a:gd name="adj"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 name="TextBox 4">
            <a:extLst>
              <a:ext uri="{FF2B5EF4-FFF2-40B4-BE49-F238E27FC236}">
                <a16:creationId xmlns:a16="http://schemas.microsoft.com/office/drawing/2014/main" id="{77430729-845E-9273-45E3-075C7EB8E228}"/>
              </a:ext>
            </a:extLst>
          </p:cNvPr>
          <p:cNvSpPr txBox="1"/>
          <p:nvPr/>
        </p:nvSpPr>
        <p:spPr>
          <a:xfrm>
            <a:off x="9538885" y="320072"/>
            <a:ext cx="561051" cy="215444"/>
          </a:xfrm>
          <a:prstGeom prst="rect">
            <a:avLst/>
          </a:prstGeom>
          <a:noFill/>
        </p:spPr>
        <p:txBody>
          <a:bodyPr wrap="none" lIns="0" tIns="0" rIns="0" bIns="0" rtlCol="0">
            <a:spAutoFit/>
          </a:bodyPr>
          <a:lstStyle/>
          <a:p>
            <a:pPr algn="l"/>
            <a:r>
              <a:rPr lang="en-US" sz="1400" b="1" dirty="0" err="1">
                <a:solidFill>
                  <a:schemeClr val="bg1"/>
                </a:solidFill>
                <a:latin typeface="#9Slide03 Play" panose="00000500000000000000" pitchFamily="2" charset="0"/>
              </a:rPr>
              <a:t>Phần</a:t>
            </a:r>
            <a:r>
              <a:rPr lang="en-US" sz="1400" b="1" dirty="0">
                <a:solidFill>
                  <a:schemeClr val="bg1"/>
                </a:solidFill>
                <a:latin typeface="#9Slide03 Play" panose="00000500000000000000" pitchFamily="2" charset="0"/>
              </a:rPr>
              <a:t> </a:t>
            </a:r>
            <a:r>
              <a:rPr lang="vi-VN" sz="1400" b="1" dirty="0">
                <a:solidFill>
                  <a:schemeClr val="bg1"/>
                </a:solidFill>
                <a:latin typeface="#9Slide03 Play" panose="00000500000000000000" pitchFamily="2" charset="0"/>
              </a:rPr>
              <a:t>II</a:t>
            </a:r>
            <a:r>
              <a:rPr lang="en-US" sz="1400" b="1" dirty="0">
                <a:solidFill>
                  <a:schemeClr val="bg1"/>
                </a:solidFill>
                <a:latin typeface="#9Slide03 Play" panose="00000500000000000000" pitchFamily="2" charset="0"/>
              </a:rPr>
              <a:t>I</a:t>
            </a:r>
          </a:p>
        </p:txBody>
      </p:sp>
      <p:sp>
        <p:nvSpPr>
          <p:cNvPr id="6" name="TextBox 5">
            <a:extLst>
              <a:ext uri="{FF2B5EF4-FFF2-40B4-BE49-F238E27FC236}">
                <a16:creationId xmlns:a16="http://schemas.microsoft.com/office/drawing/2014/main" id="{656A7E85-58A0-C5ED-B6EA-BC346C7D4A86}"/>
              </a:ext>
            </a:extLst>
          </p:cNvPr>
          <p:cNvSpPr txBox="1"/>
          <p:nvPr/>
        </p:nvSpPr>
        <p:spPr>
          <a:xfrm>
            <a:off x="8287360" y="320072"/>
            <a:ext cx="512961" cy="215444"/>
          </a:xfrm>
          <a:prstGeom prst="rect">
            <a:avLst/>
          </a:prstGeom>
          <a:noFill/>
        </p:spPr>
        <p:txBody>
          <a:bodyPr wrap="none" lIns="0" tIns="0" rIns="0" bIns="0" rtlCol="0">
            <a:spAutoFit/>
          </a:bodyPr>
          <a:lstStyle/>
          <a:p>
            <a:pPr algn="l"/>
            <a:r>
              <a:rPr lang="en-US" sz="1400" b="1" dirty="0" err="1">
                <a:latin typeface="#9Slide03 Play" panose="00000500000000000000" pitchFamily="2" charset="0"/>
              </a:rPr>
              <a:t>Phần</a:t>
            </a:r>
            <a:r>
              <a:rPr lang="en-US" sz="1400" b="1" dirty="0">
                <a:latin typeface="#9Slide03 Play" panose="00000500000000000000" pitchFamily="2" charset="0"/>
              </a:rPr>
              <a:t> II</a:t>
            </a:r>
          </a:p>
        </p:txBody>
      </p:sp>
      <p:sp>
        <p:nvSpPr>
          <p:cNvPr id="7" name="TextBox 6">
            <a:extLst>
              <a:ext uri="{FF2B5EF4-FFF2-40B4-BE49-F238E27FC236}">
                <a16:creationId xmlns:a16="http://schemas.microsoft.com/office/drawing/2014/main" id="{A6147D12-8E18-F6DE-B9CD-545F033B66A0}"/>
              </a:ext>
            </a:extLst>
          </p:cNvPr>
          <p:cNvSpPr txBox="1"/>
          <p:nvPr/>
        </p:nvSpPr>
        <p:spPr>
          <a:xfrm>
            <a:off x="5795530" y="320072"/>
            <a:ext cx="687689" cy="215444"/>
          </a:xfrm>
          <a:prstGeom prst="rect">
            <a:avLst/>
          </a:prstGeom>
          <a:noFill/>
        </p:spPr>
        <p:txBody>
          <a:bodyPr wrap="none" lIns="0" tIns="0" rIns="0" bIns="0" rtlCol="0">
            <a:spAutoFit/>
          </a:bodyPr>
          <a:lstStyle/>
          <a:p>
            <a:pPr algn="l"/>
            <a:r>
              <a:rPr lang="en-US" sz="1400" b="1" dirty="0">
                <a:latin typeface="#9Slide03 Play" panose="00000500000000000000" pitchFamily="2" charset="0"/>
              </a:rPr>
              <a:t>Member</a:t>
            </a:r>
          </a:p>
        </p:txBody>
      </p:sp>
      <p:sp>
        <p:nvSpPr>
          <p:cNvPr id="8" name="TextBox 7">
            <a:extLst>
              <a:ext uri="{FF2B5EF4-FFF2-40B4-BE49-F238E27FC236}">
                <a16:creationId xmlns:a16="http://schemas.microsoft.com/office/drawing/2014/main" id="{2FF9608D-BFBF-69E7-2FFD-887EB87B4584}"/>
              </a:ext>
            </a:extLst>
          </p:cNvPr>
          <p:cNvSpPr txBox="1"/>
          <p:nvPr/>
        </p:nvSpPr>
        <p:spPr>
          <a:xfrm>
            <a:off x="10715426" y="320072"/>
            <a:ext cx="657231" cy="215444"/>
          </a:xfrm>
          <a:prstGeom prst="rect">
            <a:avLst/>
          </a:prstGeom>
          <a:noFill/>
        </p:spPr>
        <p:txBody>
          <a:bodyPr wrap="none" lIns="0" tIns="0" rIns="0" bIns="0" rtlCol="0">
            <a:spAutoFit/>
          </a:bodyPr>
          <a:lstStyle/>
          <a:p>
            <a:pPr algn="l"/>
            <a:r>
              <a:rPr lang="en-US" sz="1400" b="1" dirty="0" err="1">
                <a:latin typeface="#9Slide03 Play" panose="00000500000000000000" pitchFamily="2" charset="0"/>
              </a:rPr>
              <a:t>Phần</a:t>
            </a:r>
            <a:r>
              <a:rPr lang="en-US" sz="1400" b="1" dirty="0">
                <a:latin typeface="#9Slide03 Play" panose="00000500000000000000" pitchFamily="2" charset="0"/>
              </a:rPr>
              <a:t> </a:t>
            </a:r>
            <a:r>
              <a:rPr lang="vi-VN" sz="1400" b="1" dirty="0">
                <a:latin typeface="#9Slide03 Play" panose="00000500000000000000" pitchFamily="2" charset="0"/>
              </a:rPr>
              <a:t>IV</a:t>
            </a:r>
            <a:endParaRPr lang="en-US" sz="1400" b="1" dirty="0">
              <a:latin typeface="#9Slide03 Play" panose="00000500000000000000" pitchFamily="2" charset="0"/>
            </a:endParaRPr>
          </a:p>
        </p:txBody>
      </p:sp>
      <p:sp>
        <p:nvSpPr>
          <p:cNvPr id="9" name="TextBox 8">
            <a:extLst>
              <a:ext uri="{FF2B5EF4-FFF2-40B4-BE49-F238E27FC236}">
                <a16:creationId xmlns:a16="http://schemas.microsoft.com/office/drawing/2014/main" id="{E5C28356-1B9A-78D7-0884-D8ABAC16EE25}"/>
              </a:ext>
            </a:extLst>
          </p:cNvPr>
          <p:cNvSpPr txBox="1"/>
          <p:nvPr/>
        </p:nvSpPr>
        <p:spPr>
          <a:xfrm>
            <a:off x="7132015" y="320072"/>
            <a:ext cx="464871" cy="215444"/>
          </a:xfrm>
          <a:prstGeom prst="rect">
            <a:avLst/>
          </a:prstGeom>
          <a:noFill/>
        </p:spPr>
        <p:txBody>
          <a:bodyPr wrap="none" lIns="0" tIns="0" rIns="0" bIns="0" rtlCol="0">
            <a:spAutoFit/>
          </a:bodyPr>
          <a:lstStyle/>
          <a:p>
            <a:pPr algn="l"/>
            <a:r>
              <a:rPr lang="en-US" sz="1400" b="1" dirty="0" err="1">
                <a:latin typeface="#9Slide03 Play" panose="00000500000000000000" pitchFamily="2" charset="0"/>
              </a:rPr>
              <a:t>Phần</a:t>
            </a:r>
            <a:r>
              <a:rPr lang="en-US" sz="1400" b="1" dirty="0">
                <a:latin typeface="#9Slide03 Play" panose="00000500000000000000" pitchFamily="2" charset="0"/>
              </a:rPr>
              <a:t> I</a:t>
            </a:r>
          </a:p>
        </p:txBody>
      </p:sp>
      <p:sp>
        <p:nvSpPr>
          <p:cNvPr id="10" name="TextBox 9">
            <a:extLst>
              <a:ext uri="{FF2B5EF4-FFF2-40B4-BE49-F238E27FC236}">
                <a16:creationId xmlns:a16="http://schemas.microsoft.com/office/drawing/2014/main" id="{7E16F646-DD9E-F688-F75F-11D740E74D6E}"/>
              </a:ext>
            </a:extLst>
          </p:cNvPr>
          <p:cNvSpPr txBox="1"/>
          <p:nvPr/>
        </p:nvSpPr>
        <p:spPr>
          <a:xfrm>
            <a:off x="4648200" y="320072"/>
            <a:ext cx="498534" cy="215444"/>
          </a:xfrm>
          <a:prstGeom prst="rect">
            <a:avLst/>
          </a:prstGeom>
          <a:noFill/>
        </p:spPr>
        <p:txBody>
          <a:bodyPr wrap="none" lIns="0" tIns="0" rIns="0" bIns="0" rtlCol="0">
            <a:spAutoFit/>
          </a:bodyPr>
          <a:lstStyle/>
          <a:p>
            <a:pPr algn="l"/>
            <a:r>
              <a:rPr lang="en-US" sz="1400" b="1" dirty="0">
                <a:latin typeface="#9Slide03 Play" panose="00000500000000000000" pitchFamily="2" charset="0"/>
              </a:rPr>
              <a:t>Home</a:t>
            </a:r>
          </a:p>
        </p:txBody>
      </p:sp>
      <p:sp>
        <p:nvSpPr>
          <p:cNvPr id="11" name="Hình Bầu dục 20">
            <a:hlinkClick r:id="" action="ppaction://hlinkshowjump?jump=nextslide"/>
            <a:extLst>
              <a:ext uri="{FF2B5EF4-FFF2-40B4-BE49-F238E27FC236}">
                <a16:creationId xmlns:a16="http://schemas.microsoft.com/office/drawing/2014/main" id="{A26EC481-E2CC-0A37-698F-11CF4A9DE395}"/>
              </a:ext>
            </a:extLst>
          </p:cNvPr>
          <p:cNvSpPr/>
          <p:nvPr/>
        </p:nvSpPr>
        <p:spPr>
          <a:xfrm>
            <a:off x="6199483" y="6036469"/>
            <a:ext cx="384674" cy="384674"/>
          </a:xfrm>
          <a:prstGeom prst="ellipse">
            <a:avLst/>
          </a:prstGeom>
          <a:solidFill>
            <a:srgbClr val="FF0000"/>
          </a:solidFill>
          <a:ln>
            <a:noFill/>
          </a:ln>
          <a:effectLst>
            <a:outerShdw blurRad="228600" dist="127000" dir="8100000" algn="tr" rotWithShape="0">
              <a:srgbClr val="467076">
                <a:alpha val="5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 name="Đồ họa 45" descr="Caret Left with solid fill">
            <a:hlinkClick r:id="" action="ppaction://hlinkshowjump?jump=nextslide"/>
            <a:extLst>
              <a:ext uri="{FF2B5EF4-FFF2-40B4-BE49-F238E27FC236}">
                <a16:creationId xmlns:a16="http://schemas.microsoft.com/office/drawing/2014/main" id="{6D674880-7F88-4A07-B329-AC0E59123FC8}"/>
              </a:ext>
            </a:extLst>
          </p:cNvPr>
          <p:cNvSpPr/>
          <p:nvPr/>
        </p:nvSpPr>
        <p:spPr>
          <a:xfrm flipH="1">
            <a:off x="6340482" y="6170351"/>
            <a:ext cx="102321" cy="116650"/>
          </a:xfrm>
          <a:custGeom>
            <a:avLst/>
            <a:gdLst>
              <a:gd name="connsiteX0" fmla="*/ 88957 w 102321"/>
              <a:gd name="connsiteY0" fmla="*/ 116650 h 116650"/>
              <a:gd name="connsiteX1" fmla="*/ 0 w 102321"/>
              <a:gd name="connsiteY1" fmla="*/ 58320 h 116650"/>
              <a:gd name="connsiteX2" fmla="*/ 88957 w 102321"/>
              <a:gd name="connsiteY2" fmla="*/ 0 h 116650"/>
              <a:gd name="connsiteX3" fmla="*/ 102318 w 102321"/>
              <a:gd name="connsiteY3" fmla="*/ 8757 h 116650"/>
              <a:gd name="connsiteX4" fmla="*/ 26716 w 102321"/>
              <a:gd name="connsiteY4" fmla="*/ 58320 h 116650"/>
              <a:gd name="connsiteX5" fmla="*/ 102322 w 102321"/>
              <a:gd name="connsiteY5" fmla="*/ 107893 h 116650"/>
              <a:gd name="connsiteX6" fmla="*/ 88957 w 102321"/>
              <a:gd name="connsiteY6" fmla="*/ 116650 h 116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321" h="116650">
                <a:moveTo>
                  <a:pt x="88957" y="116650"/>
                </a:moveTo>
                <a:lnTo>
                  <a:pt x="0" y="58320"/>
                </a:lnTo>
                <a:lnTo>
                  <a:pt x="88957" y="0"/>
                </a:lnTo>
                <a:lnTo>
                  <a:pt x="102318" y="8757"/>
                </a:lnTo>
                <a:lnTo>
                  <a:pt x="26716" y="58320"/>
                </a:lnTo>
                <a:lnTo>
                  <a:pt x="102322" y="107893"/>
                </a:lnTo>
                <a:lnTo>
                  <a:pt x="88957" y="116650"/>
                </a:lnTo>
                <a:close/>
              </a:path>
            </a:pathLst>
          </a:custGeom>
          <a:solidFill>
            <a:schemeClr val="bg1"/>
          </a:solidFill>
          <a:ln w="3076" cap="flat">
            <a:noFill/>
            <a:prstDash val="solid"/>
            <a:miter/>
          </a:ln>
        </p:spPr>
        <p:txBody>
          <a:bodyPr rtlCol="0" anchor="ctr"/>
          <a:lstStyle/>
          <a:p>
            <a:endParaRPr lang="vi-VN"/>
          </a:p>
        </p:txBody>
      </p:sp>
      <p:sp>
        <p:nvSpPr>
          <p:cNvPr id="13" name="Hình Bầu dục 22">
            <a:hlinkClick r:id="" action="ppaction://hlinkshowjump?jump=previousslide"/>
            <a:extLst>
              <a:ext uri="{FF2B5EF4-FFF2-40B4-BE49-F238E27FC236}">
                <a16:creationId xmlns:a16="http://schemas.microsoft.com/office/drawing/2014/main" id="{7DBEDB4E-1AAE-895B-976E-02E67ADB528D}"/>
              </a:ext>
            </a:extLst>
          </p:cNvPr>
          <p:cNvSpPr/>
          <p:nvPr/>
        </p:nvSpPr>
        <p:spPr>
          <a:xfrm>
            <a:off x="5602495" y="6036469"/>
            <a:ext cx="384674" cy="384674"/>
          </a:xfrm>
          <a:prstGeom prst="ellipse">
            <a:avLst/>
          </a:prstGeom>
          <a:solidFill>
            <a:schemeClr val="bg1"/>
          </a:solidFill>
          <a:ln>
            <a:noFill/>
          </a:ln>
          <a:effectLst>
            <a:outerShdw blurRad="228600" dist="127000" dir="8100000" algn="tr"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14" name="Đồ họa 46" descr="Caret Left with solid fill">
            <a:hlinkClick r:id="" action="ppaction://hlinkshowjump?jump=previousslide"/>
            <a:extLst>
              <a:ext uri="{FF2B5EF4-FFF2-40B4-BE49-F238E27FC236}">
                <a16:creationId xmlns:a16="http://schemas.microsoft.com/office/drawing/2014/main" id="{3911388F-4893-47B3-A50F-09ACA74DFD90}"/>
              </a:ext>
            </a:extLst>
          </p:cNvPr>
          <p:cNvSpPr/>
          <p:nvPr/>
        </p:nvSpPr>
        <p:spPr>
          <a:xfrm>
            <a:off x="5743494" y="6170351"/>
            <a:ext cx="102321" cy="116650"/>
          </a:xfrm>
          <a:custGeom>
            <a:avLst/>
            <a:gdLst>
              <a:gd name="connsiteX0" fmla="*/ 88957 w 102321"/>
              <a:gd name="connsiteY0" fmla="*/ 116650 h 116650"/>
              <a:gd name="connsiteX1" fmla="*/ 0 w 102321"/>
              <a:gd name="connsiteY1" fmla="*/ 58320 h 116650"/>
              <a:gd name="connsiteX2" fmla="*/ 88957 w 102321"/>
              <a:gd name="connsiteY2" fmla="*/ 0 h 116650"/>
              <a:gd name="connsiteX3" fmla="*/ 102318 w 102321"/>
              <a:gd name="connsiteY3" fmla="*/ 8757 h 116650"/>
              <a:gd name="connsiteX4" fmla="*/ 26716 w 102321"/>
              <a:gd name="connsiteY4" fmla="*/ 58320 h 116650"/>
              <a:gd name="connsiteX5" fmla="*/ 102322 w 102321"/>
              <a:gd name="connsiteY5" fmla="*/ 107893 h 116650"/>
              <a:gd name="connsiteX6" fmla="*/ 88957 w 102321"/>
              <a:gd name="connsiteY6" fmla="*/ 116650 h 116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321" h="116650">
                <a:moveTo>
                  <a:pt x="88957" y="116650"/>
                </a:moveTo>
                <a:lnTo>
                  <a:pt x="0" y="58320"/>
                </a:lnTo>
                <a:lnTo>
                  <a:pt x="88957" y="0"/>
                </a:lnTo>
                <a:lnTo>
                  <a:pt x="102318" y="8757"/>
                </a:lnTo>
                <a:lnTo>
                  <a:pt x="26716" y="58320"/>
                </a:lnTo>
                <a:lnTo>
                  <a:pt x="102322" y="107893"/>
                </a:lnTo>
                <a:lnTo>
                  <a:pt x="88957" y="116650"/>
                </a:lnTo>
                <a:close/>
              </a:path>
            </a:pathLst>
          </a:custGeom>
          <a:solidFill>
            <a:srgbClr val="FF0000"/>
          </a:solidFill>
          <a:ln w="3076" cap="flat">
            <a:noFill/>
            <a:prstDash val="solid"/>
            <a:miter/>
          </a:ln>
        </p:spPr>
        <p:txBody>
          <a:bodyPr rtlCol="0" anchor="ctr"/>
          <a:lstStyle/>
          <a:p>
            <a:endParaRPr lang="vi-VN"/>
          </a:p>
        </p:txBody>
      </p:sp>
      <p:sp>
        <p:nvSpPr>
          <p:cNvPr id="15" name="TextBox 14">
            <a:extLst>
              <a:ext uri="{FF2B5EF4-FFF2-40B4-BE49-F238E27FC236}">
                <a16:creationId xmlns:a16="http://schemas.microsoft.com/office/drawing/2014/main" id="{27698397-A63C-425F-249E-ED3732978987}"/>
              </a:ext>
            </a:extLst>
          </p:cNvPr>
          <p:cNvSpPr txBox="1"/>
          <p:nvPr/>
        </p:nvSpPr>
        <p:spPr>
          <a:xfrm>
            <a:off x="402597" y="1233030"/>
            <a:ext cx="10784114" cy="369332"/>
          </a:xfrm>
          <a:prstGeom prst="rect">
            <a:avLst/>
          </a:prstGeom>
          <a:noFill/>
        </p:spPr>
        <p:txBody>
          <a:bodyPr wrap="square">
            <a:spAutoFit/>
          </a:bodyPr>
          <a:lstStyle/>
          <a:p>
            <a:pPr marR="0" lvl="0" algn="just">
              <a:spcBef>
                <a:spcPts val="0"/>
              </a:spcBef>
              <a:spcAft>
                <a:spcPts val="0"/>
              </a:spcAft>
            </a:pPr>
            <a:r>
              <a:rPr lang="vi-VN" sz="1800" b="1" dirty="0">
                <a:effectLst/>
                <a:latin typeface="Times New Roman" panose="02020603050405020304" pitchFamily="18" charset="0"/>
                <a:ea typeface="Noto Sans Mono"/>
                <a:cs typeface="Noto Sans Mono"/>
              </a:rPr>
              <a:t>c.   SQL</a:t>
            </a:r>
            <a:endParaRPr lang="en-US" sz="800" b="1" dirty="0">
              <a:effectLst/>
              <a:latin typeface="Noto Sans Mono"/>
              <a:ea typeface="Noto Sans Mono"/>
              <a:cs typeface="Noto Sans Mono"/>
            </a:endParaRPr>
          </a:p>
        </p:txBody>
      </p:sp>
      <p:sp>
        <p:nvSpPr>
          <p:cNvPr id="16" name="TextBox 15">
            <a:extLst>
              <a:ext uri="{FF2B5EF4-FFF2-40B4-BE49-F238E27FC236}">
                <a16:creationId xmlns:a16="http://schemas.microsoft.com/office/drawing/2014/main" id="{2CDB1023-990F-5026-63FA-189A13E3ED9E}"/>
              </a:ext>
            </a:extLst>
          </p:cNvPr>
          <p:cNvSpPr txBox="1"/>
          <p:nvPr/>
        </p:nvSpPr>
        <p:spPr>
          <a:xfrm>
            <a:off x="268491" y="806366"/>
            <a:ext cx="5930992" cy="461665"/>
          </a:xfrm>
          <a:prstGeom prst="rect">
            <a:avLst/>
          </a:prstGeom>
          <a:noFill/>
        </p:spPr>
        <p:txBody>
          <a:bodyPr wrap="square" rtlCol="0">
            <a:spAutoFit/>
          </a:bodyPr>
          <a:lstStyle/>
          <a:p>
            <a:r>
              <a:rPr lang="vi-VN" sz="2400" dirty="0">
                <a:latin typeface="Segoe UI Black" panose="020B0A02040204020203" pitchFamily="34" charset="0"/>
                <a:ea typeface="Segoe UI Black" panose="020B0A02040204020203" pitchFamily="34" charset="0"/>
              </a:rPr>
              <a:t>3.Tạo Data base và câu hỏi truy vấn</a:t>
            </a:r>
            <a:endParaRPr lang="en-US" sz="2400" dirty="0">
              <a:latin typeface="Segoe UI Black" panose="020B0A02040204020203" pitchFamily="34" charset="0"/>
              <a:ea typeface="Segoe UI Black" panose="020B0A02040204020203" pitchFamily="34" charset="0"/>
            </a:endParaRPr>
          </a:p>
        </p:txBody>
      </p:sp>
      <p:pic>
        <p:nvPicPr>
          <p:cNvPr id="3" name="Picture 2">
            <a:extLst>
              <a:ext uri="{FF2B5EF4-FFF2-40B4-BE49-F238E27FC236}">
                <a16:creationId xmlns:a16="http://schemas.microsoft.com/office/drawing/2014/main" id="{7F6EA225-785A-E98D-3EA4-4D8D7578A3F1}"/>
              </a:ext>
            </a:extLst>
          </p:cNvPr>
          <p:cNvPicPr>
            <a:picLocks noChangeAspect="1"/>
          </p:cNvPicPr>
          <p:nvPr/>
        </p:nvPicPr>
        <p:blipFill>
          <a:blip r:embed="rId2"/>
          <a:stretch>
            <a:fillRect/>
          </a:stretch>
        </p:blipFill>
        <p:spPr>
          <a:xfrm>
            <a:off x="714894" y="1694695"/>
            <a:ext cx="2314898" cy="3019846"/>
          </a:xfrm>
          <a:prstGeom prst="rect">
            <a:avLst/>
          </a:prstGeom>
        </p:spPr>
      </p:pic>
      <p:pic>
        <p:nvPicPr>
          <p:cNvPr id="17" name="Picture 16" descr="A screenshot of a computer&#10;&#10;Description automatically generated">
            <a:extLst>
              <a:ext uri="{FF2B5EF4-FFF2-40B4-BE49-F238E27FC236}">
                <a16:creationId xmlns:a16="http://schemas.microsoft.com/office/drawing/2014/main" id="{06EBD750-582D-9EC2-BDD5-93F291D544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3987" y="1694695"/>
            <a:ext cx="1454150" cy="2368550"/>
          </a:xfrm>
          <a:prstGeom prst="rect">
            <a:avLst/>
          </a:prstGeom>
        </p:spPr>
      </p:pic>
      <p:pic>
        <p:nvPicPr>
          <p:cNvPr id="19" name="Picture 18">
            <a:extLst>
              <a:ext uri="{FF2B5EF4-FFF2-40B4-BE49-F238E27FC236}">
                <a16:creationId xmlns:a16="http://schemas.microsoft.com/office/drawing/2014/main" id="{407D4FCC-5FC0-A0D2-D27C-325305EA2BAD}"/>
              </a:ext>
            </a:extLst>
          </p:cNvPr>
          <p:cNvPicPr>
            <a:picLocks noChangeAspect="1"/>
          </p:cNvPicPr>
          <p:nvPr/>
        </p:nvPicPr>
        <p:blipFill>
          <a:blip r:embed="rId4"/>
          <a:stretch>
            <a:fillRect/>
          </a:stretch>
        </p:blipFill>
        <p:spPr>
          <a:xfrm>
            <a:off x="6252758" y="1602362"/>
            <a:ext cx="4582164" cy="1448002"/>
          </a:xfrm>
          <a:prstGeom prst="rect">
            <a:avLst/>
          </a:prstGeom>
        </p:spPr>
      </p:pic>
      <p:pic>
        <p:nvPicPr>
          <p:cNvPr id="23" name="Picture 22">
            <a:extLst>
              <a:ext uri="{FF2B5EF4-FFF2-40B4-BE49-F238E27FC236}">
                <a16:creationId xmlns:a16="http://schemas.microsoft.com/office/drawing/2014/main" id="{4829F03C-3F3B-EF37-445F-BA36F951BD7B}"/>
              </a:ext>
            </a:extLst>
          </p:cNvPr>
          <p:cNvPicPr>
            <a:picLocks noChangeAspect="1"/>
          </p:cNvPicPr>
          <p:nvPr/>
        </p:nvPicPr>
        <p:blipFill>
          <a:blip r:embed="rId5"/>
          <a:stretch>
            <a:fillRect/>
          </a:stretch>
        </p:blipFill>
        <p:spPr>
          <a:xfrm>
            <a:off x="6287926" y="3099413"/>
            <a:ext cx="1495634" cy="990738"/>
          </a:xfrm>
          <a:prstGeom prst="rect">
            <a:avLst/>
          </a:prstGeom>
        </p:spPr>
      </p:pic>
      <p:pic>
        <p:nvPicPr>
          <p:cNvPr id="24" name="Picture 23" descr="A screenshot of a computer&#10;&#10;Description automatically generated">
            <a:extLst>
              <a:ext uri="{FF2B5EF4-FFF2-40B4-BE49-F238E27FC236}">
                <a16:creationId xmlns:a16="http://schemas.microsoft.com/office/drawing/2014/main" id="{D85D0C9C-7FA2-E512-70AD-731B6D90EB9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65321" y="3099413"/>
            <a:ext cx="1270000" cy="971550"/>
          </a:xfrm>
          <a:prstGeom prst="rect">
            <a:avLst/>
          </a:prstGeom>
        </p:spPr>
      </p:pic>
    </p:spTree>
    <p:extLst>
      <p:ext uri="{BB962C8B-B14F-4D97-AF65-F5344CB8AC3E}">
        <p14:creationId xmlns:p14="http://schemas.microsoft.com/office/powerpoint/2010/main" val="111832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ACFBE6C6-DF8D-66E2-F447-2ABB182450FC}"/>
              </a:ext>
            </a:extLst>
          </p:cNvPr>
          <p:cNvSpPr/>
          <p:nvPr/>
        </p:nvSpPr>
        <p:spPr>
          <a:xfrm>
            <a:off x="5670979" y="270976"/>
            <a:ext cx="914400" cy="313636"/>
          </a:xfrm>
          <a:prstGeom prst="roundRect">
            <a:avLst>
              <a:gd name="adj"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7" name="TextBox 6">
            <a:extLst>
              <a:ext uri="{FF2B5EF4-FFF2-40B4-BE49-F238E27FC236}">
                <a16:creationId xmlns:a16="http://schemas.microsoft.com/office/drawing/2014/main" id="{182B3EAB-8427-A722-E8B0-69D770BBEE56}"/>
              </a:ext>
            </a:extLst>
          </p:cNvPr>
          <p:cNvSpPr txBox="1"/>
          <p:nvPr/>
        </p:nvSpPr>
        <p:spPr>
          <a:xfrm>
            <a:off x="9538885" y="320072"/>
            <a:ext cx="561051" cy="215444"/>
          </a:xfrm>
          <a:prstGeom prst="rect">
            <a:avLst/>
          </a:prstGeom>
          <a:noFill/>
        </p:spPr>
        <p:txBody>
          <a:bodyPr wrap="none" lIns="0" tIns="0" rIns="0" bIns="0" rtlCol="0">
            <a:spAutoFit/>
          </a:bodyPr>
          <a:lstStyle/>
          <a:p>
            <a:pPr algn="l"/>
            <a:r>
              <a:rPr lang="en-US" sz="1400" b="1" dirty="0" err="1">
                <a:solidFill>
                  <a:sysClr val="windowText" lastClr="000000"/>
                </a:solidFill>
                <a:latin typeface="#9Slide03 Play" panose="00000500000000000000" pitchFamily="2" charset="0"/>
              </a:rPr>
              <a:t>Phần</a:t>
            </a:r>
            <a:r>
              <a:rPr lang="en-US" sz="1400" b="1" dirty="0">
                <a:solidFill>
                  <a:sysClr val="windowText" lastClr="000000"/>
                </a:solidFill>
                <a:latin typeface="#9Slide03 Play" panose="00000500000000000000" pitchFamily="2" charset="0"/>
              </a:rPr>
              <a:t> </a:t>
            </a:r>
            <a:r>
              <a:rPr lang="vi-VN" sz="1400" b="1" dirty="0">
                <a:solidFill>
                  <a:sysClr val="windowText" lastClr="000000"/>
                </a:solidFill>
                <a:latin typeface="#9Slide03 Play" panose="00000500000000000000" pitchFamily="2" charset="0"/>
              </a:rPr>
              <a:t>II</a:t>
            </a:r>
            <a:r>
              <a:rPr lang="en-US" sz="1400" b="1" dirty="0">
                <a:solidFill>
                  <a:sysClr val="windowText" lastClr="000000"/>
                </a:solidFill>
                <a:latin typeface="#9Slide03 Play" panose="00000500000000000000" pitchFamily="2" charset="0"/>
              </a:rPr>
              <a:t>I</a:t>
            </a:r>
          </a:p>
        </p:txBody>
      </p:sp>
      <p:sp>
        <p:nvSpPr>
          <p:cNvPr id="8" name="TextBox 7">
            <a:extLst>
              <a:ext uri="{FF2B5EF4-FFF2-40B4-BE49-F238E27FC236}">
                <a16:creationId xmlns:a16="http://schemas.microsoft.com/office/drawing/2014/main" id="{4174C806-6323-0E4F-0085-CA7D89859474}"/>
              </a:ext>
            </a:extLst>
          </p:cNvPr>
          <p:cNvSpPr txBox="1"/>
          <p:nvPr/>
        </p:nvSpPr>
        <p:spPr>
          <a:xfrm>
            <a:off x="8287360" y="320072"/>
            <a:ext cx="512961" cy="215444"/>
          </a:xfrm>
          <a:prstGeom prst="rect">
            <a:avLst/>
          </a:prstGeom>
          <a:noFill/>
        </p:spPr>
        <p:txBody>
          <a:bodyPr wrap="none" lIns="0" tIns="0" rIns="0" bIns="0" rtlCol="0">
            <a:spAutoFit/>
          </a:bodyPr>
          <a:lstStyle/>
          <a:p>
            <a:pPr algn="l"/>
            <a:r>
              <a:rPr lang="en-US" sz="1400" b="1" dirty="0" err="1">
                <a:latin typeface="#9Slide03 Play" panose="00000500000000000000" pitchFamily="2" charset="0"/>
              </a:rPr>
              <a:t>Phần</a:t>
            </a:r>
            <a:r>
              <a:rPr lang="en-US" sz="1400" b="1" dirty="0">
                <a:latin typeface="#9Slide03 Play" panose="00000500000000000000" pitchFamily="2" charset="0"/>
              </a:rPr>
              <a:t> II</a:t>
            </a:r>
          </a:p>
        </p:txBody>
      </p:sp>
      <p:sp>
        <p:nvSpPr>
          <p:cNvPr id="9" name="TextBox 8">
            <a:extLst>
              <a:ext uri="{FF2B5EF4-FFF2-40B4-BE49-F238E27FC236}">
                <a16:creationId xmlns:a16="http://schemas.microsoft.com/office/drawing/2014/main" id="{7ED92135-D21F-6652-662D-15B0B597790C}"/>
              </a:ext>
            </a:extLst>
          </p:cNvPr>
          <p:cNvSpPr txBox="1"/>
          <p:nvPr/>
        </p:nvSpPr>
        <p:spPr>
          <a:xfrm>
            <a:off x="5795530" y="320072"/>
            <a:ext cx="687689" cy="215444"/>
          </a:xfrm>
          <a:prstGeom prst="rect">
            <a:avLst/>
          </a:prstGeom>
          <a:noFill/>
        </p:spPr>
        <p:txBody>
          <a:bodyPr wrap="none" lIns="0" tIns="0" rIns="0" bIns="0" rtlCol="0">
            <a:spAutoFit/>
          </a:bodyPr>
          <a:lstStyle/>
          <a:p>
            <a:pPr algn="l"/>
            <a:r>
              <a:rPr lang="en-US" sz="1400" b="1" dirty="0">
                <a:solidFill>
                  <a:schemeClr val="bg1"/>
                </a:solidFill>
                <a:latin typeface="#9Slide03 Play" panose="00000500000000000000" pitchFamily="2" charset="0"/>
              </a:rPr>
              <a:t>Member</a:t>
            </a:r>
          </a:p>
        </p:txBody>
      </p:sp>
      <p:sp>
        <p:nvSpPr>
          <p:cNvPr id="10" name="TextBox 9">
            <a:extLst>
              <a:ext uri="{FF2B5EF4-FFF2-40B4-BE49-F238E27FC236}">
                <a16:creationId xmlns:a16="http://schemas.microsoft.com/office/drawing/2014/main" id="{23BA72C0-F5E3-1104-65F0-6B02A1D2BE1C}"/>
              </a:ext>
            </a:extLst>
          </p:cNvPr>
          <p:cNvSpPr txBox="1"/>
          <p:nvPr/>
        </p:nvSpPr>
        <p:spPr>
          <a:xfrm>
            <a:off x="10715426" y="320072"/>
            <a:ext cx="657231" cy="215444"/>
          </a:xfrm>
          <a:prstGeom prst="rect">
            <a:avLst/>
          </a:prstGeom>
          <a:noFill/>
        </p:spPr>
        <p:txBody>
          <a:bodyPr wrap="none" lIns="0" tIns="0" rIns="0" bIns="0" rtlCol="0">
            <a:spAutoFit/>
          </a:bodyPr>
          <a:lstStyle/>
          <a:p>
            <a:pPr algn="l"/>
            <a:r>
              <a:rPr lang="en-US" sz="1400" b="1" dirty="0" err="1">
                <a:latin typeface="#9Slide03 Play" panose="00000500000000000000" pitchFamily="2" charset="0"/>
              </a:rPr>
              <a:t>Phần</a:t>
            </a:r>
            <a:r>
              <a:rPr lang="en-US" sz="1400" b="1" dirty="0">
                <a:latin typeface="#9Slide03 Play" panose="00000500000000000000" pitchFamily="2" charset="0"/>
              </a:rPr>
              <a:t> </a:t>
            </a:r>
            <a:r>
              <a:rPr lang="vi-VN" sz="1400" b="1" dirty="0">
                <a:latin typeface="#9Slide03 Play" panose="00000500000000000000" pitchFamily="2" charset="0"/>
              </a:rPr>
              <a:t>IV</a:t>
            </a:r>
            <a:endParaRPr lang="en-US" sz="1400" b="1" dirty="0">
              <a:latin typeface="#9Slide03 Play" panose="00000500000000000000" pitchFamily="2" charset="0"/>
            </a:endParaRPr>
          </a:p>
        </p:txBody>
      </p:sp>
      <p:sp>
        <p:nvSpPr>
          <p:cNvPr id="11" name="TextBox 10">
            <a:extLst>
              <a:ext uri="{FF2B5EF4-FFF2-40B4-BE49-F238E27FC236}">
                <a16:creationId xmlns:a16="http://schemas.microsoft.com/office/drawing/2014/main" id="{76BD9F7A-7A75-1265-C58A-47841C681BF8}"/>
              </a:ext>
            </a:extLst>
          </p:cNvPr>
          <p:cNvSpPr txBox="1"/>
          <p:nvPr/>
        </p:nvSpPr>
        <p:spPr>
          <a:xfrm>
            <a:off x="7132015" y="320072"/>
            <a:ext cx="537006" cy="215444"/>
          </a:xfrm>
          <a:prstGeom prst="rect">
            <a:avLst/>
          </a:prstGeom>
          <a:noFill/>
        </p:spPr>
        <p:txBody>
          <a:bodyPr wrap="none" lIns="0" tIns="0" rIns="0" bIns="0" rtlCol="0">
            <a:spAutoFit/>
          </a:bodyPr>
          <a:lstStyle/>
          <a:p>
            <a:pPr algn="l"/>
            <a:r>
              <a:rPr lang="en-US" sz="1400" b="1" dirty="0" err="1">
                <a:latin typeface="#9Slide03 Play" panose="00000500000000000000" pitchFamily="2" charset="0"/>
              </a:rPr>
              <a:t>Phần</a:t>
            </a:r>
            <a:r>
              <a:rPr lang="en-US" sz="1400" b="1" dirty="0">
                <a:latin typeface="#9Slide03 Play" panose="00000500000000000000" pitchFamily="2" charset="0"/>
              </a:rPr>
              <a:t> I</a:t>
            </a:r>
          </a:p>
        </p:txBody>
      </p:sp>
      <p:sp>
        <p:nvSpPr>
          <p:cNvPr id="13" name="TextBox 12">
            <a:extLst>
              <a:ext uri="{FF2B5EF4-FFF2-40B4-BE49-F238E27FC236}">
                <a16:creationId xmlns:a16="http://schemas.microsoft.com/office/drawing/2014/main" id="{98F900DE-FEA0-FCAA-B4FF-982DB236C05E}"/>
              </a:ext>
            </a:extLst>
          </p:cNvPr>
          <p:cNvSpPr txBox="1"/>
          <p:nvPr/>
        </p:nvSpPr>
        <p:spPr>
          <a:xfrm>
            <a:off x="4648200" y="320072"/>
            <a:ext cx="498534" cy="215444"/>
          </a:xfrm>
          <a:prstGeom prst="rect">
            <a:avLst/>
          </a:prstGeom>
          <a:noFill/>
        </p:spPr>
        <p:txBody>
          <a:bodyPr wrap="none" lIns="0" tIns="0" rIns="0" bIns="0" rtlCol="0">
            <a:spAutoFit/>
          </a:bodyPr>
          <a:lstStyle/>
          <a:p>
            <a:pPr algn="l"/>
            <a:r>
              <a:rPr lang="en-US" sz="1400" b="1" dirty="0">
                <a:latin typeface="#9Slide03 Play" panose="00000500000000000000" pitchFamily="2" charset="0"/>
              </a:rPr>
              <a:t>Home</a:t>
            </a:r>
          </a:p>
        </p:txBody>
      </p:sp>
      <p:sp>
        <p:nvSpPr>
          <p:cNvPr id="14" name="Rectangle: Rounded Corners 13">
            <a:extLst>
              <a:ext uri="{FF2B5EF4-FFF2-40B4-BE49-F238E27FC236}">
                <a16:creationId xmlns:a16="http://schemas.microsoft.com/office/drawing/2014/main" id="{3B84391A-6EEF-6835-FB05-88DA290779AE}"/>
              </a:ext>
            </a:extLst>
          </p:cNvPr>
          <p:cNvSpPr/>
          <p:nvPr/>
        </p:nvSpPr>
        <p:spPr>
          <a:xfrm>
            <a:off x="200178" y="1972719"/>
            <a:ext cx="2265144" cy="3857331"/>
          </a:xfrm>
          <a:prstGeom prst="roundRect">
            <a:avLst>
              <a:gd name="adj" fmla="val 50000"/>
            </a:avLst>
          </a:prstGeom>
          <a:solidFill>
            <a:srgbClr val="DCDCDC"/>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B9C3E8DA-E727-5CBE-D34E-2DE92C55A49D}"/>
              </a:ext>
            </a:extLst>
          </p:cNvPr>
          <p:cNvSpPr/>
          <p:nvPr/>
        </p:nvSpPr>
        <p:spPr>
          <a:xfrm>
            <a:off x="2611677" y="1972719"/>
            <a:ext cx="2265144" cy="3857331"/>
          </a:xfrm>
          <a:prstGeom prst="roundRect">
            <a:avLst>
              <a:gd name="adj" fmla="val 50000"/>
            </a:avLst>
          </a:prstGeom>
          <a:solidFill>
            <a:srgbClr val="DCDCDC"/>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577626A3-685F-5180-4DF1-AC1C2C1B9D6B}"/>
              </a:ext>
            </a:extLst>
          </p:cNvPr>
          <p:cNvSpPr/>
          <p:nvPr/>
        </p:nvSpPr>
        <p:spPr>
          <a:xfrm>
            <a:off x="5023176" y="1972719"/>
            <a:ext cx="2265144" cy="3857331"/>
          </a:xfrm>
          <a:prstGeom prst="roundRect">
            <a:avLst>
              <a:gd name="adj" fmla="val 50000"/>
            </a:avLst>
          </a:prstGeom>
          <a:solidFill>
            <a:srgbClr val="DCDCDC"/>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E3A85162-F1FC-0690-8148-CDC7D0EEA547}"/>
              </a:ext>
            </a:extLst>
          </p:cNvPr>
          <p:cNvSpPr/>
          <p:nvPr/>
        </p:nvSpPr>
        <p:spPr>
          <a:xfrm>
            <a:off x="7434675" y="1972719"/>
            <a:ext cx="2265144" cy="3857331"/>
          </a:xfrm>
          <a:prstGeom prst="roundRect">
            <a:avLst>
              <a:gd name="adj" fmla="val 50000"/>
            </a:avLst>
          </a:prstGeom>
          <a:solidFill>
            <a:srgbClr val="DCDCDC"/>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352EC819-B80C-8899-D273-2BAEF6276CA5}"/>
              </a:ext>
            </a:extLst>
          </p:cNvPr>
          <p:cNvSpPr/>
          <p:nvPr/>
        </p:nvSpPr>
        <p:spPr>
          <a:xfrm>
            <a:off x="9846174" y="1972719"/>
            <a:ext cx="2265144" cy="3857331"/>
          </a:xfrm>
          <a:prstGeom prst="roundRect">
            <a:avLst>
              <a:gd name="adj" fmla="val 50000"/>
            </a:avLst>
          </a:prstGeom>
          <a:solidFill>
            <a:srgbClr val="DCDCDC"/>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DC48C208-BE11-C895-5F09-7057015AC5FB}"/>
              </a:ext>
            </a:extLst>
          </p:cNvPr>
          <p:cNvSpPr/>
          <p:nvPr/>
        </p:nvSpPr>
        <p:spPr>
          <a:xfrm>
            <a:off x="360052" y="2124635"/>
            <a:ext cx="1963271" cy="1963271"/>
          </a:xfrm>
          <a:prstGeom prst="ellipse">
            <a:avLst/>
          </a:prstGeom>
          <a:solidFill>
            <a:srgbClr val="F4F4F4"/>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Oval 44">
            <a:extLst>
              <a:ext uri="{FF2B5EF4-FFF2-40B4-BE49-F238E27FC236}">
                <a16:creationId xmlns:a16="http://schemas.microsoft.com/office/drawing/2014/main" id="{8F345B87-897F-F0CE-1ACD-6DFC079360D7}"/>
              </a:ext>
            </a:extLst>
          </p:cNvPr>
          <p:cNvSpPr/>
          <p:nvPr/>
        </p:nvSpPr>
        <p:spPr>
          <a:xfrm>
            <a:off x="2771551" y="2138082"/>
            <a:ext cx="1963271" cy="1963271"/>
          </a:xfrm>
          <a:prstGeom prst="ellipse">
            <a:avLst/>
          </a:prstGeom>
          <a:solidFill>
            <a:srgbClr val="F4F4F4"/>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a:extLst>
              <a:ext uri="{FF2B5EF4-FFF2-40B4-BE49-F238E27FC236}">
                <a16:creationId xmlns:a16="http://schemas.microsoft.com/office/drawing/2014/main" id="{FD17DED6-942C-2978-E636-7275BC4AFE51}"/>
              </a:ext>
            </a:extLst>
          </p:cNvPr>
          <p:cNvSpPr/>
          <p:nvPr/>
        </p:nvSpPr>
        <p:spPr>
          <a:xfrm>
            <a:off x="5183050" y="2138082"/>
            <a:ext cx="1963271" cy="1963271"/>
          </a:xfrm>
          <a:prstGeom prst="ellipse">
            <a:avLst/>
          </a:prstGeom>
          <a:solidFill>
            <a:srgbClr val="F4F4F4"/>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a:extLst>
              <a:ext uri="{FF2B5EF4-FFF2-40B4-BE49-F238E27FC236}">
                <a16:creationId xmlns:a16="http://schemas.microsoft.com/office/drawing/2014/main" id="{36CD4985-5009-910D-2965-578E51D7F3A8}"/>
              </a:ext>
            </a:extLst>
          </p:cNvPr>
          <p:cNvSpPr/>
          <p:nvPr/>
        </p:nvSpPr>
        <p:spPr>
          <a:xfrm>
            <a:off x="7594549" y="2138082"/>
            <a:ext cx="1963271" cy="1963271"/>
          </a:xfrm>
          <a:prstGeom prst="ellipse">
            <a:avLst/>
          </a:prstGeom>
          <a:solidFill>
            <a:srgbClr val="F4F4F4"/>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1809E76D-366F-135F-7C5D-C8DD2279A270}"/>
              </a:ext>
            </a:extLst>
          </p:cNvPr>
          <p:cNvSpPr/>
          <p:nvPr/>
        </p:nvSpPr>
        <p:spPr>
          <a:xfrm>
            <a:off x="10006048" y="2138082"/>
            <a:ext cx="1963271" cy="1963271"/>
          </a:xfrm>
          <a:prstGeom prst="ellipse">
            <a:avLst/>
          </a:prstGeom>
          <a:solidFill>
            <a:srgbClr val="F4F4F4"/>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TextBox 54">
            <a:extLst>
              <a:ext uri="{FF2B5EF4-FFF2-40B4-BE49-F238E27FC236}">
                <a16:creationId xmlns:a16="http://schemas.microsoft.com/office/drawing/2014/main" id="{80CD1706-B1DA-9CE2-B585-6CF79F9F5C8F}"/>
              </a:ext>
            </a:extLst>
          </p:cNvPr>
          <p:cNvSpPr txBox="1"/>
          <p:nvPr/>
        </p:nvSpPr>
        <p:spPr>
          <a:xfrm>
            <a:off x="4298917" y="861023"/>
            <a:ext cx="3963574" cy="461665"/>
          </a:xfrm>
          <a:prstGeom prst="rect">
            <a:avLst/>
          </a:prstGeom>
          <a:noFill/>
        </p:spPr>
        <p:txBody>
          <a:bodyPr wrap="square" rtlCol="0">
            <a:spAutoFit/>
          </a:bodyPr>
          <a:lstStyle/>
          <a:p>
            <a:r>
              <a:rPr lang="vi-VN" sz="2400" b="1"/>
              <a:t>GIỚI THIỆU THÀNH VIÊN</a:t>
            </a:r>
            <a:endParaRPr lang="en-US" sz="2400" b="1" dirty="0"/>
          </a:p>
        </p:txBody>
      </p:sp>
      <p:sp>
        <p:nvSpPr>
          <p:cNvPr id="56" name="Rectangle 55">
            <a:extLst>
              <a:ext uri="{FF2B5EF4-FFF2-40B4-BE49-F238E27FC236}">
                <a16:creationId xmlns:a16="http://schemas.microsoft.com/office/drawing/2014/main" id="{BB091DB4-2C2F-B779-7FCF-3904A8D8DD4F}"/>
              </a:ext>
            </a:extLst>
          </p:cNvPr>
          <p:cNvSpPr/>
          <p:nvPr/>
        </p:nvSpPr>
        <p:spPr>
          <a:xfrm>
            <a:off x="5566631" y="1378272"/>
            <a:ext cx="920332" cy="45719"/>
          </a:xfrm>
          <a:prstGeom prst="rect">
            <a:avLst/>
          </a:prstGeom>
          <a:solidFill>
            <a:srgbClr val="DCDCD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Graphic 71" descr="Owl outline">
            <a:extLst>
              <a:ext uri="{FF2B5EF4-FFF2-40B4-BE49-F238E27FC236}">
                <a16:creationId xmlns:a16="http://schemas.microsoft.com/office/drawing/2014/main" id="{F2E30B28-5A6B-BC83-8E3A-6D5AEC0E835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15017" y="2281488"/>
            <a:ext cx="1345331" cy="1345331"/>
          </a:xfrm>
          <a:prstGeom prst="rect">
            <a:avLst/>
          </a:prstGeom>
        </p:spPr>
      </p:pic>
      <p:pic>
        <p:nvPicPr>
          <p:cNvPr id="74" name="Graphic 73" descr="Cat outline">
            <a:extLst>
              <a:ext uri="{FF2B5EF4-FFF2-40B4-BE49-F238E27FC236}">
                <a16:creationId xmlns:a16="http://schemas.microsoft.com/office/drawing/2014/main" id="{4DF0184A-B62C-91F1-DFB9-27F6EE84C33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892557" y="2307971"/>
            <a:ext cx="1249120" cy="1249120"/>
          </a:xfrm>
          <a:prstGeom prst="rect">
            <a:avLst/>
          </a:prstGeom>
        </p:spPr>
      </p:pic>
      <p:pic>
        <p:nvPicPr>
          <p:cNvPr id="76" name="Graphic 75" descr="Bull outline">
            <a:extLst>
              <a:ext uri="{FF2B5EF4-FFF2-40B4-BE49-F238E27FC236}">
                <a16:creationId xmlns:a16="http://schemas.microsoft.com/office/drawing/2014/main" id="{CCD8949C-AFEA-B68F-2716-EEEAD2EA774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434355" y="2296890"/>
            <a:ext cx="1426020" cy="1426020"/>
          </a:xfrm>
          <a:prstGeom prst="rect">
            <a:avLst/>
          </a:prstGeom>
        </p:spPr>
      </p:pic>
      <p:pic>
        <p:nvPicPr>
          <p:cNvPr id="78" name="Graphic 77" descr="Koi outline">
            <a:extLst>
              <a:ext uri="{FF2B5EF4-FFF2-40B4-BE49-F238E27FC236}">
                <a16:creationId xmlns:a16="http://schemas.microsoft.com/office/drawing/2014/main" id="{E02AD968-E65F-9198-EBF6-6E36A7A357B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047870" y="2326870"/>
            <a:ext cx="1392758" cy="1392758"/>
          </a:xfrm>
          <a:prstGeom prst="rect">
            <a:avLst/>
          </a:prstGeom>
        </p:spPr>
      </p:pic>
      <p:pic>
        <p:nvPicPr>
          <p:cNvPr id="80" name="Graphic 79" descr="Whale outline">
            <a:extLst>
              <a:ext uri="{FF2B5EF4-FFF2-40B4-BE49-F238E27FC236}">
                <a16:creationId xmlns:a16="http://schemas.microsoft.com/office/drawing/2014/main" id="{5B953119-37CD-6E51-ACA1-409F0249351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68241" y="2345391"/>
            <a:ext cx="1329018" cy="1329018"/>
          </a:xfrm>
          <a:prstGeom prst="rect">
            <a:avLst/>
          </a:prstGeom>
        </p:spPr>
      </p:pic>
      <p:sp>
        <p:nvSpPr>
          <p:cNvPr id="85" name="TextBox 84">
            <a:extLst>
              <a:ext uri="{FF2B5EF4-FFF2-40B4-BE49-F238E27FC236}">
                <a16:creationId xmlns:a16="http://schemas.microsoft.com/office/drawing/2014/main" id="{BD10AF27-D51E-37F7-C3C4-4B024C9791CA}"/>
              </a:ext>
            </a:extLst>
          </p:cNvPr>
          <p:cNvSpPr txBox="1"/>
          <p:nvPr/>
        </p:nvSpPr>
        <p:spPr>
          <a:xfrm>
            <a:off x="668241" y="4185628"/>
            <a:ext cx="1483288" cy="369332"/>
          </a:xfrm>
          <a:prstGeom prst="rect">
            <a:avLst/>
          </a:prstGeom>
          <a:noFill/>
        </p:spPr>
        <p:txBody>
          <a:bodyPr wrap="square" rtlCol="0">
            <a:spAutoFit/>
          </a:bodyPr>
          <a:lstStyle/>
          <a:p>
            <a:r>
              <a:rPr lang="vi-VN" dirty="0">
                <a:latin typeface="Asap ExtraBold" pitchFamily="2" charset="0"/>
              </a:rPr>
              <a:t>Lê Đức Hải</a:t>
            </a:r>
            <a:endParaRPr lang="en-US" dirty="0">
              <a:latin typeface="Asap ExtraBold" pitchFamily="2" charset="0"/>
            </a:endParaRPr>
          </a:p>
        </p:txBody>
      </p:sp>
      <p:sp>
        <p:nvSpPr>
          <p:cNvPr id="87" name="TextBox 86">
            <a:extLst>
              <a:ext uri="{FF2B5EF4-FFF2-40B4-BE49-F238E27FC236}">
                <a16:creationId xmlns:a16="http://schemas.microsoft.com/office/drawing/2014/main" id="{C072CD76-544A-7377-F0A2-656E40DBA7DE}"/>
              </a:ext>
            </a:extLst>
          </p:cNvPr>
          <p:cNvSpPr txBox="1"/>
          <p:nvPr/>
        </p:nvSpPr>
        <p:spPr>
          <a:xfrm>
            <a:off x="2796989" y="4185628"/>
            <a:ext cx="1893112" cy="369332"/>
          </a:xfrm>
          <a:prstGeom prst="rect">
            <a:avLst/>
          </a:prstGeom>
          <a:noFill/>
        </p:spPr>
        <p:txBody>
          <a:bodyPr wrap="square" rtlCol="0">
            <a:spAutoFit/>
          </a:bodyPr>
          <a:lstStyle/>
          <a:p>
            <a:r>
              <a:rPr lang="vi-VN">
                <a:latin typeface="Asap ExtraBold" pitchFamily="2" charset="0"/>
              </a:rPr>
              <a:t>Nguyễn Tiến Đạt</a:t>
            </a:r>
            <a:endParaRPr lang="en-US" dirty="0">
              <a:latin typeface="Asap ExtraBold" pitchFamily="2" charset="0"/>
            </a:endParaRPr>
          </a:p>
        </p:txBody>
      </p:sp>
      <p:sp>
        <p:nvSpPr>
          <p:cNvPr id="88" name="TextBox 87">
            <a:extLst>
              <a:ext uri="{FF2B5EF4-FFF2-40B4-BE49-F238E27FC236}">
                <a16:creationId xmlns:a16="http://schemas.microsoft.com/office/drawing/2014/main" id="{B9DE5235-15C1-3E2A-0D63-CA1490588EB8}"/>
              </a:ext>
            </a:extLst>
          </p:cNvPr>
          <p:cNvSpPr txBox="1"/>
          <p:nvPr/>
        </p:nvSpPr>
        <p:spPr>
          <a:xfrm>
            <a:off x="5097438" y="4185628"/>
            <a:ext cx="2314178" cy="369332"/>
          </a:xfrm>
          <a:prstGeom prst="rect">
            <a:avLst/>
          </a:prstGeom>
          <a:noFill/>
        </p:spPr>
        <p:txBody>
          <a:bodyPr wrap="square" rtlCol="0">
            <a:spAutoFit/>
          </a:bodyPr>
          <a:lstStyle/>
          <a:p>
            <a:r>
              <a:rPr lang="vi-VN">
                <a:latin typeface="Asap ExtraBold" pitchFamily="2" charset="0"/>
              </a:rPr>
              <a:t>Trần T.Hồng Nhung</a:t>
            </a:r>
            <a:endParaRPr lang="en-US" dirty="0">
              <a:latin typeface="Asap ExtraBold" pitchFamily="2" charset="0"/>
            </a:endParaRPr>
          </a:p>
        </p:txBody>
      </p:sp>
      <p:sp>
        <p:nvSpPr>
          <p:cNvPr id="89" name="TextBox 88">
            <a:extLst>
              <a:ext uri="{FF2B5EF4-FFF2-40B4-BE49-F238E27FC236}">
                <a16:creationId xmlns:a16="http://schemas.microsoft.com/office/drawing/2014/main" id="{8D6593E1-F88B-B73E-B0DD-D585659EBD33}"/>
              </a:ext>
            </a:extLst>
          </p:cNvPr>
          <p:cNvSpPr txBox="1"/>
          <p:nvPr/>
        </p:nvSpPr>
        <p:spPr>
          <a:xfrm>
            <a:off x="7630499" y="4185628"/>
            <a:ext cx="1963271" cy="369332"/>
          </a:xfrm>
          <a:prstGeom prst="rect">
            <a:avLst/>
          </a:prstGeom>
          <a:noFill/>
        </p:spPr>
        <p:txBody>
          <a:bodyPr wrap="square" rtlCol="0">
            <a:spAutoFit/>
          </a:bodyPr>
          <a:lstStyle/>
          <a:p>
            <a:r>
              <a:rPr lang="vi-VN" dirty="0">
                <a:latin typeface="Asap ExtraBold" pitchFamily="2" charset="0"/>
              </a:rPr>
              <a:t>Nguyễn Đắc Điền</a:t>
            </a:r>
            <a:endParaRPr lang="en-US" dirty="0">
              <a:latin typeface="Asap ExtraBold" pitchFamily="2" charset="0"/>
            </a:endParaRPr>
          </a:p>
        </p:txBody>
      </p:sp>
      <p:sp>
        <p:nvSpPr>
          <p:cNvPr id="90" name="TextBox 89">
            <a:extLst>
              <a:ext uri="{FF2B5EF4-FFF2-40B4-BE49-F238E27FC236}">
                <a16:creationId xmlns:a16="http://schemas.microsoft.com/office/drawing/2014/main" id="{9CCB77CB-035C-75A3-7C11-AD224BB88122}"/>
              </a:ext>
            </a:extLst>
          </p:cNvPr>
          <p:cNvSpPr txBox="1"/>
          <p:nvPr/>
        </p:nvSpPr>
        <p:spPr>
          <a:xfrm>
            <a:off x="10104510" y="4185628"/>
            <a:ext cx="1927874" cy="369332"/>
          </a:xfrm>
          <a:prstGeom prst="rect">
            <a:avLst/>
          </a:prstGeom>
          <a:noFill/>
        </p:spPr>
        <p:txBody>
          <a:bodyPr wrap="square" rtlCol="0">
            <a:spAutoFit/>
          </a:bodyPr>
          <a:lstStyle/>
          <a:p>
            <a:r>
              <a:rPr lang="vi-VN">
                <a:latin typeface="Asap ExtraBold" pitchFamily="2" charset="0"/>
              </a:rPr>
              <a:t>Trần T.Kim Băng</a:t>
            </a:r>
            <a:endParaRPr lang="en-US" dirty="0">
              <a:latin typeface="Asap ExtraBold" pitchFamily="2" charset="0"/>
            </a:endParaRPr>
          </a:p>
        </p:txBody>
      </p:sp>
      <p:sp>
        <p:nvSpPr>
          <p:cNvPr id="91" name="TextBox 90">
            <a:extLst>
              <a:ext uri="{FF2B5EF4-FFF2-40B4-BE49-F238E27FC236}">
                <a16:creationId xmlns:a16="http://schemas.microsoft.com/office/drawing/2014/main" id="{B9BF05EE-91F8-946B-B831-6F4CE726BA39}"/>
              </a:ext>
            </a:extLst>
          </p:cNvPr>
          <p:cNvSpPr txBox="1"/>
          <p:nvPr/>
        </p:nvSpPr>
        <p:spPr>
          <a:xfrm>
            <a:off x="5292357" y="4624962"/>
            <a:ext cx="1853964" cy="369332"/>
          </a:xfrm>
          <a:prstGeom prst="rect">
            <a:avLst/>
          </a:prstGeom>
          <a:noFill/>
        </p:spPr>
        <p:txBody>
          <a:bodyPr wrap="square" rtlCol="0">
            <a:spAutoFit/>
          </a:bodyPr>
          <a:lstStyle/>
          <a:p>
            <a:r>
              <a:rPr lang="vi-VN" dirty="0">
                <a:latin typeface="Montserrat Light" panose="00000400000000000000" pitchFamily="2" charset="0"/>
              </a:rPr>
              <a:t>Nhóm trưởng</a:t>
            </a:r>
            <a:endParaRPr lang="en-US" dirty="0">
              <a:latin typeface="Montserrat Light" panose="00000400000000000000" pitchFamily="2" charset="0"/>
            </a:endParaRPr>
          </a:p>
        </p:txBody>
      </p:sp>
      <p:pic>
        <p:nvPicPr>
          <p:cNvPr id="98" name="Picture 97" descr="A black crumpled paper&#10;&#10;Description automatically generated">
            <a:extLst>
              <a:ext uri="{FF2B5EF4-FFF2-40B4-BE49-F238E27FC236}">
                <a16:creationId xmlns:a16="http://schemas.microsoft.com/office/drawing/2014/main" id="{631A757B-4C24-AE90-1C0D-1EEF78248D1B}"/>
              </a:ext>
            </a:extLst>
          </p:cNvPr>
          <p:cNvPicPr>
            <a:picLocks noChangeAspect="1"/>
          </p:cNvPicPr>
          <p:nvPr/>
        </p:nvPicPr>
        <p:blipFill>
          <a:blip r:embed="rId12">
            <a:extLst>
              <a:ext uri="{28A0092B-C50C-407E-A947-70E740481C1C}">
                <a14:useLocalDpi xmlns:a14="http://schemas.microsoft.com/office/drawing/2010/main" val="0"/>
              </a:ext>
            </a:extLst>
          </a:blip>
          <a:srcRect l="9056" t="78782" r="5296" b="1905"/>
          <a:stretch>
            <a:fillRect/>
          </a:stretch>
        </p:blipFill>
        <p:spPr>
          <a:xfrm rot="16200000" flipH="1">
            <a:off x="16778017" y="2706306"/>
            <a:ext cx="5210909" cy="2218764"/>
          </a:xfrm>
          <a:custGeom>
            <a:avLst/>
            <a:gdLst>
              <a:gd name="connsiteX0" fmla="*/ 0 w 5210909"/>
              <a:gd name="connsiteY0" fmla="*/ 0 h 2218764"/>
              <a:gd name="connsiteX1" fmla="*/ 0 w 5210909"/>
              <a:gd name="connsiteY1" fmla="*/ 2218764 h 2218764"/>
              <a:gd name="connsiteX2" fmla="*/ 5210909 w 5210909"/>
              <a:gd name="connsiteY2" fmla="*/ 2218764 h 2218764"/>
              <a:gd name="connsiteX3" fmla="*/ 5210909 w 5210909"/>
              <a:gd name="connsiteY3" fmla="*/ 0 h 2218764"/>
            </a:gdLst>
            <a:ahLst/>
            <a:cxnLst>
              <a:cxn ang="0">
                <a:pos x="connsiteX0" y="connsiteY0"/>
              </a:cxn>
              <a:cxn ang="0">
                <a:pos x="connsiteX1" y="connsiteY1"/>
              </a:cxn>
              <a:cxn ang="0">
                <a:pos x="connsiteX2" y="connsiteY2"/>
              </a:cxn>
              <a:cxn ang="0">
                <a:pos x="connsiteX3" y="connsiteY3"/>
              </a:cxn>
            </a:cxnLst>
            <a:rect l="l" t="t" r="r" b="b"/>
            <a:pathLst>
              <a:path w="5210909" h="2218764">
                <a:moveTo>
                  <a:pt x="0" y="0"/>
                </a:moveTo>
                <a:lnTo>
                  <a:pt x="0" y="2218764"/>
                </a:lnTo>
                <a:lnTo>
                  <a:pt x="5210909" y="2218764"/>
                </a:lnTo>
                <a:lnTo>
                  <a:pt x="5210909" y="0"/>
                </a:lnTo>
                <a:close/>
              </a:path>
            </a:pathLst>
          </a:custGeom>
        </p:spPr>
      </p:pic>
      <p:sp>
        <p:nvSpPr>
          <p:cNvPr id="99" name="Oval 98">
            <a:extLst>
              <a:ext uri="{FF2B5EF4-FFF2-40B4-BE49-F238E27FC236}">
                <a16:creationId xmlns:a16="http://schemas.microsoft.com/office/drawing/2014/main" id="{0796A70F-02D6-484B-F109-53F73D3300DD}"/>
              </a:ext>
            </a:extLst>
          </p:cNvPr>
          <p:cNvSpPr/>
          <p:nvPr/>
        </p:nvSpPr>
        <p:spPr>
          <a:xfrm rot="7200000">
            <a:off x="14133666" y="2046488"/>
            <a:ext cx="3538398" cy="3538398"/>
          </a:xfrm>
          <a:prstGeom prst="ellipse">
            <a:avLst/>
          </a:prstGeom>
          <a:blipFill>
            <a:blip r:embed="rId13"/>
            <a:stretch>
              <a:fillRect/>
            </a:stretch>
          </a:blipFill>
          <a:ln>
            <a:no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TextBox 99">
            <a:extLst>
              <a:ext uri="{FF2B5EF4-FFF2-40B4-BE49-F238E27FC236}">
                <a16:creationId xmlns:a16="http://schemas.microsoft.com/office/drawing/2014/main" id="{5743149D-F833-79CE-6890-6486919BF551}"/>
              </a:ext>
            </a:extLst>
          </p:cNvPr>
          <p:cNvSpPr txBox="1"/>
          <p:nvPr/>
        </p:nvSpPr>
        <p:spPr>
          <a:xfrm>
            <a:off x="20078663" y="3690341"/>
            <a:ext cx="5534298" cy="707886"/>
          </a:xfrm>
          <a:prstGeom prst="rect">
            <a:avLst/>
          </a:prstGeom>
          <a:noFill/>
        </p:spPr>
        <p:txBody>
          <a:bodyPr wrap="square" rtlCol="0">
            <a:spAutoFit/>
          </a:bodyPr>
          <a:lstStyle/>
          <a:p>
            <a:r>
              <a:rPr lang="vi-VN" sz="2000" dirty="0">
                <a:latin typeface="Montserrat Light" panose="00000400000000000000" pitchFamily="2" charset="0"/>
              </a:rPr>
              <a:t>Đề tài quản lý thư viện được thực hiện bởi nhóm 2.	 </a:t>
            </a:r>
            <a:endParaRPr lang="en-US" sz="2000" dirty="0">
              <a:latin typeface="Montserrat Light" panose="00000400000000000000" pitchFamily="2" charset="0"/>
            </a:endParaRPr>
          </a:p>
        </p:txBody>
      </p:sp>
      <p:sp>
        <p:nvSpPr>
          <p:cNvPr id="101" name="TextBox 17">
            <a:extLst>
              <a:ext uri="{FF2B5EF4-FFF2-40B4-BE49-F238E27FC236}">
                <a16:creationId xmlns:a16="http://schemas.microsoft.com/office/drawing/2014/main" id="{BEB02CD4-D616-5581-9A25-4D19C3F49E63}"/>
              </a:ext>
            </a:extLst>
          </p:cNvPr>
          <p:cNvSpPr txBox="1"/>
          <p:nvPr/>
        </p:nvSpPr>
        <p:spPr>
          <a:xfrm>
            <a:off x="13784385" y="1591939"/>
            <a:ext cx="6086846" cy="2229265"/>
          </a:xfrm>
          <a:prstGeom prst="rect">
            <a:avLst/>
          </a:prstGeom>
        </p:spPr>
        <p:txBody>
          <a:bodyPr wrap="square" lIns="0" tIns="0" rIns="0" bIns="0" rtlCol="0" anchor="t">
            <a:spAutoFit/>
          </a:bodyPr>
          <a:lstStyle/>
          <a:p>
            <a:pPr>
              <a:lnSpc>
                <a:spcPts val="20119"/>
              </a:lnSpc>
            </a:pPr>
            <a:r>
              <a:rPr lang="vi-VN" sz="8800" dirty="0">
                <a:latin typeface="Anton"/>
              </a:rPr>
              <a:t>Đồ án HCSDL</a:t>
            </a:r>
            <a:endParaRPr lang="en-US" sz="8800" dirty="0">
              <a:latin typeface="Anton"/>
            </a:endParaRPr>
          </a:p>
        </p:txBody>
      </p:sp>
      <p:sp>
        <p:nvSpPr>
          <p:cNvPr id="103" name="TextBox 102">
            <a:extLst>
              <a:ext uri="{FF2B5EF4-FFF2-40B4-BE49-F238E27FC236}">
                <a16:creationId xmlns:a16="http://schemas.microsoft.com/office/drawing/2014/main" id="{62F04E29-0B5A-45A3-B64F-69D6481DAB8E}"/>
              </a:ext>
            </a:extLst>
          </p:cNvPr>
          <p:cNvSpPr txBox="1"/>
          <p:nvPr/>
        </p:nvSpPr>
        <p:spPr>
          <a:xfrm>
            <a:off x="-5699935" y="806366"/>
            <a:ext cx="4667469" cy="461665"/>
          </a:xfrm>
          <a:prstGeom prst="rect">
            <a:avLst/>
          </a:prstGeom>
          <a:noFill/>
        </p:spPr>
        <p:txBody>
          <a:bodyPr wrap="square" rtlCol="0">
            <a:spAutoFit/>
          </a:bodyPr>
          <a:lstStyle/>
          <a:p>
            <a:r>
              <a:rPr lang="vi-VN" sz="2400" dirty="0">
                <a:latin typeface="Segoe UI Black" panose="020B0A02040204020203" pitchFamily="34" charset="0"/>
                <a:ea typeface="Segoe UI Black" panose="020B0A02040204020203" pitchFamily="34" charset="0"/>
              </a:rPr>
              <a:t>1.Đặc tả và yêu cầu hệ thống</a:t>
            </a:r>
            <a:endParaRPr lang="en-US" sz="2400" dirty="0">
              <a:latin typeface="Segoe UI Black" panose="020B0A02040204020203" pitchFamily="34" charset="0"/>
              <a:ea typeface="Segoe UI Black" panose="020B0A02040204020203" pitchFamily="34" charset="0"/>
            </a:endParaRPr>
          </a:p>
        </p:txBody>
      </p:sp>
      <p:sp>
        <p:nvSpPr>
          <p:cNvPr id="104" name="TextBox 103">
            <a:extLst>
              <a:ext uri="{FF2B5EF4-FFF2-40B4-BE49-F238E27FC236}">
                <a16:creationId xmlns:a16="http://schemas.microsoft.com/office/drawing/2014/main" id="{D3D1AE56-87BB-C404-2AB5-086CDA79D373}"/>
              </a:ext>
            </a:extLst>
          </p:cNvPr>
          <p:cNvSpPr txBox="1"/>
          <p:nvPr/>
        </p:nvSpPr>
        <p:spPr>
          <a:xfrm>
            <a:off x="-6634505" y="1401913"/>
            <a:ext cx="6105483" cy="2133918"/>
          </a:xfrm>
          <a:prstGeom prst="rect">
            <a:avLst/>
          </a:prstGeom>
          <a:noFill/>
        </p:spPr>
        <p:txBody>
          <a:bodyPr wrap="square" rtlCol="0">
            <a:spAutoFit/>
          </a:bodyPr>
          <a:lstStyle/>
          <a:p>
            <a:pPr marL="285750" marR="0" indent="-285750" algn="just">
              <a:spcBef>
                <a:spcPts val="1800"/>
              </a:spcBef>
              <a:spcAft>
                <a:spcPts val="800"/>
              </a:spcAft>
              <a:buFont typeface="Arial" panose="020B0604020202020204" pitchFamily="34" charset="0"/>
              <a:buChar char="•"/>
            </a:pPr>
            <a:r>
              <a:rPr lang="vi-VN" sz="1800" dirty="0">
                <a:effectLst/>
                <a:latin typeface="+mj-lt"/>
                <a:ea typeface="Calibri" panose="020F0502020204030204" pitchFamily="34" charset="0"/>
                <a:cs typeface="Times New Roman" panose="02020603050405020304" pitchFamily="18" charset="0"/>
              </a:rPr>
              <a:t>Bạn là quản lý của thư viện và bạn thường xuyên nhận được khiếu nại về việc sách trong thư viện không đủ, quá ít và thường xuyên có những đầu sách bị mượn hết. Để phục vụ cho việc mở rộng thư viện và đầu sách trong thư viện bạn muốn kiểm soát được việc thống kê, quản lý các tài liệu, loại sách và đầu sách và xử lý việc mượn trả tài liệu của độc giả.</a:t>
            </a:r>
            <a:endParaRPr lang="en-US" sz="1800" dirty="0">
              <a:effectLst/>
              <a:latin typeface="+mj-lt"/>
              <a:ea typeface="Calibri" panose="020F0502020204030204" pitchFamily="34" charset="0"/>
              <a:cs typeface="Times New Roman" panose="02020603050405020304" pitchFamily="18" charset="0"/>
            </a:endParaRPr>
          </a:p>
          <a:p>
            <a:endParaRPr lang="en-US" dirty="0">
              <a:latin typeface="+mj-lt"/>
            </a:endParaRPr>
          </a:p>
        </p:txBody>
      </p:sp>
      <p:sp>
        <p:nvSpPr>
          <p:cNvPr id="105" name="TextBox 104">
            <a:extLst>
              <a:ext uri="{FF2B5EF4-FFF2-40B4-BE49-F238E27FC236}">
                <a16:creationId xmlns:a16="http://schemas.microsoft.com/office/drawing/2014/main" id="{63934BBE-934E-B4B9-911F-18AC2DFC9B1B}"/>
              </a:ext>
            </a:extLst>
          </p:cNvPr>
          <p:cNvSpPr txBox="1"/>
          <p:nvPr/>
        </p:nvSpPr>
        <p:spPr>
          <a:xfrm>
            <a:off x="-6634505" y="3279737"/>
            <a:ext cx="6545943" cy="646331"/>
          </a:xfrm>
          <a:prstGeom prst="rect">
            <a:avLst/>
          </a:prstGeom>
          <a:noFill/>
        </p:spPr>
        <p:txBody>
          <a:bodyPr wrap="square" rtlCol="0">
            <a:spAutoFit/>
          </a:bodyPr>
          <a:lstStyle/>
          <a:p>
            <a:pPr marL="285750" indent="-285750">
              <a:buFont typeface="Arial" panose="020B0604020202020204" pitchFamily="34" charset="0"/>
              <a:buChar char="•"/>
            </a:pPr>
            <a:r>
              <a:rPr lang="vi-VN" sz="1800" dirty="0">
                <a:effectLst/>
                <a:latin typeface="+mj-lt"/>
                <a:ea typeface="Calibri" panose="020F0502020204030204" pitchFamily="34" charset="0"/>
                <a:cs typeface="Times New Roman" panose="02020603050405020304" pitchFamily="18" charset="0"/>
              </a:rPr>
              <a:t>Hệ thống: Quản lý mượn trả sách của thư viện trường đại học.</a:t>
            </a:r>
            <a:endParaRPr lang="en-US" sz="1800" dirty="0">
              <a:effectLst/>
              <a:latin typeface="+mj-lt"/>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mj-lt"/>
            </a:endParaRPr>
          </a:p>
        </p:txBody>
      </p:sp>
      <p:pic>
        <p:nvPicPr>
          <p:cNvPr id="102" name="Picture 101" descr="A spiral staircase in a library&#10;&#10;Description automatically generated">
            <a:extLst>
              <a:ext uri="{FF2B5EF4-FFF2-40B4-BE49-F238E27FC236}">
                <a16:creationId xmlns:a16="http://schemas.microsoft.com/office/drawing/2014/main" id="{5CF95F07-040D-E326-FC7C-C67E7E55124D}"/>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924573" y="7277074"/>
            <a:ext cx="3382126" cy="5076360"/>
          </a:xfrm>
          <a:prstGeom prst="roundRect">
            <a:avLst/>
          </a:prstGeom>
          <a:effectLst>
            <a:outerShdw blurRad="50800" dist="38100" algn="l" rotWithShape="0">
              <a:prstClr val="black">
                <a:alpha val="40000"/>
              </a:prstClr>
            </a:outerShdw>
          </a:effectLst>
        </p:spPr>
      </p:pic>
      <p:sp>
        <p:nvSpPr>
          <p:cNvPr id="49" name="Hình Bầu dục 20">
            <a:hlinkClick r:id="" action="ppaction://hlinkshowjump?jump=nextslide"/>
            <a:extLst>
              <a:ext uri="{FF2B5EF4-FFF2-40B4-BE49-F238E27FC236}">
                <a16:creationId xmlns:a16="http://schemas.microsoft.com/office/drawing/2014/main" id="{06BC6170-43F3-3BE9-C58C-6F73EB66D28F}"/>
              </a:ext>
            </a:extLst>
          </p:cNvPr>
          <p:cNvSpPr/>
          <p:nvPr/>
        </p:nvSpPr>
        <p:spPr>
          <a:xfrm>
            <a:off x="6199483" y="6036469"/>
            <a:ext cx="384674" cy="384674"/>
          </a:xfrm>
          <a:prstGeom prst="ellipse">
            <a:avLst/>
          </a:prstGeom>
          <a:solidFill>
            <a:srgbClr val="FF0000"/>
          </a:solidFill>
          <a:ln>
            <a:noFill/>
          </a:ln>
          <a:effectLst>
            <a:outerShdw blurRad="228600" dist="127000" dir="8100000" algn="tr" rotWithShape="0">
              <a:srgbClr val="467076">
                <a:alpha val="5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0" name="Đồ họa 45" descr="Caret Left with solid fill">
            <a:hlinkClick r:id="" action="ppaction://hlinkshowjump?jump=nextslide"/>
            <a:extLst>
              <a:ext uri="{FF2B5EF4-FFF2-40B4-BE49-F238E27FC236}">
                <a16:creationId xmlns:a16="http://schemas.microsoft.com/office/drawing/2014/main" id="{988BED85-4217-120A-5275-548B9DC9F72A}"/>
              </a:ext>
            </a:extLst>
          </p:cNvPr>
          <p:cNvSpPr/>
          <p:nvPr/>
        </p:nvSpPr>
        <p:spPr>
          <a:xfrm flipH="1">
            <a:off x="6340482" y="6170351"/>
            <a:ext cx="102321" cy="116650"/>
          </a:xfrm>
          <a:custGeom>
            <a:avLst/>
            <a:gdLst>
              <a:gd name="connsiteX0" fmla="*/ 88957 w 102321"/>
              <a:gd name="connsiteY0" fmla="*/ 116650 h 116650"/>
              <a:gd name="connsiteX1" fmla="*/ 0 w 102321"/>
              <a:gd name="connsiteY1" fmla="*/ 58320 h 116650"/>
              <a:gd name="connsiteX2" fmla="*/ 88957 w 102321"/>
              <a:gd name="connsiteY2" fmla="*/ 0 h 116650"/>
              <a:gd name="connsiteX3" fmla="*/ 102318 w 102321"/>
              <a:gd name="connsiteY3" fmla="*/ 8757 h 116650"/>
              <a:gd name="connsiteX4" fmla="*/ 26716 w 102321"/>
              <a:gd name="connsiteY4" fmla="*/ 58320 h 116650"/>
              <a:gd name="connsiteX5" fmla="*/ 102322 w 102321"/>
              <a:gd name="connsiteY5" fmla="*/ 107893 h 116650"/>
              <a:gd name="connsiteX6" fmla="*/ 88957 w 102321"/>
              <a:gd name="connsiteY6" fmla="*/ 116650 h 116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321" h="116650">
                <a:moveTo>
                  <a:pt x="88957" y="116650"/>
                </a:moveTo>
                <a:lnTo>
                  <a:pt x="0" y="58320"/>
                </a:lnTo>
                <a:lnTo>
                  <a:pt x="88957" y="0"/>
                </a:lnTo>
                <a:lnTo>
                  <a:pt x="102318" y="8757"/>
                </a:lnTo>
                <a:lnTo>
                  <a:pt x="26716" y="58320"/>
                </a:lnTo>
                <a:lnTo>
                  <a:pt x="102322" y="107893"/>
                </a:lnTo>
                <a:lnTo>
                  <a:pt x="88957" y="116650"/>
                </a:lnTo>
                <a:close/>
              </a:path>
            </a:pathLst>
          </a:custGeom>
          <a:solidFill>
            <a:schemeClr val="bg1"/>
          </a:solidFill>
          <a:ln w="3076" cap="flat">
            <a:noFill/>
            <a:prstDash val="solid"/>
            <a:miter/>
          </a:ln>
        </p:spPr>
        <p:txBody>
          <a:bodyPr rtlCol="0" anchor="ctr"/>
          <a:lstStyle/>
          <a:p>
            <a:endParaRPr lang="vi-VN"/>
          </a:p>
        </p:txBody>
      </p:sp>
      <p:sp>
        <p:nvSpPr>
          <p:cNvPr id="51" name="Hình Bầu dục 22">
            <a:hlinkClick r:id="" action="ppaction://hlinkshowjump?jump=previousslide"/>
            <a:extLst>
              <a:ext uri="{FF2B5EF4-FFF2-40B4-BE49-F238E27FC236}">
                <a16:creationId xmlns:a16="http://schemas.microsoft.com/office/drawing/2014/main" id="{9357724D-BA9B-F97E-2EE6-03030558DEA0}"/>
              </a:ext>
            </a:extLst>
          </p:cNvPr>
          <p:cNvSpPr/>
          <p:nvPr/>
        </p:nvSpPr>
        <p:spPr>
          <a:xfrm>
            <a:off x="5602495" y="6036469"/>
            <a:ext cx="384674" cy="384674"/>
          </a:xfrm>
          <a:prstGeom prst="ellipse">
            <a:avLst/>
          </a:prstGeom>
          <a:solidFill>
            <a:schemeClr val="bg1"/>
          </a:solidFill>
          <a:ln>
            <a:noFill/>
          </a:ln>
          <a:effectLst>
            <a:outerShdw blurRad="228600" dist="127000" dir="8100000" algn="tr"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2" name="Đồ họa 46" descr="Caret Left with solid fill">
            <a:hlinkClick r:id="" action="ppaction://hlinkshowjump?jump=previousslide"/>
            <a:extLst>
              <a:ext uri="{FF2B5EF4-FFF2-40B4-BE49-F238E27FC236}">
                <a16:creationId xmlns:a16="http://schemas.microsoft.com/office/drawing/2014/main" id="{69374011-9448-8794-4868-401DB377C47F}"/>
              </a:ext>
            </a:extLst>
          </p:cNvPr>
          <p:cNvSpPr/>
          <p:nvPr/>
        </p:nvSpPr>
        <p:spPr>
          <a:xfrm>
            <a:off x="5743494" y="6170351"/>
            <a:ext cx="102321" cy="116650"/>
          </a:xfrm>
          <a:custGeom>
            <a:avLst/>
            <a:gdLst>
              <a:gd name="connsiteX0" fmla="*/ 88957 w 102321"/>
              <a:gd name="connsiteY0" fmla="*/ 116650 h 116650"/>
              <a:gd name="connsiteX1" fmla="*/ 0 w 102321"/>
              <a:gd name="connsiteY1" fmla="*/ 58320 h 116650"/>
              <a:gd name="connsiteX2" fmla="*/ 88957 w 102321"/>
              <a:gd name="connsiteY2" fmla="*/ 0 h 116650"/>
              <a:gd name="connsiteX3" fmla="*/ 102318 w 102321"/>
              <a:gd name="connsiteY3" fmla="*/ 8757 h 116650"/>
              <a:gd name="connsiteX4" fmla="*/ 26716 w 102321"/>
              <a:gd name="connsiteY4" fmla="*/ 58320 h 116650"/>
              <a:gd name="connsiteX5" fmla="*/ 102322 w 102321"/>
              <a:gd name="connsiteY5" fmla="*/ 107893 h 116650"/>
              <a:gd name="connsiteX6" fmla="*/ 88957 w 102321"/>
              <a:gd name="connsiteY6" fmla="*/ 116650 h 116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321" h="116650">
                <a:moveTo>
                  <a:pt x="88957" y="116650"/>
                </a:moveTo>
                <a:lnTo>
                  <a:pt x="0" y="58320"/>
                </a:lnTo>
                <a:lnTo>
                  <a:pt x="88957" y="0"/>
                </a:lnTo>
                <a:lnTo>
                  <a:pt x="102318" y="8757"/>
                </a:lnTo>
                <a:lnTo>
                  <a:pt x="26716" y="58320"/>
                </a:lnTo>
                <a:lnTo>
                  <a:pt x="102322" y="107893"/>
                </a:lnTo>
                <a:lnTo>
                  <a:pt x="88957" y="116650"/>
                </a:lnTo>
                <a:close/>
              </a:path>
            </a:pathLst>
          </a:custGeom>
          <a:solidFill>
            <a:srgbClr val="FF0000"/>
          </a:solidFill>
          <a:ln w="3076" cap="flat">
            <a:noFill/>
            <a:prstDash val="solid"/>
            <a:miter/>
          </a:ln>
        </p:spPr>
        <p:txBody>
          <a:bodyPr rtlCol="0" anchor="ctr"/>
          <a:lstStyle/>
          <a:p>
            <a:endParaRPr lang="vi-VN"/>
          </a:p>
        </p:txBody>
      </p:sp>
    </p:spTree>
    <p:extLst>
      <p:ext uri="{BB962C8B-B14F-4D97-AF65-F5344CB8AC3E}">
        <p14:creationId xmlns:p14="http://schemas.microsoft.com/office/powerpoint/2010/main" val="5645487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CE3603E7-F00F-B725-3903-23F063791942}"/>
              </a:ext>
            </a:extLst>
          </p:cNvPr>
          <p:cNvSpPr/>
          <p:nvPr/>
        </p:nvSpPr>
        <p:spPr>
          <a:xfrm>
            <a:off x="9351254" y="270976"/>
            <a:ext cx="914400" cy="313636"/>
          </a:xfrm>
          <a:prstGeom prst="roundRect">
            <a:avLst>
              <a:gd name="adj"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 name="TextBox 4">
            <a:extLst>
              <a:ext uri="{FF2B5EF4-FFF2-40B4-BE49-F238E27FC236}">
                <a16:creationId xmlns:a16="http://schemas.microsoft.com/office/drawing/2014/main" id="{77430729-845E-9273-45E3-075C7EB8E228}"/>
              </a:ext>
            </a:extLst>
          </p:cNvPr>
          <p:cNvSpPr txBox="1"/>
          <p:nvPr/>
        </p:nvSpPr>
        <p:spPr>
          <a:xfrm>
            <a:off x="9538885" y="320072"/>
            <a:ext cx="561051" cy="215444"/>
          </a:xfrm>
          <a:prstGeom prst="rect">
            <a:avLst/>
          </a:prstGeom>
          <a:noFill/>
        </p:spPr>
        <p:txBody>
          <a:bodyPr wrap="none" lIns="0" tIns="0" rIns="0" bIns="0" rtlCol="0">
            <a:spAutoFit/>
          </a:bodyPr>
          <a:lstStyle/>
          <a:p>
            <a:pPr algn="l"/>
            <a:r>
              <a:rPr lang="en-US" sz="1400" b="1" dirty="0" err="1">
                <a:solidFill>
                  <a:schemeClr val="bg1"/>
                </a:solidFill>
                <a:latin typeface="#9Slide03 Play" panose="00000500000000000000" pitchFamily="2" charset="0"/>
              </a:rPr>
              <a:t>Phần</a:t>
            </a:r>
            <a:r>
              <a:rPr lang="en-US" sz="1400" b="1" dirty="0">
                <a:solidFill>
                  <a:schemeClr val="bg1"/>
                </a:solidFill>
                <a:latin typeface="#9Slide03 Play" panose="00000500000000000000" pitchFamily="2" charset="0"/>
              </a:rPr>
              <a:t> </a:t>
            </a:r>
            <a:r>
              <a:rPr lang="vi-VN" sz="1400" b="1" dirty="0">
                <a:solidFill>
                  <a:schemeClr val="bg1"/>
                </a:solidFill>
                <a:latin typeface="#9Slide03 Play" panose="00000500000000000000" pitchFamily="2" charset="0"/>
              </a:rPr>
              <a:t>II</a:t>
            </a:r>
            <a:r>
              <a:rPr lang="en-US" sz="1400" b="1" dirty="0">
                <a:solidFill>
                  <a:schemeClr val="bg1"/>
                </a:solidFill>
                <a:latin typeface="#9Slide03 Play" panose="00000500000000000000" pitchFamily="2" charset="0"/>
              </a:rPr>
              <a:t>I</a:t>
            </a:r>
          </a:p>
        </p:txBody>
      </p:sp>
      <p:sp>
        <p:nvSpPr>
          <p:cNvPr id="6" name="TextBox 5">
            <a:extLst>
              <a:ext uri="{FF2B5EF4-FFF2-40B4-BE49-F238E27FC236}">
                <a16:creationId xmlns:a16="http://schemas.microsoft.com/office/drawing/2014/main" id="{656A7E85-58A0-C5ED-B6EA-BC346C7D4A86}"/>
              </a:ext>
            </a:extLst>
          </p:cNvPr>
          <p:cNvSpPr txBox="1"/>
          <p:nvPr/>
        </p:nvSpPr>
        <p:spPr>
          <a:xfrm>
            <a:off x="8287360" y="320072"/>
            <a:ext cx="512961" cy="215444"/>
          </a:xfrm>
          <a:prstGeom prst="rect">
            <a:avLst/>
          </a:prstGeom>
          <a:noFill/>
        </p:spPr>
        <p:txBody>
          <a:bodyPr wrap="none" lIns="0" tIns="0" rIns="0" bIns="0" rtlCol="0">
            <a:spAutoFit/>
          </a:bodyPr>
          <a:lstStyle/>
          <a:p>
            <a:pPr algn="l"/>
            <a:r>
              <a:rPr lang="en-US" sz="1400" b="1" dirty="0" err="1">
                <a:latin typeface="#9Slide03 Play" panose="00000500000000000000" pitchFamily="2" charset="0"/>
              </a:rPr>
              <a:t>Phần</a:t>
            </a:r>
            <a:r>
              <a:rPr lang="en-US" sz="1400" b="1" dirty="0">
                <a:latin typeface="#9Slide03 Play" panose="00000500000000000000" pitchFamily="2" charset="0"/>
              </a:rPr>
              <a:t> II</a:t>
            </a:r>
          </a:p>
        </p:txBody>
      </p:sp>
      <p:sp>
        <p:nvSpPr>
          <p:cNvPr id="7" name="TextBox 6">
            <a:extLst>
              <a:ext uri="{FF2B5EF4-FFF2-40B4-BE49-F238E27FC236}">
                <a16:creationId xmlns:a16="http://schemas.microsoft.com/office/drawing/2014/main" id="{A6147D12-8E18-F6DE-B9CD-545F033B66A0}"/>
              </a:ext>
            </a:extLst>
          </p:cNvPr>
          <p:cNvSpPr txBox="1"/>
          <p:nvPr/>
        </p:nvSpPr>
        <p:spPr>
          <a:xfrm>
            <a:off x="5795530" y="320072"/>
            <a:ext cx="687689" cy="215444"/>
          </a:xfrm>
          <a:prstGeom prst="rect">
            <a:avLst/>
          </a:prstGeom>
          <a:noFill/>
        </p:spPr>
        <p:txBody>
          <a:bodyPr wrap="none" lIns="0" tIns="0" rIns="0" bIns="0" rtlCol="0">
            <a:spAutoFit/>
          </a:bodyPr>
          <a:lstStyle/>
          <a:p>
            <a:pPr algn="l"/>
            <a:r>
              <a:rPr lang="en-US" sz="1400" b="1" dirty="0">
                <a:latin typeface="#9Slide03 Play" panose="00000500000000000000" pitchFamily="2" charset="0"/>
              </a:rPr>
              <a:t>Member</a:t>
            </a:r>
          </a:p>
        </p:txBody>
      </p:sp>
      <p:sp>
        <p:nvSpPr>
          <p:cNvPr id="8" name="TextBox 7">
            <a:extLst>
              <a:ext uri="{FF2B5EF4-FFF2-40B4-BE49-F238E27FC236}">
                <a16:creationId xmlns:a16="http://schemas.microsoft.com/office/drawing/2014/main" id="{2FF9608D-BFBF-69E7-2FFD-887EB87B4584}"/>
              </a:ext>
            </a:extLst>
          </p:cNvPr>
          <p:cNvSpPr txBox="1"/>
          <p:nvPr/>
        </p:nvSpPr>
        <p:spPr>
          <a:xfrm>
            <a:off x="10715426" y="320072"/>
            <a:ext cx="657231" cy="215444"/>
          </a:xfrm>
          <a:prstGeom prst="rect">
            <a:avLst/>
          </a:prstGeom>
          <a:noFill/>
        </p:spPr>
        <p:txBody>
          <a:bodyPr wrap="none" lIns="0" tIns="0" rIns="0" bIns="0" rtlCol="0">
            <a:spAutoFit/>
          </a:bodyPr>
          <a:lstStyle/>
          <a:p>
            <a:pPr algn="l"/>
            <a:r>
              <a:rPr lang="en-US" sz="1400" b="1" dirty="0" err="1">
                <a:latin typeface="#9Slide03 Play" panose="00000500000000000000" pitchFamily="2" charset="0"/>
              </a:rPr>
              <a:t>Phần</a:t>
            </a:r>
            <a:r>
              <a:rPr lang="en-US" sz="1400" b="1" dirty="0">
                <a:latin typeface="#9Slide03 Play" panose="00000500000000000000" pitchFamily="2" charset="0"/>
              </a:rPr>
              <a:t> </a:t>
            </a:r>
            <a:r>
              <a:rPr lang="vi-VN" sz="1400" b="1" dirty="0">
                <a:latin typeface="#9Slide03 Play" panose="00000500000000000000" pitchFamily="2" charset="0"/>
              </a:rPr>
              <a:t>IV</a:t>
            </a:r>
            <a:endParaRPr lang="en-US" sz="1400" b="1" dirty="0">
              <a:latin typeface="#9Slide03 Play" panose="00000500000000000000" pitchFamily="2" charset="0"/>
            </a:endParaRPr>
          </a:p>
        </p:txBody>
      </p:sp>
      <p:sp>
        <p:nvSpPr>
          <p:cNvPr id="9" name="TextBox 8">
            <a:extLst>
              <a:ext uri="{FF2B5EF4-FFF2-40B4-BE49-F238E27FC236}">
                <a16:creationId xmlns:a16="http://schemas.microsoft.com/office/drawing/2014/main" id="{E5C28356-1B9A-78D7-0884-D8ABAC16EE25}"/>
              </a:ext>
            </a:extLst>
          </p:cNvPr>
          <p:cNvSpPr txBox="1"/>
          <p:nvPr/>
        </p:nvSpPr>
        <p:spPr>
          <a:xfrm>
            <a:off x="7132015" y="320072"/>
            <a:ext cx="464871" cy="215444"/>
          </a:xfrm>
          <a:prstGeom prst="rect">
            <a:avLst/>
          </a:prstGeom>
          <a:noFill/>
        </p:spPr>
        <p:txBody>
          <a:bodyPr wrap="none" lIns="0" tIns="0" rIns="0" bIns="0" rtlCol="0">
            <a:spAutoFit/>
          </a:bodyPr>
          <a:lstStyle/>
          <a:p>
            <a:pPr algn="l"/>
            <a:r>
              <a:rPr lang="en-US" sz="1400" b="1" dirty="0" err="1">
                <a:latin typeface="#9Slide03 Play" panose="00000500000000000000" pitchFamily="2" charset="0"/>
              </a:rPr>
              <a:t>Phần</a:t>
            </a:r>
            <a:r>
              <a:rPr lang="en-US" sz="1400" b="1" dirty="0">
                <a:latin typeface="#9Slide03 Play" panose="00000500000000000000" pitchFamily="2" charset="0"/>
              </a:rPr>
              <a:t> I</a:t>
            </a:r>
          </a:p>
        </p:txBody>
      </p:sp>
      <p:sp>
        <p:nvSpPr>
          <p:cNvPr id="10" name="TextBox 9">
            <a:extLst>
              <a:ext uri="{FF2B5EF4-FFF2-40B4-BE49-F238E27FC236}">
                <a16:creationId xmlns:a16="http://schemas.microsoft.com/office/drawing/2014/main" id="{7E16F646-DD9E-F688-F75F-11D740E74D6E}"/>
              </a:ext>
            </a:extLst>
          </p:cNvPr>
          <p:cNvSpPr txBox="1"/>
          <p:nvPr/>
        </p:nvSpPr>
        <p:spPr>
          <a:xfrm>
            <a:off x="4648200" y="320072"/>
            <a:ext cx="498534" cy="215444"/>
          </a:xfrm>
          <a:prstGeom prst="rect">
            <a:avLst/>
          </a:prstGeom>
          <a:noFill/>
        </p:spPr>
        <p:txBody>
          <a:bodyPr wrap="none" lIns="0" tIns="0" rIns="0" bIns="0" rtlCol="0">
            <a:spAutoFit/>
          </a:bodyPr>
          <a:lstStyle/>
          <a:p>
            <a:pPr algn="l"/>
            <a:r>
              <a:rPr lang="en-US" sz="1400" b="1" dirty="0">
                <a:latin typeface="#9Slide03 Play" panose="00000500000000000000" pitchFamily="2" charset="0"/>
              </a:rPr>
              <a:t>Home</a:t>
            </a:r>
          </a:p>
        </p:txBody>
      </p:sp>
      <p:sp>
        <p:nvSpPr>
          <p:cNvPr id="11" name="Hình Bầu dục 20">
            <a:hlinkClick r:id="" action="ppaction://hlinkshowjump?jump=nextslide"/>
            <a:extLst>
              <a:ext uri="{FF2B5EF4-FFF2-40B4-BE49-F238E27FC236}">
                <a16:creationId xmlns:a16="http://schemas.microsoft.com/office/drawing/2014/main" id="{A26EC481-E2CC-0A37-698F-11CF4A9DE395}"/>
              </a:ext>
            </a:extLst>
          </p:cNvPr>
          <p:cNvSpPr/>
          <p:nvPr/>
        </p:nvSpPr>
        <p:spPr>
          <a:xfrm>
            <a:off x="6199483" y="6036469"/>
            <a:ext cx="384674" cy="384674"/>
          </a:xfrm>
          <a:prstGeom prst="ellipse">
            <a:avLst/>
          </a:prstGeom>
          <a:solidFill>
            <a:srgbClr val="FF0000"/>
          </a:solidFill>
          <a:ln>
            <a:noFill/>
          </a:ln>
          <a:effectLst>
            <a:outerShdw blurRad="228600" dist="127000" dir="8100000" algn="tr" rotWithShape="0">
              <a:srgbClr val="467076">
                <a:alpha val="5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 name="Đồ họa 45" descr="Caret Left with solid fill">
            <a:hlinkClick r:id="" action="ppaction://hlinkshowjump?jump=nextslide"/>
            <a:extLst>
              <a:ext uri="{FF2B5EF4-FFF2-40B4-BE49-F238E27FC236}">
                <a16:creationId xmlns:a16="http://schemas.microsoft.com/office/drawing/2014/main" id="{6D674880-7F88-4A07-B329-AC0E59123FC8}"/>
              </a:ext>
            </a:extLst>
          </p:cNvPr>
          <p:cNvSpPr/>
          <p:nvPr/>
        </p:nvSpPr>
        <p:spPr>
          <a:xfrm flipH="1">
            <a:off x="6340482" y="6170351"/>
            <a:ext cx="102321" cy="116650"/>
          </a:xfrm>
          <a:custGeom>
            <a:avLst/>
            <a:gdLst>
              <a:gd name="connsiteX0" fmla="*/ 88957 w 102321"/>
              <a:gd name="connsiteY0" fmla="*/ 116650 h 116650"/>
              <a:gd name="connsiteX1" fmla="*/ 0 w 102321"/>
              <a:gd name="connsiteY1" fmla="*/ 58320 h 116650"/>
              <a:gd name="connsiteX2" fmla="*/ 88957 w 102321"/>
              <a:gd name="connsiteY2" fmla="*/ 0 h 116650"/>
              <a:gd name="connsiteX3" fmla="*/ 102318 w 102321"/>
              <a:gd name="connsiteY3" fmla="*/ 8757 h 116650"/>
              <a:gd name="connsiteX4" fmla="*/ 26716 w 102321"/>
              <a:gd name="connsiteY4" fmla="*/ 58320 h 116650"/>
              <a:gd name="connsiteX5" fmla="*/ 102322 w 102321"/>
              <a:gd name="connsiteY5" fmla="*/ 107893 h 116650"/>
              <a:gd name="connsiteX6" fmla="*/ 88957 w 102321"/>
              <a:gd name="connsiteY6" fmla="*/ 116650 h 116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321" h="116650">
                <a:moveTo>
                  <a:pt x="88957" y="116650"/>
                </a:moveTo>
                <a:lnTo>
                  <a:pt x="0" y="58320"/>
                </a:lnTo>
                <a:lnTo>
                  <a:pt x="88957" y="0"/>
                </a:lnTo>
                <a:lnTo>
                  <a:pt x="102318" y="8757"/>
                </a:lnTo>
                <a:lnTo>
                  <a:pt x="26716" y="58320"/>
                </a:lnTo>
                <a:lnTo>
                  <a:pt x="102322" y="107893"/>
                </a:lnTo>
                <a:lnTo>
                  <a:pt x="88957" y="116650"/>
                </a:lnTo>
                <a:close/>
              </a:path>
            </a:pathLst>
          </a:custGeom>
          <a:solidFill>
            <a:schemeClr val="bg1"/>
          </a:solidFill>
          <a:ln w="3076" cap="flat">
            <a:noFill/>
            <a:prstDash val="solid"/>
            <a:miter/>
          </a:ln>
        </p:spPr>
        <p:txBody>
          <a:bodyPr rtlCol="0" anchor="ctr"/>
          <a:lstStyle/>
          <a:p>
            <a:endParaRPr lang="vi-VN"/>
          </a:p>
        </p:txBody>
      </p:sp>
      <p:sp>
        <p:nvSpPr>
          <p:cNvPr id="13" name="Hình Bầu dục 22">
            <a:hlinkClick r:id="" action="ppaction://hlinkshowjump?jump=previousslide"/>
            <a:extLst>
              <a:ext uri="{FF2B5EF4-FFF2-40B4-BE49-F238E27FC236}">
                <a16:creationId xmlns:a16="http://schemas.microsoft.com/office/drawing/2014/main" id="{7DBEDB4E-1AAE-895B-976E-02E67ADB528D}"/>
              </a:ext>
            </a:extLst>
          </p:cNvPr>
          <p:cNvSpPr/>
          <p:nvPr/>
        </p:nvSpPr>
        <p:spPr>
          <a:xfrm>
            <a:off x="5602495" y="6036469"/>
            <a:ext cx="384674" cy="384674"/>
          </a:xfrm>
          <a:prstGeom prst="ellipse">
            <a:avLst/>
          </a:prstGeom>
          <a:solidFill>
            <a:schemeClr val="bg1"/>
          </a:solidFill>
          <a:ln>
            <a:noFill/>
          </a:ln>
          <a:effectLst>
            <a:outerShdw blurRad="228600" dist="127000" dir="8100000" algn="tr"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14" name="Đồ họa 46" descr="Caret Left with solid fill">
            <a:hlinkClick r:id="" action="ppaction://hlinkshowjump?jump=previousslide"/>
            <a:extLst>
              <a:ext uri="{FF2B5EF4-FFF2-40B4-BE49-F238E27FC236}">
                <a16:creationId xmlns:a16="http://schemas.microsoft.com/office/drawing/2014/main" id="{3911388F-4893-47B3-A50F-09ACA74DFD90}"/>
              </a:ext>
            </a:extLst>
          </p:cNvPr>
          <p:cNvSpPr/>
          <p:nvPr/>
        </p:nvSpPr>
        <p:spPr>
          <a:xfrm>
            <a:off x="5743494" y="6170351"/>
            <a:ext cx="102321" cy="116650"/>
          </a:xfrm>
          <a:custGeom>
            <a:avLst/>
            <a:gdLst>
              <a:gd name="connsiteX0" fmla="*/ 88957 w 102321"/>
              <a:gd name="connsiteY0" fmla="*/ 116650 h 116650"/>
              <a:gd name="connsiteX1" fmla="*/ 0 w 102321"/>
              <a:gd name="connsiteY1" fmla="*/ 58320 h 116650"/>
              <a:gd name="connsiteX2" fmla="*/ 88957 w 102321"/>
              <a:gd name="connsiteY2" fmla="*/ 0 h 116650"/>
              <a:gd name="connsiteX3" fmla="*/ 102318 w 102321"/>
              <a:gd name="connsiteY3" fmla="*/ 8757 h 116650"/>
              <a:gd name="connsiteX4" fmla="*/ 26716 w 102321"/>
              <a:gd name="connsiteY4" fmla="*/ 58320 h 116650"/>
              <a:gd name="connsiteX5" fmla="*/ 102322 w 102321"/>
              <a:gd name="connsiteY5" fmla="*/ 107893 h 116650"/>
              <a:gd name="connsiteX6" fmla="*/ 88957 w 102321"/>
              <a:gd name="connsiteY6" fmla="*/ 116650 h 116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321" h="116650">
                <a:moveTo>
                  <a:pt x="88957" y="116650"/>
                </a:moveTo>
                <a:lnTo>
                  <a:pt x="0" y="58320"/>
                </a:lnTo>
                <a:lnTo>
                  <a:pt x="88957" y="0"/>
                </a:lnTo>
                <a:lnTo>
                  <a:pt x="102318" y="8757"/>
                </a:lnTo>
                <a:lnTo>
                  <a:pt x="26716" y="58320"/>
                </a:lnTo>
                <a:lnTo>
                  <a:pt x="102322" y="107893"/>
                </a:lnTo>
                <a:lnTo>
                  <a:pt x="88957" y="116650"/>
                </a:lnTo>
                <a:close/>
              </a:path>
            </a:pathLst>
          </a:custGeom>
          <a:solidFill>
            <a:srgbClr val="FF0000"/>
          </a:solidFill>
          <a:ln w="3076" cap="flat">
            <a:noFill/>
            <a:prstDash val="solid"/>
            <a:miter/>
          </a:ln>
        </p:spPr>
        <p:txBody>
          <a:bodyPr rtlCol="0" anchor="ctr"/>
          <a:lstStyle/>
          <a:p>
            <a:endParaRPr lang="vi-VN"/>
          </a:p>
        </p:txBody>
      </p:sp>
      <p:sp>
        <p:nvSpPr>
          <p:cNvPr id="15" name="TextBox 14">
            <a:extLst>
              <a:ext uri="{FF2B5EF4-FFF2-40B4-BE49-F238E27FC236}">
                <a16:creationId xmlns:a16="http://schemas.microsoft.com/office/drawing/2014/main" id="{27698397-A63C-425F-249E-ED3732978987}"/>
              </a:ext>
            </a:extLst>
          </p:cNvPr>
          <p:cNvSpPr txBox="1"/>
          <p:nvPr/>
        </p:nvSpPr>
        <p:spPr>
          <a:xfrm>
            <a:off x="402597" y="1233030"/>
            <a:ext cx="10784114" cy="369332"/>
          </a:xfrm>
          <a:prstGeom prst="rect">
            <a:avLst/>
          </a:prstGeom>
          <a:noFill/>
        </p:spPr>
        <p:txBody>
          <a:bodyPr wrap="square">
            <a:spAutoFit/>
          </a:bodyPr>
          <a:lstStyle/>
          <a:p>
            <a:pPr marR="0" lvl="0" algn="just">
              <a:spcBef>
                <a:spcPts val="0"/>
              </a:spcBef>
              <a:spcAft>
                <a:spcPts val="0"/>
              </a:spcAft>
            </a:pPr>
            <a:r>
              <a:rPr lang="vi-VN" sz="1800" b="1" dirty="0">
                <a:effectLst/>
                <a:latin typeface="Times New Roman" panose="02020603050405020304" pitchFamily="18" charset="0"/>
                <a:ea typeface="Noto Sans Mono"/>
                <a:cs typeface="Noto Sans Mono"/>
              </a:rPr>
              <a:t>c.   SQL</a:t>
            </a:r>
            <a:endParaRPr lang="en-US" sz="800" b="1" dirty="0">
              <a:effectLst/>
              <a:latin typeface="Noto Sans Mono"/>
              <a:ea typeface="Noto Sans Mono"/>
              <a:cs typeface="Noto Sans Mono"/>
            </a:endParaRPr>
          </a:p>
        </p:txBody>
      </p:sp>
      <p:sp>
        <p:nvSpPr>
          <p:cNvPr id="16" name="TextBox 15">
            <a:extLst>
              <a:ext uri="{FF2B5EF4-FFF2-40B4-BE49-F238E27FC236}">
                <a16:creationId xmlns:a16="http://schemas.microsoft.com/office/drawing/2014/main" id="{2CDB1023-990F-5026-63FA-189A13E3ED9E}"/>
              </a:ext>
            </a:extLst>
          </p:cNvPr>
          <p:cNvSpPr txBox="1"/>
          <p:nvPr/>
        </p:nvSpPr>
        <p:spPr>
          <a:xfrm>
            <a:off x="268491" y="806366"/>
            <a:ext cx="5930992" cy="461665"/>
          </a:xfrm>
          <a:prstGeom prst="rect">
            <a:avLst/>
          </a:prstGeom>
          <a:noFill/>
        </p:spPr>
        <p:txBody>
          <a:bodyPr wrap="square" rtlCol="0">
            <a:spAutoFit/>
          </a:bodyPr>
          <a:lstStyle/>
          <a:p>
            <a:r>
              <a:rPr lang="vi-VN" sz="2400" dirty="0">
                <a:latin typeface="Segoe UI Black" panose="020B0A02040204020203" pitchFamily="34" charset="0"/>
                <a:ea typeface="Segoe UI Black" panose="020B0A02040204020203" pitchFamily="34" charset="0"/>
              </a:rPr>
              <a:t>3.Tạo Data base và câu hỏi truy vấn</a:t>
            </a:r>
            <a:endParaRPr lang="en-US" sz="2400" dirty="0">
              <a:latin typeface="Segoe UI Black" panose="020B0A02040204020203" pitchFamily="34" charset="0"/>
              <a:ea typeface="Segoe UI Black" panose="020B0A02040204020203" pitchFamily="34" charset="0"/>
            </a:endParaRPr>
          </a:p>
        </p:txBody>
      </p:sp>
      <p:pic>
        <p:nvPicPr>
          <p:cNvPr id="3" name="Picture 2">
            <a:extLst>
              <a:ext uri="{FF2B5EF4-FFF2-40B4-BE49-F238E27FC236}">
                <a16:creationId xmlns:a16="http://schemas.microsoft.com/office/drawing/2014/main" id="{7D51D240-5F25-D4C3-0259-54069E72CE7E}"/>
              </a:ext>
            </a:extLst>
          </p:cNvPr>
          <p:cNvPicPr>
            <a:picLocks noChangeAspect="1"/>
          </p:cNvPicPr>
          <p:nvPr/>
        </p:nvPicPr>
        <p:blipFill>
          <a:blip r:embed="rId2"/>
          <a:stretch>
            <a:fillRect/>
          </a:stretch>
        </p:blipFill>
        <p:spPr>
          <a:xfrm>
            <a:off x="678885" y="1694695"/>
            <a:ext cx="4467849" cy="2543530"/>
          </a:xfrm>
          <a:prstGeom prst="rect">
            <a:avLst/>
          </a:prstGeom>
        </p:spPr>
      </p:pic>
      <p:pic>
        <p:nvPicPr>
          <p:cNvPr id="18" name="Picture 17">
            <a:extLst>
              <a:ext uri="{FF2B5EF4-FFF2-40B4-BE49-F238E27FC236}">
                <a16:creationId xmlns:a16="http://schemas.microsoft.com/office/drawing/2014/main" id="{1A0C8C50-A4C6-CAAA-FE3B-B1F6E8A767C1}"/>
              </a:ext>
            </a:extLst>
          </p:cNvPr>
          <p:cNvPicPr>
            <a:picLocks noChangeAspect="1"/>
          </p:cNvPicPr>
          <p:nvPr/>
        </p:nvPicPr>
        <p:blipFill>
          <a:blip r:embed="rId3"/>
          <a:stretch>
            <a:fillRect/>
          </a:stretch>
        </p:blipFill>
        <p:spPr>
          <a:xfrm>
            <a:off x="6337809" y="1694695"/>
            <a:ext cx="4848902" cy="3057952"/>
          </a:xfrm>
          <a:prstGeom prst="rect">
            <a:avLst/>
          </a:prstGeom>
        </p:spPr>
      </p:pic>
      <p:pic>
        <p:nvPicPr>
          <p:cNvPr id="20" name="Picture 19">
            <a:extLst>
              <a:ext uri="{FF2B5EF4-FFF2-40B4-BE49-F238E27FC236}">
                <a16:creationId xmlns:a16="http://schemas.microsoft.com/office/drawing/2014/main" id="{9D15411F-6195-91CE-AF8A-113406E18022}"/>
              </a:ext>
            </a:extLst>
          </p:cNvPr>
          <p:cNvPicPr>
            <a:picLocks noChangeAspect="1"/>
          </p:cNvPicPr>
          <p:nvPr/>
        </p:nvPicPr>
        <p:blipFill>
          <a:blip r:embed="rId4"/>
          <a:stretch>
            <a:fillRect/>
          </a:stretch>
        </p:blipFill>
        <p:spPr>
          <a:xfrm>
            <a:off x="6391642" y="4786502"/>
            <a:ext cx="2133898" cy="200053"/>
          </a:xfrm>
          <a:prstGeom prst="rect">
            <a:avLst/>
          </a:prstGeom>
        </p:spPr>
      </p:pic>
    </p:spTree>
    <p:extLst>
      <p:ext uri="{BB962C8B-B14F-4D97-AF65-F5344CB8AC3E}">
        <p14:creationId xmlns:p14="http://schemas.microsoft.com/office/powerpoint/2010/main" val="27893988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CE3603E7-F00F-B725-3903-23F063791942}"/>
              </a:ext>
            </a:extLst>
          </p:cNvPr>
          <p:cNvSpPr/>
          <p:nvPr/>
        </p:nvSpPr>
        <p:spPr>
          <a:xfrm>
            <a:off x="9351254" y="270976"/>
            <a:ext cx="914400" cy="313636"/>
          </a:xfrm>
          <a:prstGeom prst="roundRect">
            <a:avLst>
              <a:gd name="adj"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 name="TextBox 4">
            <a:extLst>
              <a:ext uri="{FF2B5EF4-FFF2-40B4-BE49-F238E27FC236}">
                <a16:creationId xmlns:a16="http://schemas.microsoft.com/office/drawing/2014/main" id="{77430729-845E-9273-45E3-075C7EB8E228}"/>
              </a:ext>
            </a:extLst>
          </p:cNvPr>
          <p:cNvSpPr txBox="1"/>
          <p:nvPr/>
        </p:nvSpPr>
        <p:spPr>
          <a:xfrm>
            <a:off x="9538885" y="320072"/>
            <a:ext cx="561051" cy="215444"/>
          </a:xfrm>
          <a:prstGeom prst="rect">
            <a:avLst/>
          </a:prstGeom>
          <a:noFill/>
        </p:spPr>
        <p:txBody>
          <a:bodyPr wrap="none" lIns="0" tIns="0" rIns="0" bIns="0" rtlCol="0">
            <a:spAutoFit/>
          </a:bodyPr>
          <a:lstStyle/>
          <a:p>
            <a:pPr algn="l"/>
            <a:r>
              <a:rPr lang="en-US" sz="1400" b="1" dirty="0" err="1">
                <a:solidFill>
                  <a:schemeClr val="bg1"/>
                </a:solidFill>
                <a:latin typeface="#9Slide03 Play" panose="00000500000000000000" pitchFamily="2" charset="0"/>
              </a:rPr>
              <a:t>Phần</a:t>
            </a:r>
            <a:r>
              <a:rPr lang="en-US" sz="1400" b="1" dirty="0">
                <a:solidFill>
                  <a:schemeClr val="bg1"/>
                </a:solidFill>
                <a:latin typeface="#9Slide03 Play" panose="00000500000000000000" pitchFamily="2" charset="0"/>
              </a:rPr>
              <a:t> </a:t>
            </a:r>
            <a:r>
              <a:rPr lang="vi-VN" sz="1400" b="1" dirty="0">
                <a:solidFill>
                  <a:schemeClr val="bg1"/>
                </a:solidFill>
                <a:latin typeface="#9Slide03 Play" panose="00000500000000000000" pitchFamily="2" charset="0"/>
              </a:rPr>
              <a:t>II</a:t>
            </a:r>
            <a:r>
              <a:rPr lang="en-US" sz="1400" b="1" dirty="0">
                <a:solidFill>
                  <a:schemeClr val="bg1"/>
                </a:solidFill>
                <a:latin typeface="#9Slide03 Play" panose="00000500000000000000" pitchFamily="2" charset="0"/>
              </a:rPr>
              <a:t>I</a:t>
            </a:r>
          </a:p>
        </p:txBody>
      </p:sp>
      <p:sp>
        <p:nvSpPr>
          <p:cNvPr id="6" name="TextBox 5">
            <a:extLst>
              <a:ext uri="{FF2B5EF4-FFF2-40B4-BE49-F238E27FC236}">
                <a16:creationId xmlns:a16="http://schemas.microsoft.com/office/drawing/2014/main" id="{656A7E85-58A0-C5ED-B6EA-BC346C7D4A86}"/>
              </a:ext>
            </a:extLst>
          </p:cNvPr>
          <p:cNvSpPr txBox="1"/>
          <p:nvPr/>
        </p:nvSpPr>
        <p:spPr>
          <a:xfrm>
            <a:off x="8287360" y="320072"/>
            <a:ext cx="512961" cy="215444"/>
          </a:xfrm>
          <a:prstGeom prst="rect">
            <a:avLst/>
          </a:prstGeom>
          <a:noFill/>
        </p:spPr>
        <p:txBody>
          <a:bodyPr wrap="none" lIns="0" tIns="0" rIns="0" bIns="0" rtlCol="0">
            <a:spAutoFit/>
          </a:bodyPr>
          <a:lstStyle/>
          <a:p>
            <a:pPr algn="l"/>
            <a:r>
              <a:rPr lang="en-US" sz="1400" b="1" dirty="0" err="1">
                <a:latin typeface="#9Slide03 Play" panose="00000500000000000000" pitchFamily="2" charset="0"/>
              </a:rPr>
              <a:t>Phần</a:t>
            </a:r>
            <a:r>
              <a:rPr lang="en-US" sz="1400" b="1" dirty="0">
                <a:latin typeface="#9Slide03 Play" panose="00000500000000000000" pitchFamily="2" charset="0"/>
              </a:rPr>
              <a:t> II</a:t>
            </a:r>
          </a:p>
        </p:txBody>
      </p:sp>
      <p:sp>
        <p:nvSpPr>
          <p:cNvPr id="7" name="TextBox 6">
            <a:extLst>
              <a:ext uri="{FF2B5EF4-FFF2-40B4-BE49-F238E27FC236}">
                <a16:creationId xmlns:a16="http://schemas.microsoft.com/office/drawing/2014/main" id="{A6147D12-8E18-F6DE-B9CD-545F033B66A0}"/>
              </a:ext>
            </a:extLst>
          </p:cNvPr>
          <p:cNvSpPr txBox="1"/>
          <p:nvPr/>
        </p:nvSpPr>
        <p:spPr>
          <a:xfrm>
            <a:off x="5795530" y="320072"/>
            <a:ext cx="687689" cy="215444"/>
          </a:xfrm>
          <a:prstGeom prst="rect">
            <a:avLst/>
          </a:prstGeom>
          <a:noFill/>
        </p:spPr>
        <p:txBody>
          <a:bodyPr wrap="none" lIns="0" tIns="0" rIns="0" bIns="0" rtlCol="0">
            <a:spAutoFit/>
          </a:bodyPr>
          <a:lstStyle/>
          <a:p>
            <a:pPr algn="l"/>
            <a:r>
              <a:rPr lang="en-US" sz="1400" b="1" dirty="0">
                <a:latin typeface="#9Slide03 Play" panose="00000500000000000000" pitchFamily="2" charset="0"/>
              </a:rPr>
              <a:t>Member</a:t>
            </a:r>
          </a:p>
        </p:txBody>
      </p:sp>
      <p:sp>
        <p:nvSpPr>
          <p:cNvPr id="8" name="TextBox 7">
            <a:extLst>
              <a:ext uri="{FF2B5EF4-FFF2-40B4-BE49-F238E27FC236}">
                <a16:creationId xmlns:a16="http://schemas.microsoft.com/office/drawing/2014/main" id="{2FF9608D-BFBF-69E7-2FFD-887EB87B4584}"/>
              </a:ext>
            </a:extLst>
          </p:cNvPr>
          <p:cNvSpPr txBox="1"/>
          <p:nvPr/>
        </p:nvSpPr>
        <p:spPr>
          <a:xfrm>
            <a:off x="10715426" y="320072"/>
            <a:ext cx="657231" cy="215444"/>
          </a:xfrm>
          <a:prstGeom prst="rect">
            <a:avLst/>
          </a:prstGeom>
          <a:noFill/>
        </p:spPr>
        <p:txBody>
          <a:bodyPr wrap="none" lIns="0" tIns="0" rIns="0" bIns="0" rtlCol="0">
            <a:spAutoFit/>
          </a:bodyPr>
          <a:lstStyle/>
          <a:p>
            <a:pPr algn="l"/>
            <a:r>
              <a:rPr lang="en-US" sz="1400" b="1" dirty="0" err="1">
                <a:latin typeface="#9Slide03 Play" panose="00000500000000000000" pitchFamily="2" charset="0"/>
              </a:rPr>
              <a:t>Phần</a:t>
            </a:r>
            <a:r>
              <a:rPr lang="en-US" sz="1400" b="1" dirty="0">
                <a:latin typeface="#9Slide03 Play" panose="00000500000000000000" pitchFamily="2" charset="0"/>
              </a:rPr>
              <a:t> </a:t>
            </a:r>
            <a:r>
              <a:rPr lang="vi-VN" sz="1400" b="1" dirty="0">
                <a:latin typeface="#9Slide03 Play" panose="00000500000000000000" pitchFamily="2" charset="0"/>
              </a:rPr>
              <a:t>IV</a:t>
            </a:r>
            <a:endParaRPr lang="en-US" sz="1400" b="1" dirty="0">
              <a:latin typeface="#9Slide03 Play" panose="00000500000000000000" pitchFamily="2" charset="0"/>
            </a:endParaRPr>
          </a:p>
        </p:txBody>
      </p:sp>
      <p:sp>
        <p:nvSpPr>
          <p:cNvPr id="9" name="TextBox 8">
            <a:extLst>
              <a:ext uri="{FF2B5EF4-FFF2-40B4-BE49-F238E27FC236}">
                <a16:creationId xmlns:a16="http://schemas.microsoft.com/office/drawing/2014/main" id="{E5C28356-1B9A-78D7-0884-D8ABAC16EE25}"/>
              </a:ext>
            </a:extLst>
          </p:cNvPr>
          <p:cNvSpPr txBox="1"/>
          <p:nvPr/>
        </p:nvSpPr>
        <p:spPr>
          <a:xfrm>
            <a:off x="7132015" y="320072"/>
            <a:ext cx="464871" cy="215444"/>
          </a:xfrm>
          <a:prstGeom prst="rect">
            <a:avLst/>
          </a:prstGeom>
          <a:noFill/>
        </p:spPr>
        <p:txBody>
          <a:bodyPr wrap="none" lIns="0" tIns="0" rIns="0" bIns="0" rtlCol="0">
            <a:spAutoFit/>
          </a:bodyPr>
          <a:lstStyle/>
          <a:p>
            <a:pPr algn="l"/>
            <a:r>
              <a:rPr lang="en-US" sz="1400" b="1" dirty="0" err="1">
                <a:latin typeface="#9Slide03 Play" panose="00000500000000000000" pitchFamily="2" charset="0"/>
              </a:rPr>
              <a:t>Phần</a:t>
            </a:r>
            <a:r>
              <a:rPr lang="en-US" sz="1400" b="1" dirty="0">
                <a:latin typeface="#9Slide03 Play" panose="00000500000000000000" pitchFamily="2" charset="0"/>
              </a:rPr>
              <a:t> I</a:t>
            </a:r>
          </a:p>
        </p:txBody>
      </p:sp>
      <p:sp>
        <p:nvSpPr>
          <p:cNvPr id="10" name="TextBox 9">
            <a:extLst>
              <a:ext uri="{FF2B5EF4-FFF2-40B4-BE49-F238E27FC236}">
                <a16:creationId xmlns:a16="http://schemas.microsoft.com/office/drawing/2014/main" id="{7E16F646-DD9E-F688-F75F-11D740E74D6E}"/>
              </a:ext>
            </a:extLst>
          </p:cNvPr>
          <p:cNvSpPr txBox="1"/>
          <p:nvPr/>
        </p:nvSpPr>
        <p:spPr>
          <a:xfrm>
            <a:off x="4648200" y="320072"/>
            <a:ext cx="498534" cy="215444"/>
          </a:xfrm>
          <a:prstGeom prst="rect">
            <a:avLst/>
          </a:prstGeom>
          <a:noFill/>
        </p:spPr>
        <p:txBody>
          <a:bodyPr wrap="none" lIns="0" tIns="0" rIns="0" bIns="0" rtlCol="0">
            <a:spAutoFit/>
          </a:bodyPr>
          <a:lstStyle/>
          <a:p>
            <a:pPr algn="l"/>
            <a:r>
              <a:rPr lang="en-US" sz="1400" b="1" dirty="0">
                <a:latin typeface="#9Slide03 Play" panose="00000500000000000000" pitchFamily="2" charset="0"/>
              </a:rPr>
              <a:t>Home</a:t>
            </a:r>
          </a:p>
        </p:txBody>
      </p:sp>
      <p:sp>
        <p:nvSpPr>
          <p:cNvPr id="11" name="Hình Bầu dục 20">
            <a:hlinkClick r:id="" action="ppaction://hlinkshowjump?jump=nextslide"/>
            <a:extLst>
              <a:ext uri="{FF2B5EF4-FFF2-40B4-BE49-F238E27FC236}">
                <a16:creationId xmlns:a16="http://schemas.microsoft.com/office/drawing/2014/main" id="{A26EC481-E2CC-0A37-698F-11CF4A9DE395}"/>
              </a:ext>
            </a:extLst>
          </p:cNvPr>
          <p:cNvSpPr/>
          <p:nvPr/>
        </p:nvSpPr>
        <p:spPr>
          <a:xfrm>
            <a:off x="6199483" y="6036469"/>
            <a:ext cx="384674" cy="384674"/>
          </a:xfrm>
          <a:prstGeom prst="ellipse">
            <a:avLst/>
          </a:prstGeom>
          <a:solidFill>
            <a:srgbClr val="FF0000"/>
          </a:solidFill>
          <a:ln>
            <a:noFill/>
          </a:ln>
          <a:effectLst>
            <a:outerShdw blurRad="228600" dist="127000" dir="8100000" algn="tr" rotWithShape="0">
              <a:srgbClr val="467076">
                <a:alpha val="5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 name="Đồ họa 45" descr="Caret Left with solid fill">
            <a:hlinkClick r:id="" action="ppaction://hlinkshowjump?jump=nextslide"/>
            <a:extLst>
              <a:ext uri="{FF2B5EF4-FFF2-40B4-BE49-F238E27FC236}">
                <a16:creationId xmlns:a16="http://schemas.microsoft.com/office/drawing/2014/main" id="{6D674880-7F88-4A07-B329-AC0E59123FC8}"/>
              </a:ext>
            </a:extLst>
          </p:cNvPr>
          <p:cNvSpPr/>
          <p:nvPr/>
        </p:nvSpPr>
        <p:spPr>
          <a:xfrm flipH="1">
            <a:off x="6340482" y="6170351"/>
            <a:ext cx="102321" cy="116650"/>
          </a:xfrm>
          <a:custGeom>
            <a:avLst/>
            <a:gdLst>
              <a:gd name="connsiteX0" fmla="*/ 88957 w 102321"/>
              <a:gd name="connsiteY0" fmla="*/ 116650 h 116650"/>
              <a:gd name="connsiteX1" fmla="*/ 0 w 102321"/>
              <a:gd name="connsiteY1" fmla="*/ 58320 h 116650"/>
              <a:gd name="connsiteX2" fmla="*/ 88957 w 102321"/>
              <a:gd name="connsiteY2" fmla="*/ 0 h 116650"/>
              <a:gd name="connsiteX3" fmla="*/ 102318 w 102321"/>
              <a:gd name="connsiteY3" fmla="*/ 8757 h 116650"/>
              <a:gd name="connsiteX4" fmla="*/ 26716 w 102321"/>
              <a:gd name="connsiteY4" fmla="*/ 58320 h 116650"/>
              <a:gd name="connsiteX5" fmla="*/ 102322 w 102321"/>
              <a:gd name="connsiteY5" fmla="*/ 107893 h 116650"/>
              <a:gd name="connsiteX6" fmla="*/ 88957 w 102321"/>
              <a:gd name="connsiteY6" fmla="*/ 116650 h 116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321" h="116650">
                <a:moveTo>
                  <a:pt x="88957" y="116650"/>
                </a:moveTo>
                <a:lnTo>
                  <a:pt x="0" y="58320"/>
                </a:lnTo>
                <a:lnTo>
                  <a:pt x="88957" y="0"/>
                </a:lnTo>
                <a:lnTo>
                  <a:pt x="102318" y="8757"/>
                </a:lnTo>
                <a:lnTo>
                  <a:pt x="26716" y="58320"/>
                </a:lnTo>
                <a:lnTo>
                  <a:pt x="102322" y="107893"/>
                </a:lnTo>
                <a:lnTo>
                  <a:pt x="88957" y="116650"/>
                </a:lnTo>
                <a:close/>
              </a:path>
            </a:pathLst>
          </a:custGeom>
          <a:solidFill>
            <a:schemeClr val="bg1"/>
          </a:solidFill>
          <a:ln w="3076" cap="flat">
            <a:noFill/>
            <a:prstDash val="solid"/>
            <a:miter/>
          </a:ln>
        </p:spPr>
        <p:txBody>
          <a:bodyPr rtlCol="0" anchor="ctr"/>
          <a:lstStyle/>
          <a:p>
            <a:endParaRPr lang="vi-VN"/>
          </a:p>
        </p:txBody>
      </p:sp>
      <p:sp>
        <p:nvSpPr>
          <p:cNvPr id="13" name="Hình Bầu dục 22">
            <a:hlinkClick r:id="" action="ppaction://hlinkshowjump?jump=previousslide"/>
            <a:extLst>
              <a:ext uri="{FF2B5EF4-FFF2-40B4-BE49-F238E27FC236}">
                <a16:creationId xmlns:a16="http://schemas.microsoft.com/office/drawing/2014/main" id="{7DBEDB4E-1AAE-895B-976E-02E67ADB528D}"/>
              </a:ext>
            </a:extLst>
          </p:cNvPr>
          <p:cNvSpPr/>
          <p:nvPr/>
        </p:nvSpPr>
        <p:spPr>
          <a:xfrm>
            <a:off x="5602495" y="6036469"/>
            <a:ext cx="384674" cy="384674"/>
          </a:xfrm>
          <a:prstGeom prst="ellipse">
            <a:avLst/>
          </a:prstGeom>
          <a:solidFill>
            <a:schemeClr val="bg1"/>
          </a:solidFill>
          <a:ln>
            <a:noFill/>
          </a:ln>
          <a:effectLst>
            <a:outerShdw blurRad="228600" dist="127000" dir="8100000" algn="tr"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14" name="Đồ họa 46" descr="Caret Left with solid fill">
            <a:hlinkClick r:id="" action="ppaction://hlinkshowjump?jump=previousslide"/>
            <a:extLst>
              <a:ext uri="{FF2B5EF4-FFF2-40B4-BE49-F238E27FC236}">
                <a16:creationId xmlns:a16="http://schemas.microsoft.com/office/drawing/2014/main" id="{3911388F-4893-47B3-A50F-09ACA74DFD90}"/>
              </a:ext>
            </a:extLst>
          </p:cNvPr>
          <p:cNvSpPr/>
          <p:nvPr/>
        </p:nvSpPr>
        <p:spPr>
          <a:xfrm>
            <a:off x="5743494" y="6170351"/>
            <a:ext cx="102321" cy="116650"/>
          </a:xfrm>
          <a:custGeom>
            <a:avLst/>
            <a:gdLst>
              <a:gd name="connsiteX0" fmla="*/ 88957 w 102321"/>
              <a:gd name="connsiteY0" fmla="*/ 116650 h 116650"/>
              <a:gd name="connsiteX1" fmla="*/ 0 w 102321"/>
              <a:gd name="connsiteY1" fmla="*/ 58320 h 116650"/>
              <a:gd name="connsiteX2" fmla="*/ 88957 w 102321"/>
              <a:gd name="connsiteY2" fmla="*/ 0 h 116650"/>
              <a:gd name="connsiteX3" fmla="*/ 102318 w 102321"/>
              <a:gd name="connsiteY3" fmla="*/ 8757 h 116650"/>
              <a:gd name="connsiteX4" fmla="*/ 26716 w 102321"/>
              <a:gd name="connsiteY4" fmla="*/ 58320 h 116650"/>
              <a:gd name="connsiteX5" fmla="*/ 102322 w 102321"/>
              <a:gd name="connsiteY5" fmla="*/ 107893 h 116650"/>
              <a:gd name="connsiteX6" fmla="*/ 88957 w 102321"/>
              <a:gd name="connsiteY6" fmla="*/ 116650 h 116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321" h="116650">
                <a:moveTo>
                  <a:pt x="88957" y="116650"/>
                </a:moveTo>
                <a:lnTo>
                  <a:pt x="0" y="58320"/>
                </a:lnTo>
                <a:lnTo>
                  <a:pt x="88957" y="0"/>
                </a:lnTo>
                <a:lnTo>
                  <a:pt x="102318" y="8757"/>
                </a:lnTo>
                <a:lnTo>
                  <a:pt x="26716" y="58320"/>
                </a:lnTo>
                <a:lnTo>
                  <a:pt x="102322" y="107893"/>
                </a:lnTo>
                <a:lnTo>
                  <a:pt x="88957" y="116650"/>
                </a:lnTo>
                <a:close/>
              </a:path>
            </a:pathLst>
          </a:custGeom>
          <a:solidFill>
            <a:srgbClr val="FF0000"/>
          </a:solidFill>
          <a:ln w="3076" cap="flat">
            <a:noFill/>
            <a:prstDash val="solid"/>
            <a:miter/>
          </a:ln>
        </p:spPr>
        <p:txBody>
          <a:bodyPr rtlCol="0" anchor="ctr"/>
          <a:lstStyle/>
          <a:p>
            <a:endParaRPr lang="vi-VN"/>
          </a:p>
        </p:txBody>
      </p:sp>
      <p:sp>
        <p:nvSpPr>
          <p:cNvPr id="15" name="TextBox 14">
            <a:extLst>
              <a:ext uri="{FF2B5EF4-FFF2-40B4-BE49-F238E27FC236}">
                <a16:creationId xmlns:a16="http://schemas.microsoft.com/office/drawing/2014/main" id="{27698397-A63C-425F-249E-ED3732978987}"/>
              </a:ext>
            </a:extLst>
          </p:cNvPr>
          <p:cNvSpPr txBox="1"/>
          <p:nvPr/>
        </p:nvSpPr>
        <p:spPr>
          <a:xfrm>
            <a:off x="402597" y="1233030"/>
            <a:ext cx="10784114" cy="369332"/>
          </a:xfrm>
          <a:prstGeom prst="rect">
            <a:avLst/>
          </a:prstGeom>
          <a:noFill/>
        </p:spPr>
        <p:txBody>
          <a:bodyPr wrap="square">
            <a:spAutoFit/>
          </a:bodyPr>
          <a:lstStyle/>
          <a:p>
            <a:pPr marR="0" lvl="0" algn="just">
              <a:spcBef>
                <a:spcPts val="0"/>
              </a:spcBef>
              <a:spcAft>
                <a:spcPts val="0"/>
              </a:spcAft>
            </a:pPr>
            <a:r>
              <a:rPr lang="vi-VN" sz="1800" b="1" dirty="0">
                <a:effectLst/>
                <a:latin typeface="Times New Roman" panose="02020603050405020304" pitchFamily="18" charset="0"/>
                <a:ea typeface="Noto Sans Mono"/>
                <a:cs typeface="Noto Sans Mono"/>
              </a:rPr>
              <a:t>c.   SQL</a:t>
            </a:r>
            <a:endParaRPr lang="en-US" sz="800" b="1" dirty="0">
              <a:effectLst/>
              <a:latin typeface="Noto Sans Mono"/>
              <a:ea typeface="Noto Sans Mono"/>
              <a:cs typeface="Noto Sans Mono"/>
            </a:endParaRPr>
          </a:p>
        </p:txBody>
      </p:sp>
      <p:sp>
        <p:nvSpPr>
          <p:cNvPr id="16" name="TextBox 15">
            <a:extLst>
              <a:ext uri="{FF2B5EF4-FFF2-40B4-BE49-F238E27FC236}">
                <a16:creationId xmlns:a16="http://schemas.microsoft.com/office/drawing/2014/main" id="{2CDB1023-990F-5026-63FA-189A13E3ED9E}"/>
              </a:ext>
            </a:extLst>
          </p:cNvPr>
          <p:cNvSpPr txBox="1"/>
          <p:nvPr/>
        </p:nvSpPr>
        <p:spPr>
          <a:xfrm>
            <a:off x="268491" y="806366"/>
            <a:ext cx="5930992" cy="461665"/>
          </a:xfrm>
          <a:prstGeom prst="rect">
            <a:avLst/>
          </a:prstGeom>
          <a:noFill/>
        </p:spPr>
        <p:txBody>
          <a:bodyPr wrap="square" rtlCol="0">
            <a:spAutoFit/>
          </a:bodyPr>
          <a:lstStyle/>
          <a:p>
            <a:r>
              <a:rPr lang="vi-VN" sz="2400" dirty="0">
                <a:latin typeface="Segoe UI Black" panose="020B0A02040204020203" pitchFamily="34" charset="0"/>
                <a:ea typeface="Segoe UI Black" panose="020B0A02040204020203" pitchFamily="34" charset="0"/>
              </a:rPr>
              <a:t>3.Tạo Data base và câu hỏi truy vấn</a:t>
            </a:r>
            <a:endParaRPr lang="en-US" sz="2400" dirty="0">
              <a:latin typeface="Segoe UI Black" panose="020B0A02040204020203" pitchFamily="34" charset="0"/>
              <a:ea typeface="Segoe UI Black" panose="020B0A02040204020203" pitchFamily="34" charset="0"/>
            </a:endParaRPr>
          </a:p>
        </p:txBody>
      </p:sp>
      <p:pic>
        <p:nvPicPr>
          <p:cNvPr id="3" name="Picture 2">
            <a:extLst>
              <a:ext uri="{FF2B5EF4-FFF2-40B4-BE49-F238E27FC236}">
                <a16:creationId xmlns:a16="http://schemas.microsoft.com/office/drawing/2014/main" id="{242758E0-7737-2BF6-B13D-565067A44680}"/>
              </a:ext>
            </a:extLst>
          </p:cNvPr>
          <p:cNvPicPr>
            <a:picLocks noChangeAspect="1"/>
          </p:cNvPicPr>
          <p:nvPr/>
        </p:nvPicPr>
        <p:blipFill>
          <a:blip r:embed="rId2"/>
          <a:stretch>
            <a:fillRect/>
          </a:stretch>
        </p:blipFill>
        <p:spPr>
          <a:xfrm>
            <a:off x="453081" y="1602362"/>
            <a:ext cx="5153744" cy="1686160"/>
          </a:xfrm>
          <a:prstGeom prst="rect">
            <a:avLst/>
          </a:prstGeom>
        </p:spPr>
      </p:pic>
      <p:pic>
        <p:nvPicPr>
          <p:cNvPr id="18" name="Picture 17">
            <a:extLst>
              <a:ext uri="{FF2B5EF4-FFF2-40B4-BE49-F238E27FC236}">
                <a16:creationId xmlns:a16="http://schemas.microsoft.com/office/drawing/2014/main" id="{A82E5380-7620-5D9C-933F-A87B973FF44E}"/>
              </a:ext>
            </a:extLst>
          </p:cNvPr>
          <p:cNvPicPr>
            <a:picLocks noChangeAspect="1"/>
          </p:cNvPicPr>
          <p:nvPr/>
        </p:nvPicPr>
        <p:blipFill>
          <a:blip r:embed="rId3"/>
          <a:stretch>
            <a:fillRect/>
          </a:stretch>
        </p:blipFill>
        <p:spPr>
          <a:xfrm>
            <a:off x="491845" y="3327104"/>
            <a:ext cx="3734321" cy="2724530"/>
          </a:xfrm>
          <a:prstGeom prst="rect">
            <a:avLst/>
          </a:prstGeom>
        </p:spPr>
      </p:pic>
      <p:pic>
        <p:nvPicPr>
          <p:cNvPr id="20" name="Picture 19">
            <a:extLst>
              <a:ext uri="{FF2B5EF4-FFF2-40B4-BE49-F238E27FC236}">
                <a16:creationId xmlns:a16="http://schemas.microsoft.com/office/drawing/2014/main" id="{907EFE35-FA8A-6F62-95D0-EC7531794597}"/>
              </a:ext>
            </a:extLst>
          </p:cNvPr>
          <p:cNvPicPr>
            <a:picLocks noChangeAspect="1"/>
          </p:cNvPicPr>
          <p:nvPr/>
        </p:nvPicPr>
        <p:blipFill>
          <a:blip r:embed="rId4"/>
          <a:stretch>
            <a:fillRect/>
          </a:stretch>
        </p:blipFill>
        <p:spPr>
          <a:xfrm>
            <a:off x="5987169" y="1602362"/>
            <a:ext cx="4658375" cy="2753109"/>
          </a:xfrm>
          <a:prstGeom prst="rect">
            <a:avLst/>
          </a:prstGeom>
        </p:spPr>
      </p:pic>
    </p:spTree>
    <p:extLst>
      <p:ext uri="{BB962C8B-B14F-4D97-AF65-F5344CB8AC3E}">
        <p14:creationId xmlns:p14="http://schemas.microsoft.com/office/powerpoint/2010/main" val="5114989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CE3603E7-F00F-B725-3903-23F063791942}"/>
              </a:ext>
            </a:extLst>
          </p:cNvPr>
          <p:cNvSpPr/>
          <p:nvPr/>
        </p:nvSpPr>
        <p:spPr>
          <a:xfrm>
            <a:off x="9351254" y="270976"/>
            <a:ext cx="914400" cy="313636"/>
          </a:xfrm>
          <a:prstGeom prst="roundRect">
            <a:avLst>
              <a:gd name="adj"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 name="TextBox 4">
            <a:extLst>
              <a:ext uri="{FF2B5EF4-FFF2-40B4-BE49-F238E27FC236}">
                <a16:creationId xmlns:a16="http://schemas.microsoft.com/office/drawing/2014/main" id="{77430729-845E-9273-45E3-075C7EB8E228}"/>
              </a:ext>
            </a:extLst>
          </p:cNvPr>
          <p:cNvSpPr txBox="1"/>
          <p:nvPr/>
        </p:nvSpPr>
        <p:spPr>
          <a:xfrm>
            <a:off x="9538885" y="320072"/>
            <a:ext cx="561051" cy="215444"/>
          </a:xfrm>
          <a:prstGeom prst="rect">
            <a:avLst/>
          </a:prstGeom>
          <a:noFill/>
        </p:spPr>
        <p:txBody>
          <a:bodyPr wrap="none" lIns="0" tIns="0" rIns="0" bIns="0" rtlCol="0">
            <a:spAutoFit/>
          </a:bodyPr>
          <a:lstStyle/>
          <a:p>
            <a:pPr algn="l"/>
            <a:r>
              <a:rPr lang="en-US" sz="1400" b="1" dirty="0" err="1">
                <a:solidFill>
                  <a:schemeClr val="bg1"/>
                </a:solidFill>
                <a:latin typeface="#9Slide03 Play" panose="00000500000000000000" pitchFamily="2" charset="0"/>
              </a:rPr>
              <a:t>Phần</a:t>
            </a:r>
            <a:r>
              <a:rPr lang="en-US" sz="1400" b="1" dirty="0">
                <a:solidFill>
                  <a:schemeClr val="bg1"/>
                </a:solidFill>
                <a:latin typeface="#9Slide03 Play" panose="00000500000000000000" pitchFamily="2" charset="0"/>
              </a:rPr>
              <a:t> </a:t>
            </a:r>
            <a:r>
              <a:rPr lang="vi-VN" sz="1400" b="1" dirty="0">
                <a:solidFill>
                  <a:schemeClr val="bg1"/>
                </a:solidFill>
                <a:latin typeface="#9Slide03 Play" panose="00000500000000000000" pitchFamily="2" charset="0"/>
              </a:rPr>
              <a:t>II</a:t>
            </a:r>
            <a:r>
              <a:rPr lang="en-US" sz="1400" b="1" dirty="0">
                <a:solidFill>
                  <a:schemeClr val="bg1"/>
                </a:solidFill>
                <a:latin typeface="#9Slide03 Play" panose="00000500000000000000" pitchFamily="2" charset="0"/>
              </a:rPr>
              <a:t>I</a:t>
            </a:r>
          </a:p>
        </p:txBody>
      </p:sp>
      <p:sp>
        <p:nvSpPr>
          <p:cNvPr id="6" name="TextBox 5">
            <a:extLst>
              <a:ext uri="{FF2B5EF4-FFF2-40B4-BE49-F238E27FC236}">
                <a16:creationId xmlns:a16="http://schemas.microsoft.com/office/drawing/2014/main" id="{656A7E85-58A0-C5ED-B6EA-BC346C7D4A86}"/>
              </a:ext>
            </a:extLst>
          </p:cNvPr>
          <p:cNvSpPr txBox="1"/>
          <p:nvPr/>
        </p:nvSpPr>
        <p:spPr>
          <a:xfrm>
            <a:off x="8287360" y="320072"/>
            <a:ext cx="512961" cy="215444"/>
          </a:xfrm>
          <a:prstGeom prst="rect">
            <a:avLst/>
          </a:prstGeom>
          <a:noFill/>
        </p:spPr>
        <p:txBody>
          <a:bodyPr wrap="none" lIns="0" tIns="0" rIns="0" bIns="0" rtlCol="0">
            <a:spAutoFit/>
          </a:bodyPr>
          <a:lstStyle/>
          <a:p>
            <a:pPr algn="l"/>
            <a:r>
              <a:rPr lang="en-US" sz="1400" b="1" dirty="0" err="1">
                <a:latin typeface="#9Slide03 Play" panose="00000500000000000000" pitchFamily="2" charset="0"/>
              </a:rPr>
              <a:t>Phần</a:t>
            </a:r>
            <a:r>
              <a:rPr lang="en-US" sz="1400" b="1" dirty="0">
                <a:latin typeface="#9Slide03 Play" panose="00000500000000000000" pitchFamily="2" charset="0"/>
              </a:rPr>
              <a:t> II</a:t>
            </a:r>
          </a:p>
        </p:txBody>
      </p:sp>
      <p:sp>
        <p:nvSpPr>
          <p:cNvPr id="7" name="TextBox 6">
            <a:extLst>
              <a:ext uri="{FF2B5EF4-FFF2-40B4-BE49-F238E27FC236}">
                <a16:creationId xmlns:a16="http://schemas.microsoft.com/office/drawing/2014/main" id="{A6147D12-8E18-F6DE-B9CD-545F033B66A0}"/>
              </a:ext>
            </a:extLst>
          </p:cNvPr>
          <p:cNvSpPr txBox="1"/>
          <p:nvPr/>
        </p:nvSpPr>
        <p:spPr>
          <a:xfrm>
            <a:off x="5795530" y="320072"/>
            <a:ext cx="687689" cy="215444"/>
          </a:xfrm>
          <a:prstGeom prst="rect">
            <a:avLst/>
          </a:prstGeom>
          <a:noFill/>
        </p:spPr>
        <p:txBody>
          <a:bodyPr wrap="none" lIns="0" tIns="0" rIns="0" bIns="0" rtlCol="0">
            <a:spAutoFit/>
          </a:bodyPr>
          <a:lstStyle/>
          <a:p>
            <a:pPr algn="l"/>
            <a:r>
              <a:rPr lang="en-US" sz="1400" b="1" dirty="0">
                <a:latin typeface="#9Slide03 Play" panose="00000500000000000000" pitchFamily="2" charset="0"/>
              </a:rPr>
              <a:t>Member</a:t>
            </a:r>
          </a:p>
        </p:txBody>
      </p:sp>
      <p:sp>
        <p:nvSpPr>
          <p:cNvPr id="8" name="TextBox 7">
            <a:extLst>
              <a:ext uri="{FF2B5EF4-FFF2-40B4-BE49-F238E27FC236}">
                <a16:creationId xmlns:a16="http://schemas.microsoft.com/office/drawing/2014/main" id="{2FF9608D-BFBF-69E7-2FFD-887EB87B4584}"/>
              </a:ext>
            </a:extLst>
          </p:cNvPr>
          <p:cNvSpPr txBox="1"/>
          <p:nvPr/>
        </p:nvSpPr>
        <p:spPr>
          <a:xfrm>
            <a:off x="10715426" y="320072"/>
            <a:ext cx="657231" cy="215444"/>
          </a:xfrm>
          <a:prstGeom prst="rect">
            <a:avLst/>
          </a:prstGeom>
          <a:noFill/>
        </p:spPr>
        <p:txBody>
          <a:bodyPr wrap="none" lIns="0" tIns="0" rIns="0" bIns="0" rtlCol="0">
            <a:spAutoFit/>
          </a:bodyPr>
          <a:lstStyle/>
          <a:p>
            <a:pPr algn="l"/>
            <a:r>
              <a:rPr lang="en-US" sz="1400" b="1" dirty="0" err="1">
                <a:latin typeface="#9Slide03 Play" panose="00000500000000000000" pitchFamily="2" charset="0"/>
              </a:rPr>
              <a:t>Phần</a:t>
            </a:r>
            <a:r>
              <a:rPr lang="en-US" sz="1400" b="1" dirty="0">
                <a:latin typeface="#9Slide03 Play" panose="00000500000000000000" pitchFamily="2" charset="0"/>
              </a:rPr>
              <a:t> </a:t>
            </a:r>
            <a:r>
              <a:rPr lang="vi-VN" sz="1400" b="1" dirty="0">
                <a:latin typeface="#9Slide03 Play" panose="00000500000000000000" pitchFamily="2" charset="0"/>
              </a:rPr>
              <a:t>IV</a:t>
            </a:r>
            <a:endParaRPr lang="en-US" sz="1400" b="1" dirty="0">
              <a:latin typeface="#9Slide03 Play" panose="00000500000000000000" pitchFamily="2" charset="0"/>
            </a:endParaRPr>
          </a:p>
        </p:txBody>
      </p:sp>
      <p:sp>
        <p:nvSpPr>
          <p:cNvPr id="9" name="TextBox 8">
            <a:extLst>
              <a:ext uri="{FF2B5EF4-FFF2-40B4-BE49-F238E27FC236}">
                <a16:creationId xmlns:a16="http://schemas.microsoft.com/office/drawing/2014/main" id="{E5C28356-1B9A-78D7-0884-D8ABAC16EE25}"/>
              </a:ext>
            </a:extLst>
          </p:cNvPr>
          <p:cNvSpPr txBox="1"/>
          <p:nvPr/>
        </p:nvSpPr>
        <p:spPr>
          <a:xfrm>
            <a:off x="7132015" y="320072"/>
            <a:ext cx="464871" cy="215444"/>
          </a:xfrm>
          <a:prstGeom prst="rect">
            <a:avLst/>
          </a:prstGeom>
          <a:noFill/>
        </p:spPr>
        <p:txBody>
          <a:bodyPr wrap="none" lIns="0" tIns="0" rIns="0" bIns="0" rtlCol="0">
            <a:spAutoFit/>
          </a:bodyPr>
          <a:lstStyle/>
          <a:p>
            <a:pPr algn="l"/>
            <a:r>
              <a:rPr lang="en-US" sz="1400" b="1" dirty="0" err="1">
                <a:latin typeface="#9Slide03 Play" panose="00000500000000000000" pitchFamily="2" charset="0"/>
              </a:rPr>
              <a:t>Phần</a:t>
            </a:r>
            <a:r>
              <a:rPr lang="en-US" sz="1400" b="1" dirty="0">
                <a:latin typeface="#9Slide03 Play" panose="00000500000000000000" pitchFamily="2" charset="0"/>
              </a:rPr>
              <a:t> I</a:t>
            </a:r>
          </a:p>
        </p:txBody>
      </p:sp>
      <p:sp>
        <p:nvSpPr>
          <p:cNvPr id="10" name="TextBox 9">
            <a:extLst>
              <a:ext uri="{FF2B5EF4-FFF2-40B4-BE49-F238E27FC236}">
                <a16:creationId xmlns:a16="http://schemas.microsoft.com/office/drawing/2014/main" id="{7E16F646-DD9E-F688-F75F-11D740E74D6E}"/>
              </a:ext>
            </a:extLst>
          </p:cNvPr>
          <p:cNvSpPr txBox="1"/>
          <p:nvPr/>
        </p:nvSpPr>
        <p:spPr>
          <a:xfrm>
            <a:off x="4648200" y="320072"/>
            <a:ext cx="498534" cy="215444"/>
          </a:xfrm>
          <a:prstGeom prst="rect">
            <a:avLst/>
          </a:prstGeom>
          <a:noFill/>
        </p:spPr>
        <p:txBody>
          <a:bodyPr wrap="none" lIns="0" tIns="0" rIns="0" bIns="0" rtlCol="0">
            <a:spAutoFit/>
          </a:bodyPr>
          <a:lstStyle/>
          <a:p>
            <a:pPr algn="l"/>
            <a:r>
              <a:rPr lang="en-US" sz="1400" b="1" dirty="0">
                <a:latin typeface="#9Slide03 Play" panose="00000500000000000000" pitchFamily="2" charset="0"/>
              </a:rPr>
              <a:t>Home</a:t>
            </a:r>
          </a:p>
        </p:txBody>
      </p:sp>
      <p:sp>
        <p:nvSpPr>
          <p:cNvPr id="11" name="Hình Bầu dục 20">
            <a:hlinkClick r:id="" action="ppaction://hlinkshowjump?jump=nextslide"/>
            <a:extLst>
              <a:ext uri="{FF2B5EF4-FFF2-40B4-BE49-F238E27FC236}">
                <a16:creationId xmlns:a16="http://schemas.microsoft.com/office/drawing/2014/main" id="{A26EC481-E2CC-0A37-698F-11CF4A9DE395}"/>
              </a:ext>
            </a:extLst>
          </p:cNvPr>
          <p:cNvSpPr/>
          <p:nvPr/>
        </p:nvSpPr>
        <p:spPr>
          <a:xfrm>
            <a:off x="6199483" y="6036469"/>
            <a:ext cx="384674" cy="384674"/>
          </a:xfrm>
          <a:prstGeom prst="ellipse">
            <a:avLst/>
          </a:prstGeom>
          <a:solidFill>
            <a:srgbClr val="FF0000"/>
          </a:solidFill>
          <a:ln>
            <a:noFill/>
          </a:ln>
          <a:effectLst>
            <a:outerShdw blurRad="228600" dist="127000" dir="8100000" algn="tr" rotWithShape="0">
              <a:srgbClr val="467076">
                <a:alpha val="5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 name="Đồ họa 45" descr="Caret Left with solid fill">
            <a:hlinkClick r:id="" action="ppaction://hlinkshowjump?jump=nextslide"/>
            <a:extLst>
              <a:ext uri="{FF2B5EF4-FFF2-40B4-BE49-F238E27FC236}">
                <a16:creationId xmlns:a16="http://schemas.microsoft.com/office/drawing/2014/main" id="{6D674880-7F88-4A07-B329-AC0E59123FC8}"/>
              </a:ext>
            </a:extLst>
          </p:cNvPr>
          <p:cNvSpPr/>
          <p:nvPr/>
        </p:nvSpPr>
        <p:spPr>
          <a:xfrm flipH="1">
            <a:off x="6340482" y="6170351"/>
            <a:ext cx="102321" cy="116650"/>
          </a:xfrm>
          <a:custGeom>
            <a:avLst/>
            <a:gdLst>
              <a:gd name="connsiteX0" fmla="*/ 88957 w 102321"/>
              <a:gd name="connsiteY0" fmla="*/ 116650 h 116650"/>
              <a:gd name="connsiteX1" fmla="*/ 0 w 102321"/>
              <a:gd name="connsiteY1" fmla="*/ 58320 h 116650"/>
              <a:gd name="connsiteX2" fmla="*/ 88957 w 102321"/>
              <a:gd name="connsiteY2" fmla="*/ 0 h 116650"/>
              <a:gd name="connsiteX3" fmla="*/ 102318 w 102321"/>
              <a:gd name="connsiteY3" fmla="*/ 8757 h 116650"/>
              <a:gd name="connsiteX4" fmla="*/ 26716 w 102321"/>
              <a:gd name="connsiteY4" fmla="*/ 58320 h 116650"/>
              <a:gd name="connsiteX5" fmla="*/ 102322 w 102321"/>
              <a:gd name="connsiteY5" fmla="*/ 107893 h 116650"/>
              <a:gd name="connsiteX6" fmla="*/ 88957 w 102321"/>
              <a:gd name="connsiteY6" fmla="*/ 116650 h 116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321" h="116650">
                <a:moveTo>
                  <a:pt x="88957" y="116650"/>
                </a:moveTo>
                <a:lnTo>
                  <a:pt x="0" y="58320"/>
                </a:lnTo>
                <a:lnTo>
                  <a:pt x="88957" y="0"/>
                </a:lnTo>
                <a:lnTo>
                  <a:pt x="102318" y="8757"/>
                </a:lnTo>
                <a:lnTo>
                  <a:pt x="26716" y="58320"/>
                </a:lnTo>
                <a:lnTo>
                  <a:pt x="102322" y="107893"/>
                </a:lnTo>
                <a:lnTo>
                  <a:pt x="88957" y="116650"/>
                </a:lnTo>
                <a:close/>
              </a:path>
            </a:pathLst>
          </a:custGeom>
          <a:solidFill>
            <a:schemeClr val="bg1"/>
          </a:solidFill>
          <a:ln w="3076" cap="flat">
            <a:noFill/>
            <a:prstDash val="solid"/>
            <a:miter/>
          </a:ln>
        </p:spPr>
        <p:txBody>
          <a:bodyPr rtlCol="0" anchor="ctr"/>
          <a:lstStyle/>
          <a:p>
            <a:endParaRPr lang="vi-VN"/>
          </a:p>
        </p:txBody>
      </p:sp>
      <p:sp>
        <p:nvSpPr>
          <p:cNvPr id="13" name="Hình Bầu dục 22">
            <a:hlinkClick r:id="" action="ppaction://hlinkshowjump?jump=previousslide"/>
            <a:extLst>
              <a:ext uri="{FF2B5EF4-FFF2-40B4-BE49-F238E27FC236}">
                <a16:creationId xmlns:a16="http://schemas.microsoft.com/office/drawing/2014/main" id="{7DBEDB4E-1AAE-895B-976E-02E67ADB528D}"/>
              </a:ext>
            </a:extLst>
          </p:cNvPr>
          <p:cNvSpPr/>
          <p:nvPr/>
        </p:nvSpPr>
        <p:spPr>
          <a:xfrm>
            <a:off x="5602495" y="6036469"/>
            <a:ext cx="384674" cy="384674"/>
          </a:xfrm>
          <a:prstGeom prst="ellipse">
            <a:avLst/>
          </a:prstGeom>
          <a:solidFill>
            <a:schemeClr val="bg1"/>
          </a:solidFill>
          <a:ln>
            <a:noFill/>
          </a:ln>
          <a:effectLst>
            <a:outerShdw blurRad="228600" dist="127000" dir="8100000" algn="tr"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14" name="Đồ họa 46" descr="Caret Left with solid fill">
            <a:hlinkClick r:id="" action="ppaction://hlinkshowjump?jump=previousslide"/>
            <a:extLst>
              <a:ext uri="{FF2B5EF4-FFF2-40B4-BE49-F238E27FC236}">
                <a16:creationId xmlns:a16="http://schemas.microsoft.com/office/drawing/2014/main" id="{3911388F-4893-47B3-A50F-09ACA74DFD90}"/>
              </a:ext>
            </a:extLst>
          </p:cNvPr>
          <p:cNvSpPr/>
          <p:nvPr/>
        </p:nvSpPr>
        <p:spPr>
          <a:xfrm>
            <a:off x="5743494" y="6170351"/>
            <a:ext cx="102321" cy="116650"/>
          </a:xfrm>
          <a:custGeom>
            <a:avLst/>
            <a:gdLst>
              <a:gd name="connsiteX0" fmla="*/ 88957 w 102321"/>
              <a:gd name="connsiteY0" fmla="*/ 116650 h 116650"/>
              <a:gd name="connsiteX1" fmla="*/ 0 w 102321"/>
              <a:gd name="connsiteY1" fmla="*/ 58320 h 116650"/>
              <a:gd name="connsiteX2" fmla="*/ 88957 w 102321"/>
              <a:gd name="connsiteY2" fmla="*/ 0 h 116650"/>
              <a:gd name="connsiteX3" fmla="*/ 102318 w 102321"/>
              <a:gd name="connsiteY3" fmla="*/ 8757 h 116650"/>
              <a:gd name="connsiteX4" fmla="*/ 26716 w 102321"/>
              <a:gd name="connsiteY4" fmla="*/ 58320 h 116650"/>
              <a:gd name="connsiteX5" fmla="*/ 102322 w 102321"/>
              <a:gd name="connsiteY5" fmla="*/ 107893 h 116650"/>
              <a:gd name="connsiteX6" fmla="*/ 88957 w 102321"/>
              <a:gd name="connsiteY6" fmla="*/ 116650 h 116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321" h="116650">
                <a:moveTo>
                  <a:pt x="88957" y="116650"/>
                </a:moveTo>
                <a:lnTo>
                  <a:pt x="0" y="58320"/>
                </a:lnTo>
                <a:lnTo>
                  <a:pt x="88957" y="0"/>
                </a:lnTo>
                <a:lnTo>
                  <a:pt x="102318" y="8757"/>
                </a:lnTo>
                <a:lnTo>
                  <a:pt x="26716" y="58320"/>
                </a:lnTo>
                <a:lnTo>
                  <a:pt x="102322" y="107893"/>
                </a:lnTo>
                <a:lnTo>
                  <a:pt x="88957" y="116650"/>
                </a:lnTo>
                <a:close/>
              </a:path>
            </a:pathLst>
          </a:custGeom>
          <a:solidFill>
            <a:srgbClr val="FF0000"/>
          </a:solidFill>
          <a:ln w="3076" cap="flat">
            <a:noFill/>
            <a:prstDash val="solid"/>
            <a:miter/>
          </a:ln>
        </p:spPr>
        <p:txBody>
          <a:bodyPr rtlCol="0" anchor="ctr"/>
          <a:lstStyle/>
          <a:p>
            <a:endParaRPr lang="vi-VN"/>
          </a:p>
        </p:txBody>
      </p:sp>
      <p:sp>
        <p:nvSpPr>
          <p:cNvPr id="15" name="TextBox 14">
            <a:extLst>
              <a:ext uri="{FF2B5EF4-FFF2-40B4-BE49-F238E27FC236}">
                <a16:creationId xmlns:a16="http://schemas.microsoft.com/office/drawing/2014/main" id="{27698397-A63C-425F-249E-ED3732978987}"/>
              </a:ext>
            </a:extLst>
          </p:cNvPr>
          <p:cNvSpPr txBox="1"/>
          <p:nvPr/>
        </p:nvSpPr>
        <p:spPr>
          <a:xfrm>
            <a:off x="402597" y="1233030"/>
            <a:ext cx="10784114" cy="369332"/>
          </a:xfrm>
          <a:prstGeom prst="rect">
            <a:avLst/>
          </a:prstGeom>
          <a:noFill/>
        </p:spPr>
        <p:txBody>
          <a:bodyPr wrap="square">
            <a:spAutoFit/>
          </a:bodyPr>
          <a:lstStyle/>
          <a:p>
            <a:pPr marR="0" lvl="0" algn="just">
              <a:spcBef>
                <a:spcPts val="0"/>
              </a:spcBef>
              <a:spcAft>
                <a:spcPts val="0"/>
              </a:spcAft>
            </a:pPr>
            <a:r>
              <a:rPr lang="vi-VN" sz="1800" b="1" dirty="0">
                <a:effectLst/>
                <a:latin typeface="Times New Roman" panose="02020603050405020304" pitchFamily="18" charset="0"/>
                <a:ea typeface="Noto Sans Mono"/>
                <a:cs typeface="Noto Sans Mono"/>
              </a:rPr>
              <a:t>c.   SQL</a:t>
            </a:r>
            <a:endParaRPr lang="en-US" sz="800" b="1" dirty="0">
              <a:effectLst/>
              <a:latin typeface="Noto Sans Mono"/>
              <a:ea typeface="Noto Sans Mono"/>
              <a:cs typeface="Noto Sans Mono"/>
            </a:endParaRPr>
          </a:p>
        </p:txBody>
      </p:sp>
      <p:sp>
        <p:nvSpPr>
          <p:cNvPr id="16" name="TextBox 15">
            <a:extLst>
              <a:ext uri="{FF2B5EF4-FFF2-40B4-BE49-F238E27FC236}">
                <a16:creationId xmlns:a16="http://schemas.microsoft.com/office/drawing/2014/main" id="{2CDB1023-990F-5026-63FA-189A13E3ED9E}"/>
              </a:ext>
            </a:extLst>
          </p:cNvPr>
          <p:cNvSpPr txBox="1"/>
          <p:nvPr/>
        </p:nvSpPr>
        <p:spPr>
          <a:xfrm>
            <a:off x="268491" y="806366"/>
            <a:ext cx="5930992" cy="461665"/>
          </a:xfrm>
          <a:prstGeom prst="rect">
            <a:avLst/>
          </a:prstGeom>
          <a:noFill/>
        </p:spPr>
        <p:txBody>
          <a:bodyPr wrap="square" rtlCol="0">
            <a:spAutoFit/>
          </a:bodyPr>
          <a:lstStyle/>
          <a:p>
            <a:r>
              <a:rPr lang="vi-VN" sz="2400" dirty="0">
                <a:latin typeface="Segoe UI Black" panose="020B0A02040204020203" pitchFamily="34" charset="0"/>
                <a:ea typeface="Segoe UI Black" panose="020B0A02040204020203" pitchFamily="34" charset="0"/>
              </a:rPr>
              <a:t>3.Tạo Data base và câu hỏi truy vấn</a:t>
            </a:r>
            <a:endParaRPr lang="en-US" sz="2400" dirty="0">
              <a:latin typeface="Segoe UI Black" panose="020B0A02040204020203" pitchFamily="34" charset="0"/>
              <a:ea typeface="Segoe UI Black" panose="020B0A02040204020203" pitchFamily="34" charset="0"/>
            </a:endParaRPr>
          </a:p>
        </p:txBody>
      </p:sp>
      <p:pic>
        <p:nvPicPr>
          <p:cNvPr id="3" name="Picture 2">
            <a:extLst>
              <a:ext uri="{FF2B5EF4-FFF2-40B4-BE49-F238E27FC236}">
                <a16:creationId xmlns:a16="http://schemas.microsoft.com/office/drawing/2014/main" id="{C80AAF1F-3F10-A4A7-F466-2FB3822F2D67}"/>
              </a:ext>
            </a:extLst>
          </p:cNvPr>
          <p:cNvPicPr>
            <a:picLocks noChangeAspect="1"/>
          </p:cNvPicPr>
          <p:nvPr/>
        </p:nvPicPr>
        <p:blipFill>
          <a:blip r:embed="rId2"/>
          <a:stretch>
            <a:fillRect/>
          </a:stretch>
        </p:blipFill>
        <p:spPr>
          <a:xfrm>
            <a:off x="636543" y="1602362"/>
            <a:ext cx="4753638" cy="4505954"/>
          </a:xfrm>
          <a:prstGeom prst="rect">
            <a:avLst/>
          </a:prstGeom>
        </p:spPr>
      </p:pic>
      <p:pic>
        <p:nvPicPr>
          <p:cNvPr id="18" name="Picture 17">
            <a:extLst>
              <a:ext uri="{FF2B5EF4-FFF2-40B4-BE49-F238E27FC236}">
                <a16:creationId xmlns:a16="http://schemas.microsoft.com/office/drawing/2014/main" id="{9C3D742A-63C8-1BAC-3E7A-2E2822C0A626}"/>
              </a:ext>
            </a:extLst>
          </p:cNvPr>
          <p:cNvPicPr>
            <a:picLocks noChangeAspect="1"/>
          </p:cNvPicPr>
          <p:nvPr/>
        </p:nvPicPr>
        <p:blipFill>
          <a:blip r:embed="rId3"/>
          <a:stretch>
            <a:fillRect/>
          </a:stretch>
        </p:blipFill>
        <p:spPr>
          <a:xfrm>
            <a:off x="5952678" y="1547934"/>
            <a:ext cx="5182323" cy="2838846"/>
          </a:xfrm>
          <a:prstGeom prst="rect">
            <a:avLst/>
          </a:prstGeom>
        </p:spPr>
      </p:pic>
    </p:spTree>
    <p:extLst>
      <p:ext uri="{BB962C8B-B14F-4D97-AF65-F5344CB8AC3E}">
        <p14:creationId xmlns:p14="http://schemas.microsoft.com/office/powerpoint/2010/main" val="11198802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CE3603E7-F00F-B725-3903-23F063791942}"/>
              </a:ext>
            </a:extLst>
          </p:cNvPr>
          <p:cNvSpPr/>
          <p:nvPr/>
        </p:nvSpPr>
        <p:spPr>
          <a:xfrm>
            <a:off x="9351254" y="270976"/>
            <a:ext cx="914400" cy="313636"/>
          </a:xfrm>
          <a:prstGeom prst="roundRect">
            <a:avLst>
              <a:gd name="adj"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 name="TextBox 4">
            <a:extLst>
              <a:ext uri="{FF2B5EF4-FFF2-40B4-BE49-F238E27FC236}">
                <a16:creationId xmlns:a16="http://schemas.microsoft.com/office/drawing/2014/main" id="{77430729-845E-9273-45E3-075C7EB8E228}"/>
              </a:ext>
            </a:extLst>
          </p:cNvPr>
          <p:cNvSpPr txBox="1"/>
          <p:nvPr/>
        </p:nvSpPr>
        <p:spPr>
          <a:xfrm>
            <a:off x="9538885" y="320072"/>
            <a:ext cx="561051" cy="215444"/>
          </a:xfrm>
          <a:prstGeom prst="rect">
            <a:avLst/>
          </a:prstGeom>
          <a:noFill/>
        </p:spPr>
        <p:txBody>
          <a:bodyPr wrap="none" lIns="0" tIns="0" rIns="0" bIns="0" rtlCol="0">
            <a:spAutoFit/>
          </a:bodyPr>
          <a:lstStyle/>
          <a:p>
            <a:pPr algn="l"/>
            <a:r>
              <a:rPr lang="en-US" sz="1400" b="1" dirty="0" err="1">
                <a:solidFill>
                  <a:schemeClr val="bg1"/>
                </a:solidFill>
                <a:latin typeface="#9Slide03 Play" panose="00000500000000000000" pitchFamily="2" charset="0"/>
              </a:rPr>
              <a:t>Phần</a:t>
            </a:r>
            <a:r>
              <a:rPr lang="en-US" sz="1400" b="1" dirty="0">
                <a:solidFill>
                  <a:schemeClr val="bg1"/>
                </a:solidFill>
                <a:latin typeface="#9Slide03 Play" panose="00000500000000000000" pitchFamily="2" charset="0"/>
              </a:rPr>
              <a:t> </a:t>
            </a:r>
            <a:r>
              <a:rPr lang="vi-VN" sz="1400" b="1" dirty="0">
                <a:solidFill>
                  <a:schemeClr val="bg1"/>
                </a:solidFill>
                <a:latin typeface="#9Slide03 Play" panose="00000500000000000000" pitchFamily="2" charset="0"/>
              </a:rPr>
              <a:t>II</a:t>
            </a:r>
            <a:r>
              <a:rPr lang="en-US" sz="1400" b="1" dirty="0">
                <a:solidFill>
                  <a:schemeClr val="bg1"/>
                </a:solidFill>
                <a:latin typeface="#9Slide03 Play" panose="00000500000000000000" pitchFamily="2" charset="0"/>
              </a:rPr>
              <a:t>I</a:t>
            </a:r>
          </a:p>
        </p:txBody>
      </p:sp>
      <p:sp>
        <p:nvSpPr>
          <p:cNvPr id="6" name="TextBox 5">
            <a:extLst>
              <a:ext uri="{FF2B5EF4-FFF2-40B4-BE49-F238E27FC236}">
                <a16:creationId xmlns:a16="http://schemas.microsoft.com/office/drawing/2014/main" id="{656A7E85-58A0-C5ED-B6EA-BC346C7D4A86}"/>
              </a:ext>
            </a:extLst>
          </p:cNvPr>
          <p:cNvSpPr txBox="1"/>
          <p:nvPr/>
        </p:nvSpPr>
        <p:spPr>
          <a:xfrm>
            <a:off x="8287360" y="320072"/>
            <a:ext cx="512961" cy="215444"/>
          </a:xfrm>
          <a:prstGeom prst="rect">
            <a:avLst/>
          </a:prstGeom>
          <a:noFill/>
        </p:spPr>
        <p:txBody>
          <a:bodyPr wrap="none" lIns="0" tIns="0" rIns="0" bIns="0" rtlCol="0">
            <a:spAutoFit/>
          </a:bodyPr>
          <a:lstStyle/>
          <a:p>
            <a:pPr algn="l"/>
            <a:r>
              <a:rPr lang="en-US" sz="1400" b="1" dirty="0" err="1">
                <a:latin typeface="#9Slide03 Play" panose="00000500000000000000" pitchFamily="2" charset="0"/>
              </a:rPr>
              <a:t>Phần</a:t>
            </a:r>
            <a:r>
              <a:rPr lang="en-US" sz="1400" b="1" dirty="0">
                <a:latin typeface="#9Slide03 Play" panose="00000500000000000000" pitchFamily="2" charset="0"/>
              </a:rPr>
              <a:t> II</a:t>
            </a:r>
          </a:p>
        </p:txBody>
      </p:sp>
      <p:sp>
        <p:nvSpPr>
          <p:cNvPr id="7" name="TextBox 6">
            <a:extLst>
              <a:ext uri="{FF2B5EF4-FFF2-40B4-BE49-F238E27FC236}">
                <a16:creationId xmlns:a16="http://schemas.microsoft.com/office/drawing/2014/main" id="{A6147D12-8E18-F6DE-B9CD-545F033B66A0}"/>
              </a:ext>
            </a:extLst>
          </p:cNvPr>
          <p:cNvSpPr txBox="1"/>
          <p:nvPr/>
        </p:nvSpPr>
        <p:spPr>
          <a:xfrm>
            <a:off x="5795530" y="320072"/>
            <a:ext cx="687689" cy="215444"/>
          </a:xfrm>
          <a:prstGeom prst="rect">
            <a:avLst/>
          </a:prstGeom>
          <a:noFill/>
        </p:spPr>
        <p:txBody>
          <a:bodyPr wrap="none" lIns="0" tIns="0" rIns="0" bIns="0" rtlCol="0">
            <a:spAutoFit/>
          </a:bodyPr>
          <a:lstStyle/>
          <a:p>
            <a:pPr algn="l"/>
            <a:r>
              <a:rPr lang="en-US" sz="1400" b="1" dirty="0">
                <a:latin typeface="#9Slide03 Play" panose="00000500000000000000" pitchFamily="2" charset="0"/>
              </a:rPr>
              <a:t>Member</a:t>
            </a:r>
          </a:p>
        </p:txBody>
      </p:sp>
      <p:sp>
        <p:nvSpPr>
          <p:cNvPr id="8" name="TextBox 7">
            <a:extLst>
              <a:ext uri="{FF2B5EF4-FFF2-40B4-BE49-F238E27FC236}">
                <a16:creationId xmlns:a16="http://schemas.microsoft.com/office/drawing/2014/main" id="{2FF9608D-BFBF-69E7-2FFD-887EB87B4584}"/>
              </a:ext>
            </a:extLst>
          </p:cNvPr>
          <p:cNvSpPr txBox="1"/>
          <p:nvPr/>
        </p:nvSpPr>
        <p:spPr>
          <a:xfrm>
            <a:off x="10715426" y="320072"/>
            <a:ext cx="657231" cy="215444"/>
          </a:xfrm>
          <a:prstGeom prst="rect">
            <a:avLst/>
          </a:prstGeom>
          <a:noFill/>
        </p:spPr>
        <p:txBody>
          <a:bodyPr wrap="none" lIns="0" tIns="0" rIns="0" bIns="0" rtlCol="0">
            <a:spAutoFit/>
          </a:bodyPr>
          <a:lstStyle/>
          <a:p>
            <a:pPr algn="l"/>
            <a:r>
              <a:rPr lang="en-US" sz="1400" b="1" dirty="0" err="1">
                <a:latin typeface="#9Slide03 Play" panose="00000500000000000000" pitchFamily="2" charset="0"/>
              </a:rPr>
              <a:t>Phần</a:t>
            </a:r>
            <a:r>
              <a:rPr lang="en-US" sz="1400" b="1" dirty="0">
                <a:latin typeface="#9Slide03 Play" panose="00000500000000000000" pitchFamily="2" charset="0"/>
              </a:rPr>
              <a:t> </a:t>
            </a:r>
            <a:r>
              <a:rPr lang="vi-VN" sz="1400" b="1" dirty="0">
                <a:latin typeface="#9Slide03 Play" panose="00000500000000000000" pitchFamily="2" charset="0"/>
              </a:rPr>
              <a:t>IV</a:t>
            </a:r>
            <a:endParaRPr lang="en-US" sz="1400" b="1" dirty="0">
              <a:latin typeface="#9Slide03 Play" panose="00000500000000000000" pitchFamily="2" charset="0"/>
            </a:endParaRPr>
          </a:p>
        </p:txBody>
      </p:sp>
      <p:sp>
        <p:nvSpPr>
          <p:cNvPr id="9" name="TextBox 8">
            <a:extLst>
              <a:ext uri="{FF2B5EF4-FFF2-40B4-BE49-F238E27FC236}">
                <a16:creationId xmlns:a16="http://schemas.microsoft.com/office/drawing/2014/main" id="{E5C28356-1B9A-78D7-0884-D8ABAC16EE25}"/>
              </a:ext>
            </a:extLst>
          </p:cNvPr>
          <p:cNvSpPr txBox="1"/>
          <p:nvPr/>
        </p:nvSpPr>
        <p:spPr>
          <a:xfrm>
            <a:off x="7132015" y="320072"/>
            <a:ext cx="464871" cy="215444"/>
          </a:xfrm>
          <a:prstGeom prst="rect">
            <a:avLst/>
          </a:prstGeom>
          <a:noFill/>
        </p:spPr>
        <p:txBody>
          <a:bodyPr wrap="none" lIns="0" tIns="0" rIns="0" bIns="0" rtlCol="0">
            <a:spAutoFit/>
          </a:bodyPr>
          <a:lstStyle/>
          <a:p>
            <a:pPr algn="l"/>
            <a:r>
              <a:rPr lang="en-US" sz="1400" b="1" dirty="0" err="1">
                <a:latin typeface="#9Slide03 Play" panose="00000500000000000000" pitchFamily="2" charset="0"/>
              </a:rPr>
              <a:t>Phần</a:t>
            </a:r>
            <a:r>
              <a:rPr lang="en-US" sz="1400" b="1" dirty="0">
                <a:latin typeface="#9Slide03 Play" panose="00000500000000000000" pitchFamily="2" charset="0"/>
              </a:rPr>
              <a:t> I</a:t>
            </a:r>
          </a:p>
        </p:txBody>
      </p:sp>
      <p:sp>
        <p:nvSpPr>
          <p:cNvPr id="10" name="TextBox 9">
            <a:extLst>
              <a:ext uri="{FF2B5EF4-FFF2-40B4-BE49-F238E27FC236}">
                <a16:creationId xmlns:a16="http://schemas.microsoft.com/office/drawing/2014/main" id="{7E16F646-DD9E-F688-F75F-11D740E74D6E}"/>
              </a:ext>
            </a:extLst>
          </p:cNvPr>
          <p:cNvSpPr txBox="1"/>
          <p:nvPr/>
        </p:nvSpPr>
        <p:spPr>
          <a:xfrm>
            <a:off x="4648200" y="320072"/>
            <a:ext cx="498534" cy="215444"/>
          </a:xfrm>
          <a:prstGeom prst="rect">
            <a:avLst/>
          </a:prstGeom>
          <a:noFill/>
        </p:spPr>
        <p:txBody>
          <a:bodyPr wrap="none" lIns="0" tIns="0" rIns="0" bIns="0" rtlCol="0">
            <a:spAutoFit/>
          </a:bodyPr>
          <a:lstStyle/>
          <a:p>
            <a:pPr algn="l"/>
            <a:r>
              <a:rPr lang="en-US" sz="1400" b="1" dirty="0">
                <a:latin typeface="#9Slide03 Play" panose="00000500000000000000" pitchFamily="2" charset="0"/>
              </a:rPr>
              <a:t>Home</a:t>
            </a:r>
          </a:p>
        </p:txBody>
      </p:sp>
      <p:sp>
        <p:nvSpPr>
          <p:cNvPr id="11" name="Hình Bầu dục 20">
            <a:hlinkClick r:id="" action="ppaction://hlinkshowjump?jump=nextslide"/>
            <a:extLst>
              <a:ext uri="{FF2B5EF4-FFF2-40B4-BE49-F238E27FC236}">
                <a16:creationId xmlns:a16="http://schemas.microsoft.com/office/drawing/2014/main" id="{A26EC481-E2CC-0A37-698F-11CF4A9DE395}"/>
              </a:ext>
            </a:extLst>
          </p:cNvPr>
          <p:cNvSpPr/>
          <p:nvPr/>
        </p:nvSpPr>
        <p:spPr>
          <a:xfrm>
            <a:off x="6199483" y="6036469"/>
            <a:ext cx="384674" cy="384674"/>
          </a:xfrm>
          <a:prstGeom prst="ellipse">
            <a:avLst/>
          </a:prstGeom>
          <a:solidFill>
            <a:srgbClr val="FF0000"/>
          </a:solidFill>
          <a:ln>
            <a:noFill/>
          </a:ln>
          <a:effectLst>
            <a:outerShdw blurRad="228600" dist="127000" dir="8100000" algn="tr" rotWithShape="0">
              <a:srgbClr val="467076">
                <a:alpha val="5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 name="Đồ họa 45" descr="Caret Left with solid fill">
            <a:hlinkClick r:id="" action="ppaction://hlinkshowjump?jump=nextslide"/>
            <a:extLst>
              <a:ext uri="{FF2B5EF4-FFF2-40B4-BE49-F238E27FC236}">
                <a16:creationId xmlns:a16="http://schemas.microsoft.com/office/drawing/2014/main" id="{6D674880-7F88-4A07-B329-AC0E59123FC8}"/>
              </a:ext>
            </a:extLst>
          </p:cNvPr>
          <p:cNvSpPr/>
          <p:nvPr/>
        </p:nvSpPr>
        <p:spPr>
          <a:xfrm flipH="1">
            <a:off x="6340482" y="6170351"/>
            <a:ext cx="102321" cy="116650"/>
          </a:xfrm>
          <a:custGeom>
            <a:avLst/>
            <a:gdLst>
              <a:gd name="connsiteX0" fmla="*/ 88957 w 102321"/>
              <a:gd name="connsiteY0" fmla="*/ 116650 h 116650"/>
              <a:gd name="connsiteX1" fmla="*/ 0 w 102321"/>
              <a:gd name="connsiteY1" fmla="*/ 58320 h 116650"/>
              <a:gd name="connsiteX2" fmla="*/ 88957 w 102321"/>
              <a:gd name="connsiteY2" fmla="*/ 0 h 116650"/>
              <a:gd name="connsiteX3" fmla="*/ 102318 w 102321"/>
              <a:gd name="connsiteY3" fmla="*/ 8757 h 116650"/>
              <a:gd name="connsiteX4" fmla="*/ 26716 w 102321"/>
              <a:gd name="connsiteY4" fmla="*/ 58320 h 116650"/>
              <a:gd name="connsiteX5" fmla="*/ 102322 w 102321"/>
              <a:gd name="connsiteY5" fmla="*/ 107893 h 116650"/>
              <a:gd name="connsiteX6" fmla="*/ 88957 w 102321"/>
              <a:gd name="connsiteY6" fmla="*/ 116650 h 116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321" h="116650">
                <a:moveTo>
                  <a:pt x="88957" y="116650"/>
                </a:moveTo>
                <a:lnTo>
                  <a:pt x="0" y="58320"/>
                </a:lnTo>
                <a:lnTo>
                  <a:pt x="88957" y="0"/>
                </a:lnTo>
                <a:lnTo>
                  <a:pt x="102318" y="8757"/>
                </a:lnTo>
                <a:lnTo>
                  <a:pt x="26716" y="58320"/>
                </a:lnTo>
                <a:lnTo>
                  <a:pt x="102322" y="107893"/>
                </a:lnTo>
                <a:lnTo>
                  <a:pt x="88957" y="116650"/>
                </a:lnTo>
                <a:close/>
              </a:path>
            </a:pathLst>
          </a:custGeom>
          <a:solidFill>
            <a:schemeClr val="bg1"/>
          </a:solidFill>
          <a:ln w="3076" cap="flat">
            <a:noFill/>
            <a:prstDash val="solid"/>
            <a:miter/>
          </a:ln>
        </p:spPr>
        <p:txBody>
          <a:bodyPr rtlCol="0" anchor="ctr"/>
          <a:lstStyle/>
          <a:p>
            <a:endParaRPr lang="vi-VN"/>
          </a:p>
        </p:txBody>
      </p:sp>
      <p:sp>
        <p:nvSpPr>
          <p:cNvPr id="13" name="Hình Bầu dục 22">
            <a:hlinkClick r:id="" action="ppaction://hlinkshowjump?jump=previousslide"/>
            <a:extLst>
              <a:ext uri="{FF2B5EF4-FFF2-40B4-BE49-F238E27FC236}">
                <a16:creationId xmlns:a16="http://schemas.microsoft.com/office/drawing/2014/main" id="{7DBEDB4E-1AAE-895B-976E-02E67ADB528D}"/>
              </a:ext>
            </a:extLst>
          </p:cNvPr>
          <p:cNvSpPr/>
          <p:nvPr/>
        </p:nvSpPr>
        <p:spPr>
          <a:xfrm>
            <a:off x="5602495" y="6036469"/>
            <a:ext cx="384674" cy="384674"/>
          </a:xfrm>
          <a:prstGeom prst="ellipse">
            <a:avLst/>
          </a:prstGeom>
          <a:solidFill>
            <a:schemeClr val="bg1"/>
          </a:solidFill>
          <a:ln>
            <a:noFill/>
          </a:ln>
          <a:effectLst>
            <a:outerShdw blurRad="228600" dist="127000" dir="8100000" algn="tr"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14" name="Đồ họa 46" descr="Caret Left with solid fill">
            <a:hlinkClick r:id="" action="ppaction://hlinkshowjump?jump=previousslide"/>
            <a:extLst>
              <a:ext uri="{FF2B5EF4-FFF2-40B4-BE49-F238E27FC236}">
                <a16:creationId xmlns:a16="http://schemas.microsoft.com/office/drawing/2014/main" id="{3911388F-4893-47B3-A50F-09ACA74DFD90}"/>
              </a:ext>
            </a:extLst>
          </p:cNvPr>
          <p:cNvSpPr/>
          <p:nvPr/>
        </p:nvSpPr>
        <p:spPr>
          <a:xfrm>
            <a:off x="5743494" y="6170351"/>
            <a:ext cx="102321" cy="116650"/>
          </a:xfrm>
          <a:custGeom>
            <a:avLst/>
            <a:gdLst>
              <a:gd name="connsiteX0" fmla="*/ 88957 w 102321"/>
              <a:gd name="connsiteY0" fmla="*/ 116650 h 116650"/>
              <a:gd name="connsiteX1" fmla="*/ 0 w 102321"/>
              <a:gd name="connsiteY1" fmla="*/ 58320 h 116650"/>
              <a:gd name="connsiteX2" fmla="*/ 88957 w 102321"/>
              <a:gd name="connsiteY2" fmla="*/ 0 h 116650"/>
              <a:gd name="connsiteX3" fmla="*/ 102318 w 102321"/>
              <a:gd name="connsiteY3" fmla="*/ 8757 h 116650"/>
              <a:gd name="connsiteX4" fmla="*/ 26716 w 102321"/>
              <a:gd name="connsiteY4" fmla="*/ 58320 h 116650"/>
              <a:gd name="connsiteX5" fmla="*/ 102322 w 102321"/>
              <a:gd name="connsiteY5" fmla="*/ 107893 h 116650"/>
              <a:gd name="connsiteX6" fmla="*/ 88957 w 102321"/>
              <a:gd name="connsiteY6" fmla="*/ 116650 h 116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321" h="116650">
                <a:moveTo>
                  <a:pt x="88957" y="116650"/>
                </a:moveTo>
                <a:lnTo>
                  <a:pt x="0" y="58320"/>
                </a:lnTo>
                <a:lnTo>
                  <a:pt x="88957" y="0"/>
                </a:lnTo>
                <a:lnTo>
                  <a:pt x="102318" y="8757"/>
                </a:lnTo>
                <a:lnTo>
                  <a:pt x="26716" y="58320"/>
                </a:lnTo>
                <a:lnTo>
                  <a:pt x="102322" y="107893"/>
                </a:lnTo>
                <a:lnTo>
                  <a:pt x="88957" y="116650"/>
                </a:lnTo>
                <a:close/>
              </a:path>
            </a:pathLst>
          </a:custGeom>
          <a:solidFill>
            <a:srgbClr val="FF0000"/>
          </a:solidFill>
          <a:ln w="3076" cap="flat">
            <a:noFill/>
            <a:prstDash val="solid"/>
            <a:miter/>
          </a:ln>
        </p:spPr>
        <p:txBody>
          <a:bodyPr rtlCol="0" anchor="ctr"/>
          <a:lstStyle/>
          <a:p>
            <a:endParaRPr lang="vi-VN"/>
          </a:p>
        </p:txBody>
      </p:sp>
      <p:sp>
        <p:nvSpPr>
          <p:cNvPr id="15" name="TextBox 14">
            <a:extLst>
              <a:ext uri="{FF2B5EF4-FFF2-40B4-BE49-F238E27FC236}">
                <a16:creationId xmlns:a16="http://schemas.microsoft.com/office/drawing/2014/main" id="{27698397-A63C-425F-249E-ED3732978987}"/>
              </a:ext>
            </a:extLst>
          </p:cNvPr>
          <p:cNvSpPr txBox="1"/>
          <p:nvPr/>
        </p:nvSpPr>
        <p:spPr>
          <a:xfrm>
            <a:off x="402597" y="1233030"/>
            <a:ext cx="10784114" cy="369332"/>
          </a:xfrm>
          <a:prstGeom prst="rect">
            <a:avLst/>
          </a:prstGeom>
          <a:noFill/>
        </p:spPr>
        <p:txBody>
          <a:bodyPr wrap="square">
            <a:spAutoFit/>
          </a:bodyPr>
          <a:lstStyle/>
          <a:p>
            <a:pPr marR="0" lvl="0" algn="just">
              <a:spcBef>
                <a:spcPts val="0"/>
              </a:spcBef>
              <a:spcAft>
                <a:spcPts val="0"/>
              </a:spcAft>
            </a:pPr>
            <a:r>
              <a:rPr lang="vi-VN" sz="1800" b="1" dirty="0">
                <a:effectLst/>
                <a:latin typeface="Times New Roman" panose="02020603050405020304" pitchFamily="18" charset="0"/>
                <a:ea typeface="Noto Sans Mono"/>
                <a:cs typeface="Noto Sans Mono"/>
              </a:rPr>
              <a:t>c.   SQL</a:t>
            </a:r>
            <a:endParaRPr lang="en-US" sz="800" b="1" dirty="0">
              <a:effectLst/>
              <a:latin typeface="Noto Sans Mono"/>
              <a:ea typeface="Noto Sans Mono"/>
              <a:cs typeface="Noto Sans Mono"/>
            </a:endParaRPr>
          </a:p>
        </p:txBody>
      </p:sp>
      <p:sp>
        <p:nvSpPr>
          <p:cNvPr id="16" name="TextBox 15">
            <a:extLst>
              <a:ext uri="{FF2B5EF4-FFF2-40B4-BE49-F238E27FC236}">
                <a16:creationId xmlns:a16="http://schemas.microsoft.com/office/drawing/2014/main" id="{2CDB1023-990F-5026-63FA-189A13E3ED9E}"/>
              </a:ext>
            </a:extLst>
          </p:cNvPr>
          <p:cNvSpPr txBox="1"/>
          <p:nvPr/>
        </p:nvSpPr>
        <p:spPr>
          <a:xfrm>
            <a:off x="268491" y="806366"/>
            <a:ext cx="5930992" cy="461665"/>
          </a:xfrm>
          <a:prstGeom prst="rect">
            <a:avLst/>
          </a:prstGeom>
          <a:noFill/>
        </p:spPr>
        <p:txBody>
          <a:bodyPr wrap="square" rtlCol="0">
            <a:spAutoFit/>
          </a:bodyPr>
          <a:lstStyle/>
          <a:p>
            <a:r>
              <a:rPr lang="vi-VN" sz="2400" dirty="0">
                <a:latin typeface="Segoe UI Black" panose="020B0A02040204020203" pitchFamily="34" charset="0"/>
                <a:ea typeface="Segoe UI Black" panose="020B0A02040204020203" pitchFamily="34" charset="0"/>
              </a:rPr>
              <a:t>3.Tạo Data base và câu hỏi truy vấn</a:t>
            </a:r>
            <a:endParaRPr lang="en-US" sz="2400" dirty="0">
              <a:latin typeface="Segoe UI Black" panose="020B0A02040204020203" pitchFamily="34" charset="0"/>
              <a:ea typeface="Segoe UI Black" panose="020B0A02040204020203" pitchFamily="34" charset="0"/>
            </a:endParaRPr>
          </a:p>
        </p:txBody>
      </p:sp>
      <p:pic>
        <p:nvPicPr>
          <p:cNvPr id="3" name="Picture 2">
            <a:extLst>
              <a:ext uri="{FF2B5EF4-FFF2-40B4-BE49-F238E27FC236}">
                <a16:creationId xmlns:a16="http://schemas.microsoft.com/office/drawing/2014/main" id="{606F0C72-A308-109E-4067-4967C944AAA5}"/>
              </a:ext>
            </a:extLst>
          </p:cNvPr>
          <p:cNvPicPr>
            <a:picLocks noChangeAspect="1"/>
          </p:cNvPicPr>
          <p:nvPr/>
        </p:nvPicPr>
        <p:blipFill>
          <a:blip r:embed="rId2"/>
          <a:stretch>
            <a:fillRect/>
          </a:stretch>
        </p:blipFill>
        <p:spPr>
          <a:xfrm>
            <a:off x="709736" y="1703661"/>
            <a:ext cx="4734586" cy="3562847"/>
          </a:xfrm>
          <a:prstGeom prst="rect">
            <a:avLst/>
          </a:prstGeom>
        </p:spPr>
      </p:pic>
      <p:pic>
        <p:nvPicPr>
          <p:cNvPr id="18" name="Picture 17">
            <a:extLst>
              <a:ext uri="{FF2B5EF4-FFF2-40B4-BE49-F238E27FC236}">
                <a16:creationId xmlns:a16="http://schemas.microsoft.com/office/drawing/2014/main" id="{6A0A14CE-65CB-2CBE-6F45-5E5B21731ABC}"/>
              </a:ext>
            </a:extLst>
          </p:cNvPr>
          <p:cNvPicPr>
            <a:picLocks noChangeAspect="1"/>
          </p:cNvPicPr>
          <p:nvPr/>
        </p:nvPicPr>
        <p:blipFill>
          <a:blip r:embed="rId3"/>
          <a:stretch>
            <a:fillRect/>
          </a:stretch>
        </p:blipFill>
        <p:spPr>
          <a:xfrm>
            <a:off x="6280607" y="1703661"/>
            <a:ext cx="5039428" cy="3219899"/>
          </a:xfrm>
          <a:prstGeom prst="rect">
            <a:avLst/>
          </a:prstGeom>
        </p:spPr>
      </p:pic>
      <p:pic>
        <p:nvPicPr>
          <p:cNvPr id="19" name="Picture 18" descr="A white paper with black text and numbers&#10;&#10;Description automatically generated">
            <a:extLst>
              <a:ext uri="{FF2B5EF4-FFF2-40B4-BE49-F238E27FC236}">
                <a16:creationId xmlns:a16="http://schemas.microsoft.com/office/drawing/2014/main" id="{8249888A-1C3F-FB8F-25AA-C29E3F94DE59}"/>
              </a:ext>
            </a:extLst>
          </p:cNvPr>
          <p:cNvPicPr>
            <a:picLocks noChangeAspect="1"/>
          </p:cNvPicPr>
          <p:nvPr/>
        </p:nvPicPr>
        <p:blipFill>
          <a:blip r:embed="rId4"/>
          <a:stretch>
            <a:fillRect/>
          </a:stretch>
        </p:blipFill>
        <p:spPr>
          <a:xfrm>
            <a:off x="6391642" y="4930254"/>
            <a:ext cx="1771650" cy="977900"/>
          </a:xfrm>
          <a:prstGeom prst="rect">
            <a:avLst/>
          </a:prstGeom>
        </p:spPr>
      </p:pic>
    </p:spTree>
    <p:extLst>
      <p:ext uri="{BB962C8B-B14F-4D97-AF65-F5344CB8AC3E}">
        <p14:creationId xmlns:p14="http://schemas.microsoft.com/office/powerpoint/2010/main" val="40881713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CE3603E7-F00F-B725-3903-23F063791942}"/>
              </a:ext>
            </a:extLst>
          </p:cNvPr>
          <p:cNvSpPr/>
          <p:nvPr/>
        </p:nvSpPr>
        <p:spPr>
          <a:xfrm>
            <a:off x="9351254" y="270976"/>
            <a:ext cx="914400" cy="313636"/>
          </a:xfrm>
          <a:prstGeom prst="roundRect">
            <a:avLst>
              <a:gd name="adj"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 name="TextBox 4">
            <a:extLst>
              <a:ext uri="{FF2B5EF4-FFF2-40B4-BE49-F238E27FC236}">
                <a16:creationId xmlns:a16="http://schemas.microsoft.com/office/drawing/2014/main" id="{77430729-845E-9273-45E3-075C7EB8E228}"/>
              </a:ext>
            </a:extLst>
          </p:cNvPr>
          <p:cNvSpPr txBox="1"/>
          <p:nvPr/>
        </p:nvSpPr>
        <p:spPr>
          <a:xfrm>
            <a:off x="9538885" y="320072"/>
            <a:ext cx="561051" cy="215444"/>
          </a:xfrm>
          <a:prstGeom prst="rect">
            <a:avLst/>
          </a:prstGeom>
          <a:noFill/>
        </p:spPr>
        <p:txBody>
          <a:bodyPr wrap="none" lIns="0" tIns="0" rIns="0" bIns="0" rtlCol="0">
            <a:spAutoFit/>
          </a:bodyPr>
          <a:lstStyle/>
          <a:p>
            <a:pPr algn="l"/>
            <a:r>
              <a:rPr lang="en-US" sz="1400" b="1" dirty="0" err="1">
                <a:solidFill>
                  <a:schemeClr val="bg1"/>
                </a:solidFill>
                <a:latin typeface="#9Slide03 Play" panose="00000500000000000000" pitchFamily="2" charset="0"/>
              </a:rPr>
              <a:t>Phần</a:t>
            </a:r>
            <a:r>
              <a:rPr lang="en-US" sz="1400" b="1" dirty="0">
                <a:solidFill>
                  <a:schemeClr val="bg1"/>
                </a:solidFill>
                <a:latin typeface="#9Slide03 Play" panose="00000500000000000000" pitchFamily="2" charset="0"/>
              </a:rPr>
              <a:t> </a:t>
            </a:r>
            <a:r>
              <a:rPr lang="vi-VN" sz="1400" b="1" dirty="0">
                <a:solidFill>
                  <a:schemeClr val="bg1"/>
                </a:solidFill>
                <a:latin typeface="#9Slide03 Play" panose="00000500000000000000" pitchFamily="2" charset="0"/>
              </a:rPr>
              <a:t>II</a:t>
            </a:r>
            <a:r>
              <a:rPr lang="en-US" sz="1400" b="1" dirty="0">
                <a:solidFill>
                  <a:schemeClr val="bg1"/>
                </a:solidFill>
                <a:latin typeface="#9Slide03 Play" panose="00000500000000000000" pitchFamily="2" charset="0"/>
              </a:rPr>
              <a:t>I</a:t>
            </a:r>
          </a:p>
        </p:txBody>
      </p:sp>
      <p:sp>
        <p:nvSpPr>
          <p:cNvPr id="6" name="TextBox 5">
            <a:extLst>
              <a:ext uri="{FF2B5EF4-FFF2-40B4-BE49-F238E27FC236}">
                <a16:creationId xmlns:a16="http://schemas.microsoft.com/office/drawing/2014/main" id="{656A7E85-58A0-C5ED-B6EA-BC346C7D4A86}"/>
              </a:ext>
            </a:extLst>
          </p:cNvPr>
          <p:cNvSpPr txBox="1"/>
          <p:nvPr/>
        </p:nvSpPr>
        <p:spPr>
          <a:xfrm>
            <a:off x="8287360" y="320072"/>
            <a:ext cx="512961" cy="215444"/>
          </a:xfrm>
          <a:prstGeom prst="rect">
            <a:avLst/>
          </a:prstGeom>
          <a:noFill/>
        </p:spPr>
        <p:txBody>
          <a:bodyPr wrap="none" lIns="0" tIns="0" rIns="0" bIns="0" rtlCol="0">
            <a:spAutoFit/>
          </a:bodyPr>
          <a:lstStyle/>
          <a:p>
            <a:pPr algn="l"/>
            <a:r>
              <a:rPr lang="en-US" sz="1400" b="1" dirty="0" err="1">
                <a:latin typeface="#9Slide03 Play" panose="00000500000000000000" pitchFamily="2" charset="0"/>
              </a:rPr>
              <a:t>Phần</a:t>
            </a:r>
            <a:r>
              <a:rPr lang="en-US" sz="1400" b="1" dirty="0">
                <a:latin typeface="#9Slide03 Play" panose="00000500000000000000" pitchFamily="2" charset="0"/>
              </a:rPr>
              <a:t> II</a:t>
            </a:r>
          </a:p>
        </p:txBody>
      </p:sp>
      <p:sp>
        <p:nvSpPr>
          <p:cNvPr id="7" name="TextBox 6">
            <a:extLst>
              <a:ext uri="{FF2B5EF4-FFF2-40B4-BE49-F238E27FC236}">
                <a16:creationId xmlns:a16="http://schemas.microsoft.com/office/drawing/2014/main" id="{A6147D12-8E18-F6DE-B9CD-545F033B66A0}"/>
              </a:ext>
            </a:extLst>
          </p:cNvPr>
          <p:cNvSpPr txBox="1"/>
          <p:nvPr/>
        </p:nvSpPr>
        <p:spPr>
          <a:xfrm>
            <a:off x="5795530" y="320072"/>
            <a:ext cx="687689" cy="215444"/>
          </a:xfrm>
          <a:prstGeom prst="rect">
            <a:avLst/>
          </a:prstGeom>
          <a:noFill/>
        </p:spPr>
        <p:txBody>
          <a:bodyPr wrap="none" lIns="0" tIns="0" rIns="0" bIns="0" rtlCol="0">
            <a:spAutoFit/>
          </a:bodyPr>
          <a:lstStyle/>
          <a:p>
            <a:pPr algn="l"/>
            <a:r>
              <a:rPr lang="en-US" sz="1400" b="1" dirty="0">
                <a:latin typeface="#9Slide03 Play" panose="00000500000000000000" pitchFamily="2" charset="0"/>
              </a:rPr>
              <a:t>Member</a:t>
            </a:r>
          </a:p>
        </p:txBody>
      </p:sp>
      <p:sp>
        <p:nvSpPr>
          <p:cNvPr id="8" name="TextBox 7">
            <a:extLst>
              <a:ext uri="{FF2B5EF4-FFF2-40B4-BE49-F238E27FC236}">
                <a16:creationId xmlns:a16="http://schemas.microsoft.com/office/drawing/2014/main" id="{2FF9608D-BFBF-69E7-2FFD-887EB87B4584}"/>
              </a:ext>
            </a:extLst>
          </p:cNvPr>
          <p:cNvSpPr txBox="1"/>
          <p:nvPr/>
        </p:nvSpPr>
        <p:spPr>
          <a:xfrm>
            <a:off x="10715426" y="320072"/>
            <a:ext cx="657231" cy="215444"/>
          </a:xfrm>
          <a:prstGeom prst="rect">
            <a:avLst/>
          </a:prstGeom>
          <a:noFill/>
        </p:spPr>
        <p:txBody>
          <a:bodyPr wrap="none" lIns="0" tIns="0" rIns="0" bIns="0" rtlCol="0">
            <a:spAutoFit/>
          </a:bodyPr>
          <a:lstStyle/>
          <a:p>
            <a:pPr algn="l"/>
            <a:r>
              <a:rPr lang="en-US" sz="1400" b="1" dirty="0" err="1">
                <a:latin typeface="#9Slide03 Play" panose="00000500000000000000" pitchFamily="2" charset="0"/>
              </a:rPr>
              <a:t>Phần</a:t>
            </a:r>
            <a:r>
              <a:rPr lang="en-US" sz="1400" b="1" dirty="0">
                <a:latin typeface="#9Slide03 Play" panose="00000500000000000000" pitchFamily="2" charset="0"/>
              </a:rPr>
              <a:t> </a:t>
            </a:r>
            <a:r>
              <a:rPr lang="vi-VN" sz="1400" b="1" dirty="0">
                <a:latin typeface="#9Slide03 Play" panose="00000500000000000000" pitchFamily="2" charset="0"/>
              </a:rPr>
              <a:t>IV</a:t>
            </a:r>
            <a:endParaRPr lang="en-US" sz="1400" b="1" dirty="0">
              <a:latin typeface="#9Slide03 Play" panose="00000500000000000000" pitchFamily="2" charset="0"/>
            </a:endParaRPr>
          </a:p>
        </p:txBody>
      </p:sp>
      <p:sp>
        <p:nvSpPr>
          <p:cNvPr id="9" name="TextBox 8">
            <a:extLst>
              <a:ext uri="{FF2B5EF4-FFF2-40B4-BE49-F238E27FC236}">
                <a16:creationId xmlns:a16="http://schemas.microsoft.com/office/drawing/2014/main" id="{E5C28356-1B9A-78D7-0884-D8ABAC16EE25}"/>
              </a:ext>
            </a:extLst>
          </p:cNvPr>
          <p:cNvSpPr txBox="1"/>
          <p:nvPr/>
        </p:nvSpPr>
        <p:spPr>
          <a:xfrm>
            <a:off x="7132015" y="320072"/>
            <a:ext cx="464871" cy="215444"/>
          </a:xfrm>
          <a:prstGeom prst="rect">
            <a:avLst/>
          </a:prstGeom>
          <a:noFill/>
        </p:spPr>
        <p:txBody>
          <a:bodyPr wrap="none" lIns="0" tIns="0" rIns="0" bIns="0" rtlCol="0">
            <a:spAutoFit/>
          </a:bodyPr>
          <a:lstStyle/>
          <a:p>
            <a:pPr algn="l"/>
            <a:r>
              <a:rPr lang="en-US" sz="1400" b="1" dirty="0" err="1">
                <a:latin typeface="#9Slide03 Play" panose="00000500000000000000" pitchFamily="2" charset="0"/>
              </a:rPr>
              <a:t>Phần</a:t>
            </a:r>
            <a:r>
              <a:rPr lang="en-US" sz="1400" b="1" dirty="0">
                <a:latin typeface="#9Slide03 Play" panose="00000500000000000000" pitchFamily="2" charset="0"/>
              </a:rPr>
              <a:t> I</a:t>
            </a:r>
          </a:p>
        </p:txBody>
      </p:sp>
      <p:sp>
        <p:nvSpPr>
          <p:cNvPr id="10" name="TextBox 9">
            <a:extLst>
              <a:ext uri="{FF2B5EF4-FFF2-40B4-BE49-F238E27FC236}">
                <a16:creationId xmlns:a16="http://schemas.microsoft.com/office/drawing/2014/main" id="{7E16F646-DD9E-F688-F75F-11D740E74D6E}"/>
              </a:ext>
            </a:extLst>
          </p:cNvPr>
          <p:cNvSpPr txBox="1"/>
          <p:nvPr/>
        </p:nvSpPr>
        <p:spPr>
          <a:xfrm>
            <a:off x="4648200" y="320072"/>
            <a:ext cx="498534" cy="215444"/>
          </a:xfrm>
          <a:prstGeom prst="rect">
            <a:avLst/>
          </a:prstGeom>
          <a:noFill/>
        </p:spPr>
        <p:txBody>
          <a:bodyPr wrap="none" lIns="0" tIns="0" rIns="0" bIns="0" rtlCol="0">
            <a:spAutoFit/>
          </a:bodyPr>
          <a:lstStyle/>
          <a:p>
            <a:pPr algn="l"/>
            <a:r>
              <a:rPr lang="en-US" sz="1400" b="1" dirty="0">
                <a:latin typeface="#9Slide03 Play" panose="00000500000000000000" pitchFamily="2" charset="0"/>
              </a:rPr>
              <a:t>Home</a:t>
            </a:r>
          </a:p>
        </p:txBody>
      </p:sp>
      <p:sp>
        <p:nvSpPr>
          <p:cNvPr id="11" name="Hình Bầu dục 20">
            <a:hlinkClick r:id="" action="ppaction://hlinkshowjump?jump=nextslide"/>
            <a:extLst>
              <a:ext uri="{FF2B5EF4-FFF2-40B4-BE49-F238E27FC236}">
                <a16:creationId xmlns:a16="http://schemas.microsoft.com/office/drawing/2014/main" id="{A26EC481-E2CC-0A37-698F-11CF4A9DE395}"/>
              </a:ext>
            </a:extLst>
          </p:cNvPr>
          <p:cNvSpPr/>
          <p:nvPr/>
        </p:nvSpPr>
        <p:spPr>
          <a:xfrm>
            <a:off x="6199483" y="6036469"/>
            <a:ext cx="384674" cy="384674"/>
          </a:xfrm>
          <a:prstGeom prst="ellipse">
            <a:avLst/>
          </a:prstGeom>
          <a:solidFill>
            <a:srgbClr val="FF0000"/>
          </a:solidFill>
          <a:ln>
            <a:noFill/>
          </a:ln>
          <a:effectLst>
            <a:outerShdw blurRad="228600" dist="127000" dir="8100000" algn="tr" rotWithShape="0">
              <a:srgbClr val="467076">
                <a:alpha val="5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 name="Đồ họa 45" descr="Caret Left with solid fill">
            <a:hlinkClick r:id="" action="ppaction://hlinkshowjump?jump=nextslide"/>
            <a:extLst>
              <a:ext uri="{FF2B5EF4-FFF2-40B4-BE49-F238E27FC236}">
                <a16:creationId xmlns:a16="http://schemas.microsoft.com/office/drawing/2014/main" id="{6D674880-7F88-4A07-B329-AC0E59123FC8}"/>
              </a:ext>
            </a:extLst>
          </p:cNvPr>
          <p:cNvSpPr/>
          <p:nvPr/>
        </p:nvSpPr>
        <p:spPr>
          <a:xfrm flipH="1">
            <a:off x="6340482" y="6170351"/>
            <a:ext cx="102321" cy="116650"/>
          </a:xfrm>
          <a:custGeom>
            <a:avLst/>
            <a:gdLst>
              <a:gd name="connsiteX0" fmla="*/ 88957 w 102321"/>
              <a:gd name="connsiteY0" fmla="*/ 116650 h 116650"/>
              <a:gd name="connsiteX1" fmla="*/ 0 w 102321"/>
              <a:gd name="connsiteY1" fmla="*/ 58320 h 116650"/>
              <a:gd name="connsiteX2" fmla="*/ 88957 w 102321"/>
              <a:gd name="connsiteY2" fmla="*/ 0 h 116650"/>
              <a:gd name="connsiteX3" fmla="*/ 102318 w 102321"/>
              <a:gd name="connsiteY3" fmla="*/ 8757 h 116650"/>
              <a:gd name="connsiteX4" fmla="*/ 26716 w 102321"/>
              <a:gd name="connsiteY4" fmla="*/ 58320 h 116650"/>
              <a:gd name="connsiteX5" fmla="*/ 102322 w 102321"/>
              <a:gd name="connsiteY5" fmla="*/ 107893 h 116650"/>
              <a:gd name="connsiteX6" fmla="*/ 88957 w 102321"/>
              <a:gd name="connsiteY6" fmla="*/ 116650 h 116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321" h="116650">
                <a:moveTo>
                  <a:pt x="88957" y="116650"/>
                </a:moveTo>
                <a:lnTo>
                  <a:pt x="0" y="58320"/>
                </a:lnTo>
                <a:lnTo>
                  <a:pt x="88957" y="0"/>
                </a:lnTo>
                <a:lnTo>
                  <a:pt x="102318" y="8757"/>
                </a:lnTo>
                <a:lnTo>
                  <a:pt x="26716" y="58320"/>
                </a:lnTo>
                <a:lnTo>
                  <a:pt x="102322" y="107893"/>
                </a:lnTo>
                <a:lnTo>
                  <a:pt x="88957" y="116650"/>
                </a:lnTo>
                <a:close/>
              </a:path>
            </a:pathLst>
          </a:custGeom>
          <a:solidFill>
            <a:schemeClr val="bg1"/>
          </a:solidFill>
          <a:ln w="3076" cap="flat">
            <a:noFill/>
            <a:prstDash val="solid"/>
            <a:miter/>
          </a:ln>
        </p:spPr>
        <p:txBody>
          <a:bodyPr rtlCol="0" anchor="ctr"/>
          <a:lstStyle/>
          <a:p>
            <a:endParaRPr lang="vi-VN"/>
          </a:p>
        </p:txBody>
      </p:sp>
      <p:sp>
        <p:nvSpPr>
          <p:cNvPr id="13" name="Hình Bầu dục 22">
            <a:hlinkClick r:id="" action="ppaction://hlinkshowjump?jump=previousslide"/>
            <a:extLst>
              <a:ext uri="{FF2B5EF4-FFF2-40B4-BE49-F238E27FC236}">
                <a16:creationId xmlns:a16="http://schemas.microsoft.com/office/drawing/2014/main" id="{7DBEDB4E-1AAE-895B-976E-02E67ADB528D}"/>
              </a:ext>
            </a:extLst>
          </p:cNvPr>
          <p:cNvSpPr/>
          <p:nvPr/>
        </p:nvSpPr>
        <p:spPr>
          <a:xfrm>
            <a:off x="5602495" y="6036469"/>
            <a:ext cx="384674" cy="384674"/>
          </a:xfrm>
          <a:prstGeom prst="ellipse">
            <a:avLst/>
          </a:prstGeom>
          <a:solidFill>
            <a:schemeClr val="bg1"/>
          </a:solidFill>
          <a:ln>
            <a:noFill/>
          </a:ln>
          <a:effectLst>
            <a:outerShdw blurRad="228600" dist="127000" dir="8100000" algn="tr"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14" name="Đồ họa 46" descr="Caret Left with solid fill">
            <a:hlinkClick r:id="" action="ppaction://hlinkshowjump?jump=previousslide"/>
            <a:extLst>
              <a:ext uri="{FF2B5EF4-FFF2-40B4-BE49-F238E27FC236}">
                <a16:creationId xmlns:a16="http://schemas.microsoft.com/office/drawing/2014/main" id="{3911388F-4893-47B3-A50F-09ACA74DFD90}"/>
              </a:ext>
            </a:extLst>
          </p:cNvPr>
          <p:cNvSpPr/>
          <p:nvPr/>
        </p:nvSpPr>
        <p:spPr>
          <a:xfrm>
            <a:off x="5743494" y="6170351"/>
            <a:ext cx="102321" cy="116650"/>
          </a:xfrm>
          <a:custGeom>
            <a:avLst/>
            <a:gdLst>
              <a:gd name="connsiteX0" fmla="*/ 88957 w 102321"/>
              <a:gd name="connsiteY0" fmla="*/ 116650 h 116650"/>
              <a:gd name="connsiteX1" fmla="*/ 0 w 102321"/>
              <a:gd name="connsiteY1" fmla="*/ 58320 h 116650"/>
              <a:gd name="connsiteX2" fmla="*/ 88957 w 102321"/>
              <a:gd name="connsiteY2" fmla="*/ 0 h 116650"/>
              <a:gd name="connsiteX3" fmla="*/ 102318 w 102321"/>
              <a:gd name="connsiteY3" fmla="*/ 8757 h 116650"/>
              <a:gd name="connsiteX4" fmla="*/ 26716 w 102321"/>
              <a:gd name="connsiteY4" fmla="*/ 58320 h 116650"/>
              <a:gd name="connsiteX5" fmla="*/ 102322 w 102321"/>
              <a:gd name="connsiteY5" fmla="*/ 107893 h 116650"/>
              <a:gd name="connsiteX6" fmla="*/ 88957 w 102321"/>
              <a:gd name="connsiteY6" fmla="*/ 116650 h 116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321" h="116650">
                <a:moveTo>
                  <a:pt x="88957" y="116650"/>
                </a:moveTo>
                <a:lnTo>
                  <a:pt x="0" y="58320"/>
                </a:lnTo>
                <a:lnTo>
                  <a:pt x="88957" y="0"/>
                </a:lnTo>
                <a:lnTo>
                  <a:pt x="102318" y="8757"/>
                </a:lnTo>
                <a:lnTo>
                  <a:pt x="26716" y="58320"/>
                </a:lnTo>
                <a:lnTo>
                  <a:pt x="102322" y="107893"/>
                </a:lnTo>
                <a:lnTo>
                  <a:pt x="88957" y="116650"/>
                </a:lnTo>
                <a:close/>
              </a:path>
            </a:pathLst>
          </a:custGeom>
          <a:solidFill>
            <a:srgbClr val="FF0000"/>
          </a:solidFill>
          <a:ln w="3076" cap="flat">
            <a:noFill/>
            <a:prstDash val="solid"/>
            <a:miter/>
          </a:ln>
        </p:spPr>
        <p:txBody>
          <a:bodyPr rtlCol="0" anchor="ctr"/>
          <a:lstStyle/>
          <a:p>
            <a:endParaRPr lang="vi-VN"/>
          </a:p>
        </p:txBody>
      </p:sp>
      <p:sp>
        <p:nvSpPr>
          <p:cNvPr id="15" name="TextBox 14">
            <a:extLst>
              <a:ext uri="{FF2B5EF4-FFF2-40B4-BE49-F238E27FC236}">
                <a16:creationId xmlns:a16="http://schemas.microsoft.com/office/drawing/2014/main" id="{27698397-A63C-425F-249E-ED3732978987}"/>
              </a:ext>
            </a:extLst>
          </p:cNvPr>
          <p:cNvSpPr txBox="1"/>
          <p:nvPr/>
        </p:nvSpPr>
        <p:spPr>
          <a:xfrm>
            <a:off x="402597" y="1233030"/>
            <a:ext cx="10784114" cy="369332"/>
          </a:xfrm>
          <a:prstGeom prst="rect">
            <a:avLst/>
          </a:prstGeom>
          <a:noFill/>
        </p:spPr>
        <p:txBody>
          <a:bodyPr wrap="square">
            <a:spAutoFit/>
          </a:bodyPr>
          <a:lstStyle/>
          <a:p>
            <a:pPr marR="0" lvl="0" algn="just">
              <a:spcBef>
                <a:spcPts val="0"/>
              </a:spcBef>
              <a:spcAft>
                <a:spcPts val="0"/>
              </a:spcAft>
            </a:pPr>
            <a:r>
              <a:rPr lang="vi-VN" sz="1800" b="1" dirty="0">
                <a:effectLst/>
                <a:latin typeface="Times New Roman" panose="02020603050405020304" pitchFamily="18" charset="0"/>
                <a:ea typeface="Noto Sans Mono"/>
                <a:cs typeface="Noto Sans Mono"/>
              </a:rPr>
              <a:t>c.   SQL</a:t>
            </a:r>
            <a:endParaRPr lang="en-US" sz="800" b="1" dirty="0">
              <a:effectLst/>
              <a:latin typeface="Noto Sans Mono"/>
              <a:ea typeface="Noto Sans Mono"/>
              <a:cs typeface="Noto Sans Mono"/>
            </a:endParaRPr>
          </a:p>
        </p:txBody>
      </p:sp>
      <p:sp>
        <p:nvSpPr>
          <p:cNvPr id="16" name="TextBox 15">
            <a:extLst>
              <a:ext uri="{FF2B5EF4-FFF2-40B4-BE49-F238E27FC236}">
                <a16:creationId xmlns:a16="http://schemas.microsoft.com/office/drawing/2014/main" id="{2CDB1023-990F-5026-63FA-189A13E3ED9E}"/>
              </a:ext>
            </a:extLst>
          </p:cNvPr>
          <p:cNvSpPr txBox="1"/>
          <p:nvPr/>
        </p:nvSpPr>
        <p:spPr>
          <a:xfrm>
            <a:off x="268491" y="806366"/>
            <a:ext cx="5930992" cy="461665"/>
          </a:xfrm>
          <a:prstGeom prst="rect">
            <a:avLst/>
          </a:prstGeom>
          <a:noFill/>
        </p:spPr>
        <p:txBody>
          <a:bodyPr wrap="square" rtlCol="0">
            <a:spAutoFit/>
          </a:bodyPr>
          <a:lstStyle/>
          <a:p>
            <a:r>
              <a:rPr lang="vi-VN" sz="2400" dirty="0">
                <a:latin typeface="Segoe UI Black" panose="020B0A02040204020203" pitchFamily="34" charset="0"/>
                <a:ea typeface="Segoe UI Black" panose="020B0A02040204020203" pitchFamily="34" charset="0"/>
              </a:rPr>
              <a:t>3.Tạo Data base và câu hỏi truy vấn</a:t>
            </a:r>
            <a:endParaRPr lang="en-US" sz="2400" dirty="0">
              <a:latin typeface="Segoe UI Black" panose="020B0A02040204020203" pitchFamily="34" charset="0"/>
              <a:ea typeface="Segoe UI Black" panose="020B0A02040204020203" pitchFamily="34" charset="0"/>
            </a:endParaRPr>
          </a:p>
        </p:txBody>
      </p:sp>
      <p:pic>
        <p:nvPicPr>
          <p:cNvPr id="3" name="Picture 2">
            <a:extLst>
              <a:ext uri="{FF2B5EF4-FFF2-40B4-BE49-F238E27FC236}">
                <a16:creationId xmlns:a16="http://schemas.microsoft.com/office/drawing/2014/main" id="{10EBE0D8-1ADE-E9C6-255F-A8ECF659EC53}"/>
              </a:ext>
            </a:extLst>
          </p:cNvPr>
          <p:cNvPicPr>
            <a:picLocks noChangeAspect="1"/>
          </p:cNvPicPr>
          <p:nvPr/>
        </p:nvPicPr>
        <p:blipFill>
          <a:blip r:embed="rId2"/>
          <a:stretch>
            <a:fillRect/>
          </a:stretch>
        </p:blipFill>
        <p:spPr>
          <a:xfrm>
            <a:off x="523065" y="1602362"/>
            <a:ext cx="5220429" cy="933580"/>
          </a:xfrm>
          <a:prstGeom prst="rect">
            <a:avLst/>
          </a:prstGeom>
        </p:spPr>
      </p:pic>
      <p:pic>
        <p:nvPicPr>
          <p:cNvPr id="17" name="Picture 16" descr="A screenshot of a computer&#10;&#10;Description automatically generated">
            <a:extLst>
              <a:ext uri="{FF2B5EF4-FFF2-40B4-BE49-F238E27FC236}">
                <a16:creationId xmlns:a16="http://schemas.microsoft.com/office/drawing/2014/main" id="{17765D9E-ECB6-82F0-5C55-4392CA5D587C}"/>
              </a:ext>
            </a:extLst>
          </p:cNvPr>
          <p:cNvPicPr>
            <a:picLocks noChangeAspect="1"/>
          </p:cNvPicPr>
          <p:nvPr/>
        </p:nvPicPr>
        <p:blipFill>
          <a:blip r:embed="rId3"/>
          <a:stretch>
            <a:fillRect/>
          </a:stretch>
        </p:blipFill>
        <p:spPr>
          <a:xfrm>
            <a:off x="718457" y="2685875"/>
            <a:ext cx="2133600" cy="666750"/>
          </a:xfrm>
          <a:prstGeom prst="rect">
            <a:avLst/>
          </a:prstGeom>
        </p:spPr>
      </p:pic>
      <p:pic>
        <p:nvPicPr>
          <p:cNvPr id="19" name="Picture 18">
            <a:extLst>
              <a:ext uri="{FF2B5EF4-FFF2-40B4-BE49-F238E27FC236}">
                <a16:creationId xmlns:a16="http://schemas.microsoft.com/office/drawing/2014/main" id="{2D66F253-177C-E35A-AE9B-2AA6F1B28476}"/>
              </a:ext>
            </a:extLst>
          </p:cNvPr>
          <p:cNvPicPr>
            <a:picLocks noChangeAspect="1"/>
          </p:cNvPicPr>
          <p:nvPr/>
        </p:nvPicPr>
        <p:blipFill>
          <a:blip r:embed="rId4"/>
          <a:stretch>
            <a:fillRect/>
          </a:stretch>
        </p:blipFill>
        <p:spPr>
          <a:xfrm>
            <a:off x="599510" y="3611662"/>
            <a:ext cx="4048690" cy="743054"/>
          </a:xfrm>
          <a:prstGeom prst="rect">
            <a:avLst/>
          </a:prstGeom>
        </p:spPr>
      </p:pic>
      <p:pic>
        <p:nvPicPr>
          <p:cNvPr id="20" name="Picture 19" descr="A screenshot of a computer&#10;&#10;Description automatically generated">
            <a:extLst>
              <a:ext uri="{FF2B5EF4-FFF2-40B4-BE49-F238E27FC236}">
                <a16:creationId xmlns:a16="http://schemas.microsoft.com/office/drawing/2014/main" id="{E893E206-9AC2-FAE6-4057-F720EBDD95F5}"/>
              </a:ext>
            </a:extLst>
          </p:cNvPr>
          <p:cNvPicPr>
            <a:picLocks noChangeAspect="1"/>
          </p:cNvPicPr>
          <p:nvPr/>
        </p:nvPicPr>
        <p:blipFill>
          <a:blip r:embed="rId5"/>
          <a:stretch>
            <a:fillRect/>
          </a:stretch>
        </p:blipFill>
        <p:spPr>
          <a:xfrm>
            <a:off x="599510" y="4538261"/>
            <a:ext cx="3232150" cy="1784350"/>
          </a:xfrm>
          <a:prstGeom prst="rect">
            <a:avLst/>
          </a:prstGeom>
        </p:spPr>
      </p:pic>
      <p:pic>
        <p:nvPicPr>
          <p:cNvPr id="22" name="Picture 21">
            <a:extLst>
              <a:ext uri="{FF2B5EF4-FFF2-40B4-BE49-F238E27FC236}">
                <a16:creationId xmlns:a16="http://schemas.microsoft.com/office/drawing/2014/main" id="{1F15AF83-C8D2-553A-C88A-53EDBA153D8C}"/>
              </a:ext>
            </a:extLst>
          </p:cNvPr>
          <p:cNvPicPr>
            <a:picLocks noChangeAspect="1"/>
          </p:cNvPicPr>
          <p:nvPr/>
        </p:nvPicPr>
        <p:blipFill>
          <a:blip r:embed="rId6"/>
          <a:stretch>
            <a:fillRect/>
          </a:stretch>
        </p:blipFill>
        <p:spPr>
          <a:xfrm>
            <a:off x="6139374" y="1565439"/>
            <a:ext cx="1228896" cy="800212"/>
          </a:xfrm>
          <a:prstGeom prst="rect">
            <a:avLst/>
          </a:prstGeom>
        </p:spPr>
      </p:pic>
      <p:pic>
        <p:nvPicPr>
          <p:cNvPr id="23" name="Picture 22" descr="A screenshot of a computer&#10;&#10;Description automatically generated">
            <a:extLst>
              <a:ext uri="{FF2B5EF4-FFF2-40B4-BE49-F238E27FC236}">
                <a16:creationId xmlns:a16="http://schemas.microsoft.com/office/drawing/2014/main" id="{00693AB2-536C-1C32-921F-25FF346992DA}"/>
              </a:ext>
            </a:extLst>
          </p:cNvPr>
          <p:cNvPicPr>
            <a:picLocks noChangeAspect="1"/>
          </p:cNvPicPr>
          <p:nvPr/>
        </p:nvPicPr>
        <p:blipFill>
          <a:blip r:embed="rId7"/>
          <a:stretch>
            <a:fillRect/>
          </a:stretch>
        </p:blipFill>
        <p:spPr>
          <a:xfrm>
            <a:off x="6222221" y="2490805"/>
            <a:ext cx="5156200" cy="660400"/>
          </a:xfrm>
          <a:prstGeom prst="rect">
            <a:avLst/>
          </a:prstGeom>
        </p:spPr>
      </p:pic>
      <p:pic>
        <p:nvPicPr>
          <p:cNvPr id="25" name="Picture 24">
            <a:extLst>
              <a:ext uri="{FF2B5EF4-FFF2-40B4-BE49-F238E27FC236}">
                <a16:creationId xmlns:a16="http://schemas.microsoft.com/office/drawing/2014/main" id="{A5462459-B049-952F-4A28-7DC722C74E85}"/>
              </a:ext>
            </a:extLst>
          </p:cNvPr>
          <p:cNvPicPr>
            <a:picLocks noChangeAspect="1"/>
          </p:cNvPicPr>
          <p:nvPr/>
        </p:nvPicPr>
        <p:blipFill>
          <a:blip r:embed="rId8"/>
          <a:stretch>
            <a:fillRect/>
          </a:stretch>
        </p:blipFill>
        <p:spPr>
          <a:xfrm>
            <a:off x="6134269" y="3505046"/>
            <a:ext cx="2457793" cy="314369"/>
          </a:xfrm>
          <a:prstGeom prst="rect">
            <a:avLst/>
          </a:prstGeom>
        </p:spPr>
      </p:pic>
      <p:pic>
        <p:nvPicPr>
          <p:cNvPr id="27" name="Picture 26">
            <a:extLst>
              <a:ext uri="{FF2B5EF4-FFF2-40B4-BE49-F238E27FC236}">
                <a16:creationId xmlns:a16="http://schemas.microsoft.com/office/drawing/2014/main" id="{A23B97E5-F4C0-A852-FEE0-DE7173D633BC}"/>
              </a:ext>
            </a:extLst>
          </p:cNvPr>
          <p:cNvPicPr>
            <a:picLocks noChangeAspect="1"/>
          </p:cNvPicPr>
          <p:nvPr/>
        </p:nvPicPr>
        <p:blipFill>
          <a:blip r:embed="rId9"/>
          <a:stretch>
            <a:fillRect/>
          </a:stretch>
        </p:blipFill>
        <p:spPr>
          <a:xfrm>
            <a:off x="6134269" y="3813112"/>
            <a:ext cx="3134162" cy="304843"/>
          </a:xfrm>
          <a:prstGeom prst="rect">
            <a:avLst/>
          </a:prstGeom>
        </p:spPr>
      </p:pic>
      <p:pic>
        <p:nvPicPr>
          <p:cNvPr id="28" name="Picture 27" descr="A white background with numbers and letters&#10;&#10;Description automatically generated">
            <a:extLst>
              <a:ext uri="{FF2B5EF4-FFF2-40B4-BE49-F238E27FC236}">
                <a16:creationId xmlns:a16="http://schemas.microsoft.com/office/drawing/2014/main" id="{DE96FD50-662E-27CC-9A9A-27AE1D29162C}"/>
              </a:ext>
            </a:extLst>
          </p:cNvPr>
          <p:cNvPicPr>
            <a:picLocks noChangeAspect="1"/>
          </p:cNvPicPr>
          <p:nvPr/>
        </p:nvPicPr>
        <p:blipFill>
          <a:blip r:embed="rId10"/>
          <a:stretch>
            <a:fillRect/>
          </a:stretch>
        </p:blipFill>
        <p:spPr>
          <a:xfrm>
            <a:off x="6199483" y="4312178"/>
            <a:ext cx="5111750" cy="1104900"/>
          </a:xfrm>
          <a:prstGeom prst="rect">
            <a:avLst/>
          </a:prstGeom>
        </p:spPr>
      </p:pic>
    </p:spTree>
    <p:extLst>
      <p:ext uri="{BB962C8B-B14F-4D97-AF65-F5344CB8AC3E}">
        <p14:creationId xmlns:p14="http://schemas.microsoft.com/office/powerpoint/2010/main" val="29258079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CE3603E7-F00F-B725-3903-23F063791942}"/>
              </a:ext>
            </a:extLst>
          </p:cNvPr>
          <p:cNvSpPr/>
          <p:nvPr/>
        </p:nvSpPr>
        <p:spPr>
          <a:xfrm>
            <a:off x="9351254" y="270976"/>
            <a:ext cx="914400" cy="313636"/>
          </a:xfrm>
          <a:prstGeom prst="roundRect">
            <a:avLst>
              <a:gd name="adj"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 name="TextBox 4">
            <a:extLst>
              <a:ext uri="{FF2B5EF4-FFF2-40B4-BE49-F238E27FC236}">
                <a16:creationId xmlns:a16="http://schemas.microsoft.com/office/drawing/2014/main" id="{77430729-845E-9273-45E3-075C7EB8E228}"/>
              </a:ext>
            </a:extLst>
          </p:cNvPr>
          <p:cNvSpPr txBox="1"/>
          <p:nvPr/>
        </p:nvSpPr>
        <p:spPr>
          <a:xfrm>
            <a:off x="9538885" y="320072"/>
            <a:ext cx="561051" cy="215444"/>
          </a:xfrm>
          <a:prstGeom prst="rect">
            <a:avLst/>
          </a:prstGeom>
          <a:noFill/>
        </p:spPr>
        <p:txBody>
          <a:bodyPr wrap="none" lIns="0" tIns="0" rIns="0" bIns="0" rtlCol="0">
            <a:spAutoFit/>
          </a:bodyPr>
          <a:lstStyle/>
          <a:p>
            <a:pPr algn="l"/>
            <a:r>
              <a:rPr lang="en-US" sz="1400" b="1" dirty="0" err="1">
                <a:solidFill>
                  <a:schemeClr val="bg1"/>
                </a:solidFill>
                <a:latin typeface="#9Slide03 Play" panose="00000500000000000000" pitchFamily="2" charset="0"/>
              </a:rPr>
              <a:t>Phần</a:t>
            </a:r>
            <a:r>
              <a:rPr lang="en-US" sz="1400" b="1" dirty="0">
                <a:solidFill>
                  <a:schemeClr val="bg1"/>
                </a:solidFill>
                <a:latin typeface="#9Slide03 Play" panose="00000500000000000000" pitchFamily="2" charset="0"/>
              </a:rPr>
              <a:t> </a:t>
            </a:r>
            <a:r>
              <a:rPr lang="vi-VN" sz="1400" b="1" dirty="0">
                <a:solidFill>
                  <a:schemeClr val="bg1"/>
                </a:solidFill>
                <a:latin typeface="#9Slide03 Play" panose="00000500000000000000" pitchFamily="2" charset="0"/>
              </a:rPr>
              <a:t>II</a:t>
            </a:r>
            <a:r>
              <a:rPr lang="en-US" sz="1400" b="1" dirty="0">
                <a:solidFill>
                  <a:schemeClr val="bg1"/>
                </a:solidFill>
                <a:latin typeface="#9Slide03 Play" panose="00000500000000000000" pitchFamily="2" charset="0"/>
              </a:rPr>
              <a:t>I</a:t>
            </a:r>
          </a:p>
        </p:txBody>
      </p:sp>
      <p:sp>
        <p:nvSpPr>
          <p:cNvPr id="6" name="TextBox 5">
            <a:extLst>
              <a:ext uri="{FF2B5EF4-FFF2-40B4-BE49-F238E27FC236}">
                <a16:creationId xmlns:a16="http://schemas.microsoft.com/office/drawing/2014/main" id="{656A7E85-58A0-C5ED-B6EA-BC346C7D4A86}"/>
              </a:ext>
            </a:extLst>
          </p:cNvPr>
          <p:cNvSpPr txBox="1"/>
          <p:nvPr/>
        </p:nvSpPr>
        <p:spPr>
          <a:xfrm>
            <a:off x="8287360" y="320072"/>
            <a:ext cx="512961" cy="215444"/>
          </a:xfrm>
          <a:prstGeom prst="rect">
            <a:avLst/>
          </a:prstGeom>
          <a:noFill/>
        </p:spPr>
        <p:txBody>
          <a:bodyPr wrap="none" lIns="0" tIns="0" rIns="0" bIns="0" rtlCol="0">
            <a:spAutoFit/>
          </a:bodyPr>
          <a:lstStyle/>
          <a:p>
            <a:pPr algn="l"/>
            <a:r>
              <a:rPr lang="en-US" sz="1400" b="1" dirty="0" err="1">
                <a:latin typeface="#9Slide03 Play" panose="00000500000000000000" pitchFamily="2" charset="0"/>
              </a:rPr>
              <a:t>Phần</a:t>
            </a:r>
            <a:r>
              <a:rPr lang="en-US" sz="1400" b="1" dirty="0">
                <a:latin typeface="#9Slide03 Play" panose="00000500000000000000" pitchFamily="2" charset="0"/>
              </a:rPr>
              <a:t> II</a:t>
            </a:r>
          </a:p>
        </p:txBody>
      </p:sp>
      <p:sp>
        <p:nvSpPr>
          <p:cNvPr id="7" name="TextBox 6">
            <a:extLst>
              <a:ext uri="{FF2B5EF4-FFF2-40B4-BE49-F238E27FC236}">
                <a16:creationId xmlns:a16="http://schemas.microsoft.com/office/drawing/2014/main" id="{A6147D12-8E18-F6DE-B9CD-545F033B66A0}"/>
              </a:ext>
            </a:extLst>
          </p:cNvPr>
          <p:cNvSpPr txBox="1"/>
          <p:nvPr/>
        </p:nvSpPr>
        <p:spPr>
          <a:xfrm>
            <a:off x="5795530" y="320072"/>
            <a:ext cx="687689" cy="215444"/>
          </a:xfrm>
          <a:prstGeom prst="rect">
            <a:avLst/>
          </a:prstGeom>
          <a:noFill/>
        </p:spPr>
        <p:txBody>
          <a:bodyPr wrap="none" lIns="0" tIns="0" rIns="0" bIns="0" rtlCol="0">
            <a:spAutoFit/>
          </a:bodyPr>
          <a:lstStyle/>
          <a:p>
            <a:pPr algn="l"/>
            <a:r>
              <a:rPr lang="en-US" sz="1400" b="1" dirty="0">
                <a:latin typeface="#9Slide03 Play" panose="00000500000000000000" pitchFamily="2" charset="0"/>
              </a:rPr>
              <a:t>Member</a:t>
            </a:r>
          </a:p>
        </p:txBody>
      </p:sp>
      <p:sp>
        <p:nvSpPr>
          <p:cNvPr id="8" name="TextBox 7">
            <a:extLst>
              <a:ext uri="{FF2B5EF4-FFF2-40B4-BE49-F238E27FC236}">
                <a16:creationId xmlns:a16="http://schemas.microsoft.com/office/drawing/2014/main" id="{2FF9608D-BFBF-69E7-2FFD-887EB87B4584}"/>
              </a:ext>
            </a:extLst>
          </p:cNvPr>
          <p:cNvSpPr txBox="1"/>
          <p:nvPr/>
        </p:nvSpPr>
        <p:spPr>
          <a:xfrm>
            <a:off x="10715426" y="320072"/>
            <a:ext cx="657231" cy="215444"/>
          </a:xfrm>
          <a:prstGeom prst="rect">
            <a:avLst/>
          </a:prstGeom>
          <a:noFill/>
        </p:spPr>
        <p:txBody>
          <a:bodyPr wrap="none" lIns="0" tIns="0" rIns="0" bIns="0" rtlCol="0">
            <a:spAutoFit/>
          </a:bodyPr>
          <a:lstStyle/>
          <a:p>
            <a:pPr algn="l"/>
            <a:r>
              <a:rPr lang="en-US" sz="1400" b="1" dirty="0" err="1">
                <a:latin typeface="#9Slide03 Play" panose="00000500000000000000" pitchFamily="2" charset="0"/>
              </a:rPr>
              <a:t>Phần</a:t>
            </a:r>
            <a:r>
              <a:rPr lang="en-US" sz="1400" b="1" dirty="0">
                <a:latin typeface="#9Slide03 Play" panose="00000500000000000000" pitchFamily="2" charset="0"/>
              </a:rPr>
              <a:t> </a:t>
            </a:r>
            <a:r>
              <a:rPr lang="vi-VN" sz="1400" b="1" dirty="0">
                <a:latin typeface="#9Slide03 Play" panose="00000500000000000000" pitchFamily="2" charset="0"/>
              </a:rPr>
              <a:t>IV</a:t>
            </a:r>
            <a:endParaRPr lang="en-US" sz="1400" b="1" dirty="0">
              <a:latin typeface="#9Slide03 Play" panose="00000500000000000000" pitchFamily="2" charset="0"/>
            </a:endParaRPr>
          </a:p>
        </p:txBody>
      </p:sp>
      <p:sp>
        <p:nvSpPr>
          <p:cNvPr id="9" name="TextBox 8">
            <a:extLst>
              <a:ext uri="{FF2B5EF4-FFF2-40B4-BE49-F238E27FC236}">
                <a16:creationId xmlns:a16="http://schemas.microsoft.com/office/drawing/2014/main" id="{E5C28356-1B9A-78D7-0884-D8ABAC16EE25}"/>
              </a:ext>
            </a:extLst>
          </p:cNvPr>
          <p:cNvSpPr txBox="1"/>
          <p:nvPr/>
        </p:nvSpPr>
        <p:spPr>
          <a:xfrm>
            <a:off x="7132015" y="320072"/>
            <a:ext cx="464871" cy="215444"/>
          </a:xfrm>
          <a:prstGeom prst="rect">
            <a:avLst/>
          </a:prstGeom>
          <a:noFill/>
        </p:spPr>
        <p:txBody>
          <a:bodyPr wrap="none" lIns="0" tIns="0" rIns="0" bIns="0" rtlCol="0">
            <a:spAutoFit/>
          </a:bodyPr>
          <a:lstStyle/>
          <a:p>
            <a:pPr algn="l"/>
            <a:r>
              <a:rPr lang="en-US" sz="1400" b="1" dirty="0" err="1">
                <a:latin typeface="#9Slide03 Play" panose="00000500000000000000" pitchFamily="2" charset="0"/>
              </a:rPr>
              <a:t>Phần</a:t>
            </a:r>
            <a:r>
              <a:rPr lang="en-US" sz="1400" b="1" dirty="0">
                <a:latin typeface="#9Slide03 Play" panose="00000500000000000000" pitchFamily="2" charset="0"/>
              </a:rPr>
              <a:t> I</a:t>
            </a:r>
          </a:p>
        </p:txBody>
      </p:sp>
      <p:sp>
        <p:nvSpPr>
          <p:cNvPr id="10" name="TextBox 9">
            <a:extLst>
              <a:ext uri="{FF2B5EF4-FFF2-40B4-BE49-F238E27FC236}">
                <a16:creationId xmlns:a16="http://schemas.microsoft.com/office/drawing/2014/main" id="{7E16F646-DD9E-F688-F75F-11D740E74D6E}"/>
              </a:ext>
            </a:extLst>
          </p:cNvPr>
          <p:cNvSpPr txBox="1"/>
          <p:nvPr/>
        </p:nvSpPr>
        <p:spPr>
          <a:xfrm>
            <a:off x="4648200" y="320072"/>
            <a:ext cx="498534" cy="215444"/>
          </a:xfrm>
          <a:prstGeom prst="rect">
            <a:avLst/>
          </a:prstGeom>
          <a:noFill/>
        </p:spPr>
        <p:txBody>
          <a:bodyPr wrap="none" lIns="0" tIns="0" rIns="0" bIns="0" rtlCol="0">
            <a:spAutoFit/>
          </a:bodyPr>
          <a:lstStyle/>
          <a:p>
            <a:pPr algn="l"/>
            <a:r>
              <a:rPr lang="en-US" sz="1400" b="1" dirty="0">
                <a:latin typeface="#9Slide03 Play" panose="00000500000000000000" pitchFamily="2" charset="0"/>
              </a:rPr>
              <a:t>Home</a:t>
            </a:r>
          </a:p>
        </p:txBody>
      </p:sp>
      <p:sp>
        <p:nvSpPr>
          <p:cNvPr id="11" name="Hình Bầu dục 20">
            <a:hlinkClick r:id="" action="ppaction://hlinkshowjump?jump=nextslide"/>
            <a:extLst>
              <a:ext uri="{FF2B5EF4-FFF2-40B4-BE49-F238E27FC236}">
                <a16:creationId xmlns:a16="http://schemas.microsoft.com/office/drawing/2014/main" id="{A26EC481-E2CC-0A37-698F-11CF4A9DE395}"/>
              </a:ext>
            </a:extLst>
          </p:cNvPr>
          <p:cNvSpPr/>
          <p:nvPr/>
        </p:nvSpPr>
        <p:spPr>
          <a:xfrm>
            <a:off x="6199483" y="6036469"/>
            <a:ext cx="384674" cy="384674"/>
          </a:xfrm>
          <a:prstGeom prst="ellipse">
            <a:avLst/>
          </a:prstGeom>
          <a:solidFill>
            <a:srgbClr val="FF0000"/>
          </a:solidFill>
          <a:ln>
            <a:noFill/>
          </a:ln>
          <a:effectLst>
            <a:outerShdw blurRad="228600" dist="127000" dir="8100000" algn="tr" rotWithShape="0">
              <a:srgbClr val="467076">
                <a:alpha val="5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 name="Đồ họa 45" descr="Caret Left with solid fill">
            <a:hlinkClick r:id="" action="ppaction://hlinkshowjump?jump=nextslide"/>
            <a:extLst>
              <a:ext uri="{FF2B5EF4-FFF2-40B4-BE49-F238E27FC236}">
                <a16:creationId xmlns:a16="http://schemas.microsoft.com/office/drawing/2014/main" id="{6D674880-7F88-4A07-B329-AC0E59123FC8}"/>
              </a:ext>
            </a:extLst>
          </p:cNvPr>
          <p:cNvSpPr/>
          <p:nvPr/>
        </p:nvSpPr>
        <p:spPr>
          <a:xfrm flipH="1">
            <a:off x="6340482" y="6170351"/>
            <a:ext cx="102321" cy="116650"/>
          </a:xfrm>
          <a:custGeom>
            <a:avLst/>
            <a:gdLst>
              <a:gd name="connsiteX0" fmla="*/ 88957 w 102321"/>
              <a:gd name="connsiteY0" fmla="*/ 116650 h 116650"/>
              <a:gd name="connsiteX1" fmla="*/ 0 w 102321"/>
              <a:gd name="connsiteY1" fmla="*/ 58320 h 116650"/>
              <a:gd name="connsiteX2" fmla="*/ 88957 w 102321"/>
              <a:gd name="connsiteY2" fmla="*/ 0 h 116650"/>
              <a:gd name="connsiteX3" fmla="*/ 102318 w 102321"/>
              <a:gd name="connsiteY3" fmla="*/ 8757 h 116650"/>
              <a:gd name="connsiteX4" fmla="*/ 26716 w 102321"/>
              <a:gd name="connsiteY4" fmla="*/ 58320 h 116650"/>
              <a:gd name="connsiteX5" fmla="*/ 102322 w 102321"/>
              <a:gd name="connsiteY5" fmla="*/ 107893 h 116650"/>
              <a:gd name="connsiteX6" fmla="*/ 88957 w 102321"/>
              <a:gd name="connsiteY6" fmla="*/ 116650 h 116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321" h="116650">
                <a:moveTo>
                  <a:pt x="88957" y="116650"/>
                </a:moveTo>
                <a:lnTo>
                  <a:pt x="0" y="58320"/>
                </a:lnTo>
                <a:lnTo>
                  <a:pt x="88957" y="0"/>
                </a:lnTo>
                <a:lnTo>
                  <a:pt x="102318" y="8757"/>
                </a:lnTo>
                <a:lnTo>
                  <a:pt x="26716" y="58320"/>
                </a:lnTo>
                <a:lnTo>
                  <a:pt x="102322" y="107893"/>
                </a:lnTo>
                <a:lnTo>
                  <a:pt x="88957" y="116650"/>
                </a:lnTo>
                <a:close/>
              </a:path>
            </a:pathLst>
          </a:custGeom>
          <a:solidFill>
            <a:schemeClr val="bg1"/>
          </a:solidFill>
          <a:ln w="3076" cap="flat">
            <a:noFill/>
            <a:prstDash val="solid"/>
            <a:miter/>
          </a:ln>
        </p:spPr>
        <p:txBody>
          <a:bodyPr rtlCol="0" anchor="ctr"/>
          <a:lstStyle/>
          <a:p>
            <a:endParaRPr lang="vi-VN"/>
          </a:p>
        </p:txBody>
      </p:sp>
      <p:sp>
        <p:nvSpPr>
          <p:cNvPr id="13" name="Hình Bầu dục 22">
            <a:hlinkClick r:id="" action="ppaction://hlinkshowjump?jump=previousslide"/>
            <a:extLst>
              <a:ext uri="{FF2B5EF4-FFF2-40B4-BE49-F238E27FC236}">
                <a16:creationId xmlns:a16="http://schemas.microsoft.com/office/drawing/2014/main" id="{7DBEDB4E-1AAE-895B-976E-02E67ADB528D}"/>
              </a:ext>
            </a:extLst>
          </p:cNvPr>
          <p:cNvSpPr/>
          <p:nvPr/>
        </p:nvSpPr>
        <p:spPr>
          <a:xfrm>
            <a:off x="5602495" y="6036469"/>
            <a:ext cx="384674" cy="384674"/>
          </a:xfrm>
          <a:prstGeom prst="ellipse">
            <a:avLst/>
          </a:prstGeom>
          <a:solidFill>
            <a:schemeClr val="bg1"/>
          </a:solidFill>
          <a:ln>
            <a:noFill/>
          </a:ln>
          <a:effectLst>
            <a:outerShdw blurRad="228600" dist="127000" dir="8100000" algn="tr"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14" name="Đồ họa 46" descr="Caret Left with solid fill">
            <a:hlinkClick r:id="" action="ppaction://hlinkshowjump?jump=previousslide"/>
            <a:extLst>
              <a:ext uri="{FF2B5EF4-FFF2-40B4-BE49-F238E27FC236}">
                <a16:creationId xmlns:a16="http://schemas.microsoft.com/office/drawing/2014/main" id="{3911388F-4893-47B3-A50F-09ACA74DFD90}"/>
              </a:ext>
            </a:extLst>
          </p:cNvPr>
          <p:cNvSpPr/>
          <p:nvPr/>
        </p:nvSpPr>
        <p:spPr>
          <a:xfrm>
            <a:off x="5743494" y="6170351"/>
            <a:ext cx="102321" cy="116650"/>
          </a:xfrm>
          <a:custGeom>
            <a:avLst/>
            <a:gdLst>
              <a:gd name="connsiteX0" fmla="*/ 88957 w 102321"/>
              <a:gd name="connsiteY0" fmla="*/ 116650 h 116650"/>
              <a:gd name="connsiteX1" fmla="*/ 0 w 102321"/>
              <a:gd name="connsiteY1" fmla="*/ 58320 h 116650"/>
              <a:gd name="connsiteX2" fmla="*/ 88957 w 102321"/>
              <a:gd name="connsiteY2" fmla="*/ 0 h 116650"/>
              <a:gd name="connsiteX3" fmla="*/ 102318 w 102321"/>
              <a:gd name="connsiteY3" fmla="*/ 8757 h 116650"/>
              <a:gd name="connsiteX4" fmla="*/ 26716 w 102321"/>
              <a:gd name="connsiteY4" fmla="*/ 58320 h 116650"/>
              <a:gd name="connsiteX5" fmla="*/ 102322 w 102321"/>
              <a:gd name="connsiteY5" fmla="*/ 107893 h 116650"/>
              <a:gd name="connsiteX6" fmla="*/ 88957 w 102321"/>
              <a:gd name="connsiteY6" fmla="*/ 116650 h 116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321" h="116650">
                <a:moveTo>
                  <a:pt x="88957" y="116650"/>
                </a:moveTo>
                <a:lnTo>
                  <a:pt x="0" y="58320"/>
                </a:lnTo>
                <a:lnTo>
                  <a:pt x="88957" y="0"/>
                </a:lnTo>
                <a:lnTo>
                  <a:pt x="102318" y="8757"/>
                </a:lnTo>
                <a:lnTo>
                  <a:pt x="26716" y="58320"/>
                </a:lnTo>
                <a:lnTo>
                  <a:pt x="102322" y="107893"/>
                </a:lnTo>
                <a:lnTo>
                  <a:pt x="88957" y="116650"/>
                </a:lnTo>
                <a:close/>
              </a:path>
            </a:pathLst>
          </a:custGeom>
          <a:solidFill>
            <a:srgbClr val="FF0000"/>
          </a:solidFill>
          <a:ln w="3076" cap="flat">
            <a:noFill/>
            <a:prstDash val="solid"/>
            <a:miter/>
          </a:ln>
        </p:spPr>
        <p:txBody>
          <a:bodyPr rtlCol="0" anchor="ctr"/>
          <a:lstStyle/>
          <a:p>
            <a:endParaRPr lang="vi-VN"/>
          </a:p>
        </p:txBody>
      </p:sp>
      <p:sp>
        <p:nvSpPr>
          <p:cNvPr id="15" name="TextBox 14">
            <a:extLst>
              <a:ext uri="{FF2B5EF4-FFF2-40B4-BE49-F238E27FC236}">
                <a16:creationId xmlns:a16="http://schemas.microsoft.com/office/drawing/2014/main" id="{27698397-A63C-425F-249E-ED3732978987}"/>
              </a:ext>
            </a:extLst>
          </p:cNvPr>
          <p:cNvSpPr txBox="1"/>
          <p:nvPr/>
        </p:nvSpPr>
        <p:spPr>
          <a:xfrm>
            <a:off x="402597" y="1233030"/>
            <a:ext cx="10784114" cy="369332"/>
          </a:xfrm>
          <a:prstGeom prst="rect">
            <a:avLst/>
          </a:prstGeom>
          <a:noFill/>
        </p:spPr>
        <p:txBody>
          <a:bodyPr wrap="square">
            <a:spAutoFit/>
          </a:bodyPr>
          <a:lstStyle/>
          <a:p>
            <a:pPr marR="0" lvl="0" algn="just">
              <a:spcBef>
                <a:spcPts val="0"/>
              </a:spcBef>
              <a:spcAft>
                <a:spcPts val="0"/>
              </a:spcAft>
            </a:pPr>
            <a:r>
              <a:rPr lang="vi-VN" sz="1800" b="1" dirty="0">
                <a:effectLst/>
                <a:latin typeface="Times New Roman" panose="02020603050405020304" pitchFamily="18" charset="0"/>
                <a:ea typeface="Noto Sans Mono"/>
                <a:cs typeface="Noto Sans Mono"/>
              </a:rPr>
              <a:t>c.   SQL</a:t>
            </a:r>
            <a:endParaRPr lang="en-US" sz="800" b="1" dirty="0">
              <a:effectLst/>
              <a:latin typeface="Noto Sans Mono"/>
              <a:ea typeface="Noto Sans Mono"/>
              <a:cs typeface="Noto Sans Mono"/>
            </a:endParaRPr>
          </a:p>
        </p:txBody>
      </p:sp>
      <p:sp>
        <p:nvSpPr>
          <p:cNvPr id="16" name="TextBox 15">
            <a:extLst>
              <a:ext uri="{FF2B5EF4-FFF2-40B4-BE49-F238E27FC236}">
                <a16:creationId xmlns:a16="http://schemas.microsoft.com/office/drawing/2014/main" id="{2CDB1023-990F-5026-63FA-189A13E3ED9E}"/>
              </a:ext>
            </a:extLst>
          </p:cNvPr>
          <p:cNvSpPr txBox="1"/>
          <p:nvPr/>
        </p:nvSpPr>
        <p:spPr>
          <a:xfrm>
            <a:off x="268491" y="806366"/>
            <a:ext cx="5930992" cy="461665"/>
          </a:xfrm>
          <a:prstGeom prst="rect">
            <a:avLst/>
          </a:prstGeom>
          <a:noFill/>
        </p:spPr>
        <p:txBody>
          <a:bodyPr wrap="square" rtlCol="0">
            <a:spAutoFit/>
          </a:bodyPr>
          <a:lstStyle/>
          <a:p>
            <a:r>
              <a:rPr lang="vi-VN" sz="2400" dirty="0">
                <a:latin typeface="Segoe UI Black" panose="020B0A02040204020203" pitchFamily="34" charset="0"/>
                <a:ea typeface="Segoe UI Black" panose="020B0A02040204020203" pitchFamily="34" charset="0"/>
              </a:rPr>
              <a:t>3.Tạo Data base và câu hỏi truy vấn</a:t>
            </a:r>
            <a:endParaRPr lang="en-US" sz="2400" dirty="0">
              <a:latin typeface="Segoe UI Black" panose="020B0A02040204020203" pitchFamily="34" charset="0"/>
              <a:ea typeface="Segoe UI Black" panose="020B0A02040204020203" pitchFamily="34" charset="0"/>
            </a:endParaRPr>
          </a:p>
        </p:txBody>
      </p:sp>
      <p:pic>
        <p:nvPicPr>
          <p:cNvPr id="3" name="Picture 2">
            <a:extLst>
              <a:ext uri="{FF2B5EF4-FFF2-40B4-BE49-F238E27FC236}">
                <a16:creationId xmlns:a16="http://schemas.microsoft.com/office/drawing/2014/main" id="{B3F530CB-64B4-7037-6D07-9EC4B60C6704}"/>
              </a:ext>
            </a:extLst>
          </p:cNvPr>
          <p:cNvPicPr>
            <a:picLocks noChangeAspect="1"/>
          </p:cNvPicPr>
          <p:nvPr/>
        </p:nvPicPr>
        <p:blipFill>
          <a:blip r:embed="rId2"/>
          <a:stretch>
            <a:fillRect/>
          </a:stretch>
        </p:blipFill>
        <p:spPr>
          <a:xfrm>
            <a:off x="583816" y="1602362"/>
            <a:ext cx="2257740" cy="562053"/>
          </a:xfrm>
          <a:prstGeom prst="rect">
            <a:avLst/>
          </a:prstGeom>
        </p:spPr>
      </p:pic>
      <p:pic>
        <p:nvPicPr>
          <p:cNvPr id="17" name="Picture 16" descr="A screenshot of a computer&#10;&#10;Description automatically generated">
            <a:extLst>
              <a:ext uri="{FF2B5EF4-FFF2-40B4-BE49-F238E27FC236}">
                <a16:creationId xmlns:a16="http://schemas.microsoft.com/office/drawing/2014/main" id="{AD11AB85-00A8-58CB-3089-2BCC9C3466E1}"/>
              </a:ext>
            </a:extLst>
          </p:cNvPr>
          <p:cNvPicPr>
            <a:picLocks noChangeAspect="1"/>
          </p:cNvPicPr>
          <p:nvPr/>
        </p:nvPicPr>
        <p:blipFill>
          <a:blip r:embed="rId3"/>
          <a:stretch>
            <a:fillRect/>
          </a:stretch>
        </p:blipFill>
        <p:spPr>
          <a:xfrm>
            <a:off x="583816" y="2318252"/>
            <a:ext cx="5461000" cy="1117600"/>
          </a:xfrm>
          <a:prstGeom prst="rect">
            <a:avLst/>
          </a:prstGeom>
        </p:spPr>
      </p:pic>
      <p:pic>
        <p:nvPicPr>
          <p:cNvPr id="19" name="Picture 18">
            <a:extLst>
              <a:ext uri="{FF2B5EF4-FFF2-40B4-BE49-F238E27FC236}">
                <a16:creationId xmlns:a16="http://schemas.microsoft.com/office/drawing/2014/main" id="{9A58ACF7-9EE8-8D5D-7AC7-F42E3CDEC193}"/>
              </a:ext>
            </a:extLst>
          </p:cNvPr>
          <p:cNvPicPr>
            <a:picLocks noChangeAspect="1"/>
          </p:cNvPicPr>
          <p:nvPr/>
        </p:nvPicPr>
        <p:blipFill>
          <a:blip r:embed="rId4"/>
          <a:stretch>
            <a:fillRect/>
          </a:stretch>
        </p:blipFill>
        <p:spPr>
          <a:xfrm>
            <a:off x="431625" y="3589689"/>
            <a:ext cx="2105319" cy="628738"/>
          </a:xfrm>
          <a:prstGeom prst="rect">
            <a:avLst/>
          </a:prstGeom>
        </p:spPr>
      </p:pic>
      <p:pic>
        <p:nvPicPr>
          <p:cNvPr id="20" name="Picture 19">
            <a:extLst>
              <a:ext uri="{FF2B5EF4-FFF2-40B4-BE49-F238E27FC236}">
                <a16:creationId xmlns:a16="http://schemas.microsoft.com/office/drawing/2014/main" id="{C97060F8-76A6-6794-0296-E2045FDB0C42}"/>
              </a:ext>
            </a:extLst>
          </p:cNvPr>
          <p:cNvPicPr>
            <a:picLocks noChangeAspect="1"/>
          </p:cNvPicPr>
          <p:nvPr/>
        </p:nvPicPr>
        <p:blipFill>
          <a:blip r:embed="rId5"/>
          <a:stretch>
            <a:fillRect/>
          </a:stretch>
        </p:blipFill>
        <p:spPr>
          <a:xfrm>
            <a:off x="402597" y="4425010"/>
            <a:ext cx="5168900" cy="311150"/>
          </a:xfrm>
          <a:prstGeom prst="rect">
            <a:avLst/>
          </a:prstGeom>
        </p:spPr>
      </p:pic>
      <p:pic>
        <p:nvPicPr>
          <p:cNvPr id="22" name="Picture 21">
            <a:extLst>
              <a:ext uri="{FF2B5EF4-FFF2-40B4-BE49-F238E27FC236}">
                <a16:creationId xmlns:a16="http://schemas.microsoft.com/office/drawing/2014/main" id="{BD72B04F-0F5B-A00B-B2E9-F87359C2BA63}"/>
              </a:ext>
            </a:extLst>
          </p:cNvPr>
          <p:cNvPicPr>
            <a:picLocks noChangeAspect="1"/>
          </p:cNvPicPr>
          <p:nvPr/>
        </p:nvPicPr>
        <p:blipFill>
          <a:blip r:embed="rId6"/>
          <a:stretch>
            <a:fillRect/>
          </a:stretch>
        </p:blipFill>
        <p:spPr>
          <a:xfrm>
            <a:off x="6483219" y="1651524"/>
            <a:ext cx="5106113" cy="590632"/>
          </a:xfrm>
          <a:prstGeom prst="rect">
            <a:avLst/>
          </a:prstGeom>
        </p:spPr>
      </p:pic>
      <p:pic>
        <p:nvPicPr>
          <p:cNvPr id="23" name="Picture 22" descr="A white background with black text&#10;&#10;Description automatically generated">
            <a:extLst>
              <a:ext uri="{FF2B5EF4-FFF2-40B4-BE49-F238E27FC236}">
                <a16:creationId xmlns:a16="http://schemas.microsoft.com/office/drawing/2014/main" id="{7E7634A1-BBC0-2DAB-EF8C-AFDED11BB2C3}"/>
              </a:ext>
            </a:extLst>
          </p:cNvPr>
          <p:cNvPicPr>
            <a:picLocks noChangeAspect="1"/>
          </p:cNvPicPr>
          <p:nvPr/>
        </p:nvPicPr>
        <p:blipFill>
          <a:blip r:embed="rId7"/>
          <a:stretch>
            <a:fillRect/>
          </a:stretch>
        </p:blipFill>
        <p:spPr>
          <a:xfrm>
            <a:off x="6584157" y="2465739"/>
            <a:ext cx="2609850" cy="1123950"/>
          </a:xfrm>
          <a:prstGeom prst="rect">
            <a:avLst/>
          </a:prstGeom>
        </p:spPr>
      </p:pic>
      <p:pic>
        <p:nvPicPr>
          <p:cNvPr id="25" name="Picture 24">
            <a:extLst>
              <a:ext uri="{FF2B5EF4-FFF2-40B4-BE49-F238E27FC236}">
                <a16:creationId xmlns:a16="http://schemas.microsoft.com/office/drawing/2014/main" id="{746CFD03-A991-7F0D-F0D4-3E6FDA75C2F6}"/>
              </a:ext>
            </a:extLst>
          </p:cNvPr>
          <p:cNvPicPr>
            <a:picLocks noChangeAspect="1"/>
          </p:cNvPicPr>
          <p:nvPr/>
        </p:nvPicPr>
        <p:blipFill>
          <a:blip r:embed="rId8"/>
          <a:stretch>
            <a:fillRect/>
          </a:stretch>
        </p:blipFill>
        <p:spPr>
          <a:xfrm>
            <a:off x="6584157" y="3808795"/>
            <a:ext cx="1895740" cy="819264"/>
          </a:xfrm>
          <a:prstGeom prst="rect">
            <a:avLst/>
          </a:prstGeom>
        </p:spPr>
      </p:pic>
      <p:pic>
        <p:nvPicPr>
          <p:cNvPr id="26" name="Picture 25">
            <a:extLst>
              <a:ext uri="{FF2B5EF4-FFF2-40B4-BE49-F238E27FC236}">
                <a16:creationId xmlns:a16="http://schemas.microsoft.com/office/drawing/2014/main" id="{AF220B35-F194-F290-894E-DCDC592D2366}"/>
              </a:ext>
            </a:extLst>
          </p:cNvPr>
          <p:cNvPicPr>
            <a:picLocks noChangeAspect="1"/>
          </p:cNvPicPr>
          <p:nvPr/>
        </p:nvPicPr>
        <p:blipFill>
          <a:blip r:embed="rId9"/>
          <a:stretch>
            <a:fillRect/>
          </a:stretch>
        </p:blipFill>
        <p:spPr>
          <a:xfrm>
            <a:off x="8800321" y="3904058"/>
            <a:ext cx="838200" cy="863600"/>
          </a:xfrm>
          <a:prstGeom prst="rect">
            <a:avLst/>
          </a:prstGeom>
        </p:spPr>
      </p:pic>
    </p:spTree>
    <p:extLst>
      <p:ext uri="{BB962C8B-B14F-4D97-AF65-F5344CB8AC3E}">
        <p14:creationId xmlns:p14="http://schemas.microsoft.com/office/powerpoint/2010/main" val="27016412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CE3603E7-F00F-B725-3903-23F063791942}"/>
              </a:ext>
            </a:extLst>
          </p:cNvPr>
          <p:cNvSpPr/>
          <p:nvPr/>
        </p:nvSpPr>
        <p:spPr>
          <a:xfrm>
            <a:off x="9351254" y="270976"/>
            <a:ext cx="914400" cy="313636"/>
          </a:xfrm>
          <a:prstGeom prst="roundRect">
            <a:avLst>
              <a:gd name="adj"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 name="TextBox 4">
            <a:extLst>
              <a:ext uri="{FF2B5EF4-FFF2-40B4-BE49-F238E27FC236}">
                <a16:creationId xmlns:a16="http://schemas.microsoft.com/office/drawing/2014/main" id="{77430729-845E-9273-45E3-075C7EB8E228}"/>
              </a:ext>
            </a:extLst>
          </p:cNvPr>
          <p:cNvSpPr txBox="1"/>
          <p:nvPr/>
        </p:nvSpPr>
        <p:spPr>
          <a:xfrm>
            <a:off x="9538885" y="320072"/>
            <a:ext cx="561051" cy="215444"/>
          </a:xfrm>
          <a:prstGeom prst="rect">
            <a:avLst/>
          </a:prstGeom>
          <a:noFill/>
        </p:spPr>
        <p:txBody>
          <a:bodyPr wrap="none" lIns="0" tIns="0" rIns="0" bIns="0" rtlCol="0">
            <a:spAutoFit/>
          </a:bodyPr>
          <a:lstStyle/>
          <a:p>
            <a:pPr algn="l"/>
            <a:r>
              <a:rPr lang="en-US" sz="1400" b="1" dirty="0" err="1">
                <a:solidFill>
                  <a:schemeClr val="bg1"/>
                </a:solidFill>
                <a:latin typeface="#9Slide03 Play" panose="00000500000000000000" pitchFamily="2" charset="0"/>
              </a:rPr>
              <a:t>Phần</a:t>
            </a:r>
            <a:r>
              <a:rPr lang="en-US" sz="1400" b="1" dirty="0">
                <a:solidFill>
                  <a:schemeClr val="bg1"/>
                </a:solidFill>
                <a:latin typeface="#9Slide03 Play" panose="00000500000000000000" pitchFamily="2" charset="0"/>
              </a:rPr>
              <a:t> </a:t>
            </a:r>
            <a:r>
              <a:rPr lang="vi-VN" sz="1400" b="1" dirty="0">
                <a:solidFill>
                  <a:schemeClr val="bg1"/>
                </a:solidFill>
                <a:latin typeface="#9Slide03 Play" panose="00000500000000000000" pitchFamily="2" charset="0"/>
              </a:rPr>
              <a:t>II</a:t>
            </a:r>
            <a:r>
              <a:rPr lang="en-US" sz="1400" b="1" dirty="0">
                <a:solidFill>
                  <a:schemeClr val="bg1"/>
                </a:solidFill>
                <a:latin typeface="#9Slide03 Play" panose="00000500000000000000" pitchFamily="2" charset="0"/>
              </a:rPr>
              <a:t>I</a:t>
            </a:r>
          </a:p>
        </p:txBody>
      </p:sp>
      <p:sp>
        <p:nvSpPr>
          <p:cNvPr id="6" name="TextBox 5">
            <a:extLst>
              <a:ext uri="{FF2B5EF4-FFF2-40B4-BE49-F238E27FC236}">
                <a16:creationId xmlns:a16="http://schemas.microsoft.com/office/drawing/2014/main" id="{656A7E85-58A0-C5ED-B6EA-BC346C7D4A86}"/>
              </a:ext>
            </a:extLst>
          </p:cNvPr>
          <p:cNvSpPr txBox="1"/>
          <p:nvPr/>
        </p:nvSpPr>
        <p:spPr>
          <a:xfrm>
            <a:off x="8287360" y="320072"/>
            <a:ext cx="512961" cy="215444"/>
          </a:xfrm>
          <a:prstGeom prst="rect">
            <a:avLst/>
          </a:prstGeom>
          <a:noFill/>
        </p:spPr>
        <p:txBody>
          <a:bodyPr wrap="none" lIns="0" tIns="0" rIns="0" bIns="0" rtlCol="0">
            <a:spAutoFit/>
          </a:bodyPr>
          <a:lstStyle/>
          <a:p>
            <a:pPr algn="l"/>
            <a:r>
              <a:rPr lang="en-US" sz="1400" b="1" dirty="0" err="1">
                <a:latin typeface="#9Slide03 Play" panose="00000500000000000000" pitchFamily="2" charset="0"/>
              </a:rPr>
              <a:t>Phần</a:t>
            </a:r>
            <a:r>
              <a:rPr lang="en-US" sz="1400" b="1" dirty="0">
                <a:latin typeface="#9Slide03 Play" panose="00000500000000000000" pitchFamily="2" charset="0"/>
              </a:rPr>
              <a:t> II</a:t>
            </a:r>
          </a:p>
        </p:txBody>
      </p:sp>
      <p:sp>
        <p:nvSpPr>
          <p:cNvPr id="7" name="TextBox 6">
            <a:extLst>
              <a:ext uri="{FF2B5EF4-FFF2-40B4-BE49-F238E27FC236}">
                <a16:creationId xmlns:a16="http://schemas.microsoft.com/office/drawing/2014/main" id="{A6147D12-8E18-F6DE-B9CD-545F033B66A0}"/>
              </a:ext>
            </a:extLst>
          </p:cNvPr>
          <p:cNvSpPr txBox="1"/>
          <p:nvPr/>
        </p:nvSpPr>
        <p:spPr>
          <a:xfrm>
            <a:off x="5795530" y="320072"/>
            <a:ext cx="687689" cy="215444"/>
          </a:xfrm>
          <a:prstGeom prst="rect">
            <a:avLst/>
          </a:prstGeom>
          <a:noFill/>
        </p:spPr>
        <p:txBody>
          <a:bodyPr wrap="none" lIns="0" tIns="0" rIns="0" bIns="0" rtlCol="0">
            <a:spAutoFit/>
          </a:bodyPr>
          <a:lstStyle/>
          <a:p>
            <a:pPr algn="l"/>
            <a:r>
              <a:rPr lang="en-US" sz="1400" b="1" dirty="0">
                <a:latin typeface="#9Slide03 Play" panose="00000500000000000000" pitchFamily="2" charset="0"/>
              </a:rPr>
              <a:t>Member</a:t>
            </a:r>
          </a:p>
        </p:txBody>
      </p:sp>
      <p:sp>
        <p:nvSpPr>
          <p:cNvPr id="8" name="TextBox 7">
            <a:extLst>
              <a:ext uri="{FF2B5EF4-FFF2-40B4-BE49-F238E27FC236}">
                <a16:creationId xmlns:a16="http://schemas.microsoft.com/office/drawing/2014/main" id="{2FF9608D-BFBF-69E7-2FFD-887EB87B4584}"/>
              </a:ext>
            </a:extLst>
          </p:cNvPr>
          <p:cNvSpPr txBox="1"/>
          <p:nvPr/>
        </p:nvSpPr>
        <p:spPr>
          <a:xfrm>
            <a:off x="10715426" y="320072"/>
            <a:ext cx="657231" cy="215444"/>
          </a:xfrm>
          <a:prstGeom prst="rect">
            <a:avLst/>
          </a:prstGeom>
          <a:noFill/>
        </p:spPr>
        <p:txBody>
          <a:bodyPr wrap="none" lIns="0" tIns="0" rIns="0" bIns="0" rtlCol="0">
            <a:spAutoFit/>
          </a:bodyPr>
          <a:lstStyle/>
          <a:p>
            <a:pPr algn="l"/>
            <a:r>
              <a:rPr lang="en-US" sz="1400" b="1" dirty="0" err="1">
                <a:latin typeface="#9Slide03 Play" panose="00000500000000000000" pitchFamily="2" charset="0"/>
              </a:rPr>
              <a:t>Phần</a:t>
            </a:r>
            <a:r>
              <a:rPr lang="en-US" sz="1400" b="1" dirty="0">
                <a:latin typeface="#9Slide03 Play" panose="00000500000000000000" pitchFamily="2" charset="0"/>
              </a:rPr>
              <a:t> </a:t>
            </a:r>
            <a:r>
              <a:rPr lang="vi-VN" sz="1400" b="1" dirty="0">
                <a:latin typeface="#9Slide03 Play" panose="00000500000000000000" pitchFamily="2" charset="0"/>
              </a:rPr>
              <a:t>IV</a:t>
            </a:r>
            <a:endParaRPr lang="en-US" sz="1400" b="1" dirty="0">
              <a:latin typeface="#9Slide03 Play" panose="00000500000000000000" pitchFamily="2" charset="0"/>
            </a:endParaRPr>
          </a:p>
        </p:txBody>
      </p:sp>
      <p:sp>
        <p:nvSpPr>
          <p:cNvPr id="9" name="TextBox 8">
            <a:extLst>
              <a:ext uri="{FF2B5EF4-FFF2-40B4-BE49-F238E27FC236}">
                <a16:creationId xmlns:a16="http://schemas.microsoft.com/office/drawing/2014/main" id="{E5C28356-1B9A-78D7-0884-D8ABAC16EE25}"/>
              </a:ext>
            </a:extLst>
          </p:cNvPr>
          <p:cNvSpPr txBox="1"/>
          <p:nvPr/>
        </p:nvSpPr>
        <p:spPr>
          <a:xfrm>
            <a:off x="7132015" y="320072"/>
            <a:ext cx="464871" cy="215444"/>
          </a:xfrm>
          <a:prstGeom prst="rect">
            <a:avLst/>
          </a:prstGeom>
          <a:noFill/>
        </p:spPr>
        <p:txBody>
          <a:bodyPr wrap="none" lIns="0" tIns="0" rIns="0" bIns="0" rtlCol="0">
            <a:spAutoFit/>
          </a:bodyPr>
          <a:lstStyle/>
          <a:p>
            <a:pPr algn="l"/>
            <a:r>
              <a:rPr lang="en-US" sz="1400" b="1" dirty="0" err="1">
                <a:latin typeface="#9Slide03 Play" panose="00000500000000000000" pitchFamily="2" charset="0"/>
              </a:rPr>
              <a:t>Phần</a:t>
            </a:r>
            <a:r>
              <a:rPr lang="en-US" sz="1400" b="1" dirty="0">
                <a:latin typeface="#9Slide03 Play" panose="00000500000000000000" pitchFamily="2" charset="0"/>
              </a:rPr>
              <a:t> I</a:t>
            </a:r>
          </a:p>
        </p:txBody>
      </p:sp>
      <p:sp>
        <p:nvSpPr>
          <p:cNvPr id="10" name="TextBox 9">
            <a:extLst>
              <a:ext uri="{FF2B5EF4-FFF2-40B4-BE49-F238E27FC236}">
                <a16:creationId xmlns:a16="http://schemas.microsoft.com/office/drawing/2014/main" id="{7E16F646-DD9E-F688-F75F-11D740E74D6E}"/>
              </a:ext>
            </a:extLst>
          </p:cNvPr>
          <p:cNvSpPr txBox="1"/>
          <p:nvPr/>
        </p:nvSpPr>
        <p:spPr>
          <a:xfrm>
            <a:off x="4648200" y="320072"/>
            <a:ext cx="498534" cy="215444"/>
          </a:xfrm>
          <a:prstGeom prst="rect">
            <a:avLst/>
          </a:prstGeom>
          <a:noFill/>
        </p:spPr>
        <p:txBody>
          <a:bodyPr wrap="none" lIns="0" tIns="0" rIns="0" bIns="0" rtlCol="0">
            <a:spAutoFit/>
          </a:bodyPr>
          <a:lstStyle/>
          <a:p>
            <a:pPr algn="l"/>
            <a:r>
              <a:rPr lang="en-US" sz="1400" b="1" dirty="0">
                <a:latin typeface="#9Slide03 Play" panose="00000500000000000000" pitchFamily="2" charset="0"/>
              </a:rPr>
              <a:t>Home</a:t>
            </a:r>
          </a:p>
        </p:txBody>
      </p:sp>
      <p:sp>
        <p:nvSpPr>
          <p:cNvPr id="11" name="Hình Bầu dục 20">
            <a:hlinkClick r:id="" action="ppaction://hlinkshowjump?jump=nextslide"/>
            <a:extLst>
              <a:ext uri="{FF2B5EF4-FFF2-40B4-BE49-F238E27FC236}">
                <a16:creationId xmlns:a16="http://schemas.microsoft.com/office/drawing/2014/main" id="{A26EC481-E2CC-0A37-698F-11CF4A9DE395}"/>
              </a:ext>
            </a:extLst>
          </p:cNvPr>
          <p:cNvSpPr/>
          <p:nvPr/>
        </p:nvSpPr>
        <p:spPr>
          <a:xfrm>
            <a:off x="6199483" y="6036469"/>
            <a:ext cx="384674" cy="384674"/>
          </a:xfrm>
          <a:prstGeom prst="ellipse">
            <a:avLst/>
          </a:prstGeom>
          <a:solidFill>
            <a:srgbClr val="FF0000"/>
          </a:solidFill>
          <a:ln>
            <a:noFill/>
          </a:ln>
          <a:effectLst>
            <a:outerShdw blurRad="228600" dist="127000" dir="8100000" algn="tr" rotWithShape="0">
              <a:srgbClr val="467076">
                <a:alpha val="5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 name="Đồ họa 45" descr="Caret Left with solid fill">
            <a:hlinkClick r:id="" action="ppaction://hlinkshowjump?jump=nextslide"/>
            <a:extLst>
              <a:ext uri="{FF2B5EF4-FFF2-40B4-BE49-F238E27FC236}">
                <a16:creationId xmlns:a16="http://schemas.microsoft.com/office/drawing/2014/main" id="{6D674880-7F88-4A07-B329-AC0E59123FC8}"/>
              </a:ext>
            </a:extLst>
          </p:cNvPr>
          <p:cNvSpPr/>
          <p:nvPr/>
        </p:nvSpPr>
        <p:spPr>
          <a:xfrm flipH="1">
            <a:off x="6340482" y="6170351"/>
            <a:ext cx="102321" cy="116650"/>
          </a:xfrm>
          <a:custGeom>
            <a:avLst/>
            <a:gdLst>
              <a:gd name="connsiteX0" fmla="*/ 88957 w 102321"/>
              <a:gd name="connsiteY0" fmla="*/ 116650 h 116650"/>
              <a:gd name="connsiteX1" fmla="*/ 0 w 102321"/>
              <a:gd name="connsiteY1" fmla="*/ 58320 h 116650"/>
              <a:gd name="connsiteX2" fmla="*/ 88957 w 102321"/>
              <a:gd name="connsiteY2" fmla="*/ 0 h 116650"/>
              <a:gd name="connsiteX3" fmla="*/ 102318 w 102321"/>
              <a:gd name="connsiteY3" fmla="*/ 8757 h 116650"/>
              <a:gd name="connsiteX4" fmla="*/ 26716 w 102321"/>
              <a:gd name="connsiteY4" fmla="*/ 58320 h 116650"/>
              <a:gd name="connsiteX5" fmla="*/ 102322 w 102321"/>
              <a:gd name="connsiteY5" fmla="*/ 107893 h 116650"/>
              <a:gd name="connsiteX6" fmla="*/ 88957 w 102321"/>
              <a:gd name="connsiteY6" fmla="*/ 116650 h 116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321" h="116650">
                <a:moveTo>
                  <a:pt x="88957" y="116650"/>
                </a:moveTo>
                <a:lnTo>
                  <a:pt x="0" y="58320"/>
                </a:lnTo>
                <a:lnTo>
                  <a:pt x="88957" y="0"/>
                </a:lnTo>
                <a:lnTo>
                  <a:pt x="102318" y="8757"/>
                </a:lnTo>
                <a:lnTo>
                  <a:pt x="26716" y="58320"/>
                </a:lnTo>
                <a:lnTo>
                  <a:pt x="102322" y="107893"/>
                </a:lnTo>
                <a:lnTo>
                  <a:pt x="88957" y="116650"/>
                </a:lnTo>
                <a:close/>
              </a:path>
            </a:pathLst>
          </a:custGeom>
          <a:solidFill>
            <a:schemeClr val="bg1"/>
          </a:solidFill>
          <a:ln w="3076" cap="flat">
            <a:noFill/>
            <a:prstDash val="solid"/>
            <a:miter/>
          </a:ln>
        </p:spPr>
        <p:txBody>
          <a:bodyPr rtlCol="0" anchor="ctr"/>
          <a:lstStyle/>
          <a:p>
            <a:endParaRPr lang="vi-VN"/>
          </a:p>
        </p:txBody>
      </p:sp>
      <p:sp>
        <p:nvSpPr>
          <p:cNvPr id="13" name="Hình Bầu dục 22">
            <a:hlinkClick r:id="" action="ppaction://hlinkshowjump?jump=previousslide"/>
            <a:extLst>
              <a:ext uri="{FF2B5EF4-FFF2-40B4-BE49-F238E27FC236}">
                <a16:creationId xmlns:a16="http://schemas.microsoft.com/office/drawing/2014/main" id="{7DBEDB4E-1AAE-895B-976E-02E67ADB528D}"/>
              </a:ext>
            </a:extLst>
          </p:cNvPr>
          <p:cNvSpPr/>
          <p:nvPr/>
        </p:nvSpPr>
        <p:spPr>
          <a:xfrm>
            <a:off x="5602495" y="6036469"/>
            <a:ext cx="384674" cy="384674"/>
          </a:xfrm>
          <a:prstGeom prst="ellipse">
            <a:avLst/>
          </a:prstGeom>
          <a:solidFill>
            <a:schemeClr val="bg1"/>
          </a:solidFill>
          <a:ln>
            <a:noFill/>
          </a:ln>
          <a:effectLst>
            <a:outerShdw blurRad="228600" dist="127000" dir="8100000" algn="tr"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14" name="Đồ họa 46" descr="Caret Left with solid fill">
            <a:hlinkClick r:id="" action="ppaction://hlinkshowjump?jump=previousslide"/>
            <a:extLst>
              <a:ext uri="{FF2B5EF4-FFF2-40B4-BE49-F238E27FC236}">
                <a16:creationId xmlns:a16="http://schemas.microsoft.com/office/drawing/2014/main" id="{3911388F-4893-47B3-A50F-09ACA74DFD90}"/>
              </a:ext>
            </a:extLst>
          </p:cNvPr>
          <p:cNvSpPr/>
          <p:nvPr/>
        </p:nvSpPr>
        <p:spPr>
          <a:xfrm>
            <a:off x="5743494" y="6170351"/>
            <a:ext cx="102321" cy="116650"/>
          </a:xfrm>
          <a:custGeom>
            <a:avLst/>
            <a:gdLst>
              <a:gd name="connsiteX0" fmla="*/ 88957 w 102321"/>
              <a:gd name="connsiteY0" fmla="*/ 116650 h 116650"/>
              <a:gd name="connsiteX1" fmla="*/ 0 w 102321"/>
              <a:gd name="connsiteY1" fmla="*/ 58320 h 116650"/>
              <a:gd name="connsiteX2" fmla="*/ 88957 w 102321"/>
              <a:gd name="connsiteY2" fmla="*/ 0 h 116650"/>
              <a:gd name="connsiteX3" fmla="*/ 102318 w 102321"/>
              <a:gd name="connsiteY3" fmla="*/ 8757 h 116650"/>
              <a:gd name="connsiteX4" fmla="*/ 26716 w 102321"/>
              <a:gd name="connsiteY4" fmla="*/ 58320 h 116650"/>
              <a:gd name="connsiteX5" fmla="*/ 102322 w 102321"/>
              <a:gd name="connsiteY5" fmla="*/ 107893 h 116650"/>
              <a:gd name="connsiteX6" fmla="*/ 88957 w 102321"/>
              <a:gd name="connsiteY6" fmla="*/ 116650 h 116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321" h="116650">
                <a:moveTo>
                  <a:pt x="88957" y="116650"/>
                </a:moveTo>
                <a:lnTo>
                  <a:pt x="0" y="58320"/>
                </a:lnTo>
                <a:lnTo>
                  <a:pt x="88957" y="0"/>
                </a:lnTo>
                <a:lnTo>
                  <a:pt x="102318" y="8757"/>
                </a:lnTo>
                <a:lnTo>
                  <a:pt x="26716" y="58320"/>
                </a:lnTo>
                <a:lnTo>
                  <a:pt x="102322" y="107893"/>
                </a:lnTo>
                <a:lnTo>
                  <a:pt x="88957" y="116650"/>
                </a:lnTo>
                <a:close/>
              </a:path>
            </a:pathLst>
          </a:custGeom>
          <a:solidFill>
            <a:srgbClr val="FF0000"/>
          </a:solidFill>
          <a:ln w="3076" cap="flat">
            <a:noFill/>
            <a:prstDash val="solid"/>
            <a:miter/>
          </a:ln>
        </p:spPr>
        <p:txBody>
          <a:bodyPr rtlCol="0" anchor="ctr"/>
          <a:lstStyle/>
          <a:p>
            <a:endParaRPr lang="vi-VN"/>
          </a:p>
        </p:txBody>
      </p:sp>
      <p:sp>
        <p:nvSpPr>
          <p:cNvPr id="15" name="TextBox 14">
            <a:extLst>
              <a:ext uri="{FF2B5EF4-FFF2-40B4-BE49-F238E27FC236}">
                <a16:creationId xmlns:a16="http://schemas.microsoft.com/office/drawing/2014/main" id="{27698397-A63C-425F-249E-ED3732978987}"/>
              </a:ext>
            </a:extLst>
          </p:cNvPr>
          <p:cNvSpPr txBox="1"/>
          <p:nvPr/>
        </p:nvSpPr>
        <p:spPr>
          <a:xfrm>
            <a:off x="402597" y="1233030"/>
            <a:ext cx="10784114" cy="369332"/>
          </a:xfrm>
          <a:prstGeom prst="rect">
            <a:avLst/>
          </a:prstGeom>
          <a:noFill/>
        </p:spPr>
        <p:txBody>
          <a:bodyPr wrap="square">
            <a:spAutoFit/>
          </a:bodyPr>
          <a:lstStyle/>
          <a:p>
            <a:pPr marR="0" lvl="0" algn="just">
              <a:spcBef>
                <a:spcPts val="0"/>
              </a:spcBef>
              <a:spcAft>
                <a:spcPts val="0"/>
              </a:spcAft>
            </a:pPr>
            <a:r>
              <a:rPr lang="vi-VN" sz="1800" b="1" dirty="0">
                <a:effectLst/>
                <a:latin typeface="Times New Roman" panose="02020603050405020304" pitchFamily="18" charset="0"/>
                <a:ea typeface="Noto Sans Mono"/>
                <a:cs typeface="Noto Sans Mono"/>
              </a:rPr>
              <a:t>c.   SQL</a:t>
            </a:r>
            <a:endParaRPr lang="en-US" sz="800" b="1" dirty="0">
              <a:effectLst/>
              <a:latin typeface="Noto Sans Mono"/>
              <a:ea typeface="Noto Sans Mono"/>
              <a:cs typeface="Noto Sans Mono"/>
            </a:endParaRPr>
          </a:p>
        </p:txBody>
      </p:sp>
      <p:sp>
        <p:nvSpPr>
          <p:cNvPr id="16" name="TextBox 15">
            <a:extLst>
              <a:ext uri="{FF2B5EF4-FFF2-40B4-BE49-F238E27FC236}">
                <a16:creationId xmlns:a16="http://schemas.microsoft.com/office/drawing/2014/main" id="{2CDB1023-990F-5026-63FA-189A13E3ED9E}"/>
              </a:ext>
            </a:extLst>
          </p:cNvPr>
          <p:cNvSpPr txBox="1"/>
          <p:nvPr/>
        </p:nvSpPr>
        <p:spPr>
          <a:xfrm>
            <a:off x="268491" y="806366"/>
            <a:ext cx="5930992" cy="461665"/>
          </a:xfrm>
          <a:prstGeom prst="rect">
            <a:avLst/>
          </a:prstGeom>
          <a:noFill/>
        </p:spPr>
        <p:txBody>
          <a:bodyPr wrap="square" rtlCol="0">
            <a:spAutoFit/>
          </a:bodyPr>
          <a:lstStyle/>
          <a:p>
            <a:r>
              <a:rPr lang="vi-VN" sz="2400" dirty="0">
                <a:latin typeface="Segoe UI Black" panose="020B0A02040204020203" pitchFamily="34" charset="0"/>
                <a:ea typeface="Segoe UI Black" panose="020B0A02040204020203" pitchFamily="34" charset="0"/>
              </a:rPr>
              <a:t>3.Tạo Data base và câu hỏi truy vấn</a:t>
            </a:r>
            <a:endParaRPr lang="en-US" sz="2400" dirty="0">
              <a:latin typeface="Segoe UI Black" panose="020B0A02040204020203" pitchFamily="34" charset="0"/>
              <a:ea typeface="Segoe UI Black" panose="020B0A02040204020203" pitchFamily="34" charset="0"/>
            </a:endParaRPr>
          </a:p>
        </p:txBody>
      </p:sp>
      <p:pic>
        <p:nvPicPr>
          <p:cNvPr id="3" name="Picture 2">
            <a:extLst>
              <a:ext uri="{FF2B5EF4-FFF2-40B4-BE49-F238E27FC236}">
                <a16:creationId xmlns:a16="http://schemas.microsoft.com/office/drawing/2014/main" id="{52CD956E-AD21-05E3-D78B-E2A1B5D2B3D6}"/>
              </a:ext>
            </a:extLst>
          </p:cNvPr>
          <p:cNvPicPr>
            <a:picLocks noChangeAspect="1"/>
          </p:cNvPicPr>
          <p:nvPr/>
        </p:nvPicPr>
        <p:blipFill>
          <a:blip r:embed="rId2"/>
          <a:stretch>
            <a:fillRect/>
          </a:stretch>
        </p:blipFill>
        <p:spPr>
          <a:xfrm>
            <a:off x="590868" y="1602362"/>
            <a:ext cx="1924319" cy="571580"/>
          </a:xfrm>
          <a:prstGeom prst="rect">
            <a:avLst/>
          </a:prstGeom>
        </p:spPr>
      </p:pic>
      <p:pic>
        <p:nvPicPr>
          <p:cNvPr id="17" name="Picture 16">
            <a:extLst>
              <a:ext uri="{FF2B5EF4-FFF2-40B4-BE49-F238E27FC236}">
                <a16:creationId xmlns:a16="http://schemas.microsoft.com/office/drawing/2014/main" id="{5AF7A5E2-CEAE-FA82-1C73-DE32E9B94FD4}"/>
              </a:ext>
            </a:extLst>
          </p:cNvPr>
          <p:cNvPicPr>
            <a:picLocks noChangeAspect="1"/>
          </p:cNvPicPr>
          <p:nvPr/>
        </p:nvPicPr>
        <p:blipFill>
          <a:blip r:embed="rId3"/>
          <a:stretch>
            <a:fillRect/>
          </a:stretch>
        </p:blipFill>
        <p:spPr>
          <a:xfrm>
            <a:off x="590868" y="2299876"/>
            <a:ext cx="2279650" cy="298450"/>
          </a:xfrm>
          <a:prstGeom prst="rect">
            <a:avLst/>
          </a:prstGeom>
        </p:spPr>
      </p:pic>
      <p:pic>
        <p:nvPicPr>
          <p:cNvPr id="19" name="Picture 18">
            <a:extLst>
              <a:ext uri="{FF2B5EF4-FFF2-40B4-BE49-F238E27FC236}">
                <a16:creationId xmlns:a16="http://schemas.microsoft.com/office/drawing/2014/main" id="{EB946448-7CEA-14FB-3592-65DEB88EC493}"/>
              </a:ext>
            </a:extLst>
          </p:cNvPr>
          <p:cNvPicPr>
            <a:picLocks noChangeAspect="1"/>
          </p:cNvPicPr>
          <p:nvPr/>
        </p:nvPicPr>
        <p:blipFill>
          <a:blip r:embed="rId4"/>
          <a:stretch>
            <a:fillRect/>
          </a:stretch>
        </p:blipFill>
        <p:spPr>
          <a:xfrm>
            <a:off x="535991" y="2871456"/>
            <a:ext cx="4610743" cy="724001"/>
          </a:xfrm>
          <a:prstGeom prst="rect">
            <a:avLst/>
          </a:prstGeom>
        </p:spPr>
      </p:pic>
      <p:pic>
        <p:nvPicPr>
          <p:cNvPr id="20" name="Picture 19">
            <a:extLst>
              <a:ext uri="{FF2B5EF4-FFF2-40B4-BE49-F238E27FC236}">
                <a16:creationId xmlns:a16="http://schemas.microsoft.com/office/drawing/2014/main" id="{11FDADF7-7551-FD46-D008-DE656E684C8A}"/>
              </a:ext>
            </a:extLst>
          </p:cNvPr>
          <p:cNvPicPr>
            <a:picLocks noChangeAspect="1"/>
          </p:cNvPicPr>
          <p:nvPr/>
        </p:nvPicPr>
        <p:blipFill>
          <a:blip r:embed="rId5"/>
          <a:stretch>
            <a:fillRect/>
          </a:stretch>
        </p:blipFill>
        <p:spPr>
          <a:xfrm>
            <a:off x="601940" y="3807549"/>
            <a:ext cx="4464050" cy="1168400"/>
          </a:xfrm>
          <a:prstGeom prst="rect">
            <a:avLst/>
          </a:prstGeom>
        </p:spPr>
      </p:pic>
      <p:pic>
        <p:nvPicPr>
          <p:cNvPr id="22" name="Picture 21">
            <a:extLst>
              <a:ext uri="{FF2B5EF4-FFF2-40B4-BE49-F238E27FC236}">
                <a16:creationId xmlns:a16="http://schemas.microsoft.com/office/drawing/2014/main" id="{E078D3FC-C835-5CB1-F58D-481A137D1F8E}"/>
              </a:ext>
            </a:extLst>
          </p:cNvPr>
          <p:cNvPicPr>
            <a:picLocks noChangeAspect="1"/>
          </p:cNvPicPr>
          <p:nvPr/>
        </p:nvPicPr>
        <p:blipFill>
          <a:blip r:embed="rId6"/>
          <a:stretch>
            <a:fillRect/>
          </a:stretch>
        </p:blipFill>
        <p:spPr>
          <a:xfrm>
            <a:off x="6079225" y="1551052"/>
            <a:ext cx="3381847" cy="590632"/>
          </a:xfrm>
          <a:prstGeom prst="rect">
            <a:avLst/>
          </a:prstGeom>
        </p:spPr>
      </p:pic>
      <p:pic>
        <p:nvPicPr>
          <p:cNvPr id="23" name="Picture 22" descr="A white background with black text and numbers&#10;&#10;Description automatically generated">
            <a:extLst>
              <a:ext uri="{FF2B5EF4-FFF2-40B4-BE49-F238E27FC236}">
                <a16:creationId xmlns:a16="http://schemas.microsoft.com/office/drawing/2014/main" id="{16EAA0AE-FBF5-3232-5463-E95DAEBE7520}"/>
              </a:ext>
            </a:extLst>
          </p:cNvPr>
          <p:cNvPicPr>
            <a:picLocks noChangeAspect="1"/>
          </p:cNvPicPr>
          <p:nvPr/>
        </p:nvPicPr>
        <p:blipFill>
          <a:blip r:embed="rId7"/>
          <a:stretch>
            <a:fillRect/>
          </a:stretch>
        </p:blipFill>
        <p:spPr>
          <a:xfrm>
            <a:off x="6096000" y="2362090"/>
            <a:ext cx="4057650" cy="971550"/>
          </a:xfrm>
          <a:prstGeom prst="rect">
            <a:avLst/>
          </a:prstGeom>
        </p:spPr>
      </p:pic>
      <p:pic>
        <p:nvPicPr>
          <p:cNvPr id="25" name="Picture 24">
            <a:extLst>
              <a:ext uri="{FF2B5EF4-FFF2-40B4-BE49-F238E27FC236}">
                <a16:creationId xmlns:a16="http://schemas.microsoft.com/office/drawing/2014/main" id="{4ACE436A-6008-CE30-3400-80B7F526C9B0}"/>
              </a:ext>
            </a:extLst>
          </p:cNvPr>
          <p:cNvPicPr>
            <a:picLocks noChangeAspect="1"/>
          </p:cNvPicPr>
          <p:nvPr/>
        </p:nvPicPr>
        <p:blipFill>
          <a:blip r:embed="rId8"/>
          <a:stretch>
            <a:fillRect/>
          </a:stretch>
        </p:blipFill>
        <p:spPr>
          <a:xfrm>
            <a:off x="6096000" y="3631341"/>
            <a:ext cx="5010849" cy="924054"/>
          </a:xfrm>
          <a:prstGeom prst="rect">
            <a:avLst/>
          </a:prstGeom>
        </p:spPr>
      </p:pic>
      <p:pic>
        <p:nvPicPr>
          <p:cNvPr id="26" name="Picture 25" descr="A close up of a sign&#10;&#10;Description automatically generated">
            <a:extLst>
              <a:ext uri="{FF2B5EF4-FFF2-40B4-BE49-F238E27FC236}">
                <a16:creationId xmlns:a16="http://schemas.microsoft.com/office/drawing/2014/main" id="{04D80F4A-453B-B877-06A1-3950BBDE1507}"/>
              </a:ext>
            </a:extLst>
          </p:cNvPr>
          <p:cNvPicPr>
            <a:picLocks noChangeAspect="1"/>
          </p:cNvPicPr>
          <p:nvPr/>
        </p:nvPicPr>
        <p:blipFill>
          <a:blip r:embed="rId9"/>
          <a:stretch>
            <a:fillRect/>
          </a:stretch>
        </p:blipFill>
        <p:spPr>
          <a:xfrm>
            <a:off x="6139374" y="4810078"/>
            <a:ext cx="2114550" cy="323850"/>
          </a:xfrm>
          <a:prstGeom prst="rect">
            <a:avLst/>
          </a:prstGeom>
        </p:spPr>
      </p:pic>
    </p:spTree>
    <p:extLst>
      <p:ext uri="{BB962C8B-B14F-4D97-AF65-F5344CB8AC3E}">
        <p14:creationId xmlns:p14="http://schemas.microsoft.com/office/powerpoint/2010/main" val="34038631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CE3603E7-F00F-B725-3903-23F063791942}"/>
              </a:ext>
            </a:extLst>
          </p:cNvPr>
          <p:cNvSpPr/>
          <p:nvPr/>
        </p:nvSpPr>
        <p:spPr>
          <a:xfrm>
            <a:off x="9351254" y="270976"/>
            <a:ext cx="914400" cy="313636"/>
          </a:xfrm>
          <a:prstGeom prst="roundRect">
            <a:avLst>
              <a:gd name="adj"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 name="TextBox 4">
            <a:extLst>
              <a:ext uri="{FF2B5EF4-FFF2-40B4-BE49-F238E27FC236}">
                <a16:creationId xmlns:a16="http://schemas.microsoft.com/office/drawing/2014/main" id="{77430729-845E-9273-45E3-075C7EB8E228}"/>
              </a:ext>
            </a:extLst>
          </p:cNvPr>
          <p:cNvSpPr txBox="1"/>
          <p:nvPr/>
        </p:nvSpPr>
        <p:spPr>
          <a:xfrm>
            <a:off x="9538885" y="320072"/>
            <a:ext cx="561051" cy="215444"/>
          </a:xfrm>
          <a:prstGeom prst="rect">
            <a:avLst/>
          </a:prstGeom>
          <a:noFill/>
        </p:spPr>
        <p:txBody>
          <a:bodyPr wrap="none" lIns="0" tIns="0" rIns="0" bIns="0" rtlCol="0">
            <a:spAutoFit/>
          </a:bodyPr>
          <a:lstStyle/>
          <a:p>
            <a:pPr algn="l"/>
            <a:r>
              <a:rPr lang="en-US" sz="1400" b="1" dirty="0" err="1">
                <a:solidFill>
                  <a:schemeClr val="bg1"/>
                </a:solidFill>
                <a:latin typeface="#9Slide03 Play" panose="00000500000000000000" pitchFamily="2" charset="0"/>
              </a:rPr>
              <a:t>Phần</a:t>
            </a:r>
            <a:r>
              <a:rPr lang="en-US" sz="1400" b="1" dirty="0">
                <a:solidFill>
                  <a:schemeClr val="bg1"/>
                </a:solidFill>
                <a:latin typeface="#9Slide03 Play" panose="00000500000000000000" pitchFamily="2" charset="0"/>
              </a:rPr>
              <a:t> </a:t>
            </a:r>
            <a:r>
              <a:rPr lang="vi-VN" sz="1400" b="1" dirty="0">
                <a:solidFill>
                  <a:schemeClr val="bg1"/>
                </a:solidFill>
                <a:latin typeface="#9Slide03 Play" panose="00000500000000000000" pitchFamily="2" charset="0"/>
              </a:rPr>
              <a:t>II</a:t>
            </a:r>
            <a:r>
              <a:rPr lang="en-US" sz="1400" b="1" dirty="0">
                <a:solidFill>
                  <a:schemeClr val="bg1"/>
                </a:solidFill>
                <a:latin typeface="#9Slide03 Play" panose="00000500000000000000" pitchFamily="2" charset="0"/>
              </a:rPr>
              <a:t>I</a:t>
            </a:r>
          </a:p>
        </p:txBody>
      </p:sp>
      <p:sp>
        <p:nvSpPr>
          <p:cNvPr id="6" name="TextBox 5">
            <a:extLst>
              <a:ext uri="{FF2B5EF4-FFF2-40B4-BE49-F238E27FC236}">
                <a16:creationId xmlns:a16="http://schemas.microsoft.com/office/drawing/2014/main" id="{656A7E85-58A0-C5ED-B6EA-BC346C7D4A86}"/>
              </a:ext>
            </a:extLst>
          </p:cNvPr>
          <p:cNvSpPr txBox="1"/>
          <p:nvPr/>
        </p:nvSpPr>
        <p:spPr>
          <a:xfrm>
            <a:off x="8287360" y="320072"/>
            <a:ext cx="512961" cy="215444"/>
          </a:xfrm>
          <a:prstGeom prst="rect">
            <a:avLst/>
          </a:prstGeom>
          <a:noFill/>
        </p:spPr>
        <p:txBody>
          <a:bodyPr wrap="none" lIns="0" tIns="0" rIns="0" bIns="0" rtlCol="0">
            <a:spAutoFit/>
          </a:bodyPr>
          <a:lstStyle/>
          <a:p>
            <a:pPr algn="l"/>
            <a:r>
              <a:rPr lang="en-US" sz="1400" b="1" dirty="0" err="1">
                <a:latin typeface="#9Slide03 Play" panose="00000500000000000000" pitchFamily="2" charset="0"/>
              </a:rPr>
              <a:t>Phần</a:t>
            </a:r>
            <a:r>
              <a:rPr lang="en-US" sz="1400" b="1" dirty="0">
                <a:latin typeface="#9Slide03 Play" panose="00000500000000000000" pitchFamily="2" charset="0"/>
              </a:rPr>
              <a:t> II</a:t>
            </a:r>
          </a:p>
        </p:txBody>
      </p:sp>
      <p:sp>
        <p:nvSpPr>
          <p:cNvPr id="7" name="TextBox 6">
            <a:extLst>
              <a:ext uri="{FF2B5EF4-FFF2-40B4-BE49-F238E27FC236}">
                <a16:creationId xmlns:a16="http://schemas.microsoft.com/office/drawing/2014/main" id="{A6147D12-8E18-F6DE-B9CD-545F033B66A0}"/>
              </a:ext>
            </a:extLst>
          </p:cNvPr>
          <p:cNvSpPr txBox="1"/>
          <p:nvPr/>
        </p:nvSpPr>
        <p:spPr>
          <a:xfrm>
            <a:off x="5795530" y="320072"/>
            <a:ext cx="687689" cy="215444"/>
          </a:xfrm>
          <a:prstGeom prst="rect">
            <a:avLst/>
          </a:prstGeom>
          <a:noFill/>
        </p:spPr>
        <p:txBody>
          <a:bodyPr wrap="none" lIns="0" tIns="0" rIns="0" bIns="0" rtlCol="0">
            <a:spAutoFit/>
          </a:bodyPr>
          <a:lstStyle/>
          <a:p>
            <a:pPr algn="l"/>
            <a:r>
              <a:rPr lang="en-US" sz="1400" b="1" dirty="0">
                <a:latin typeface="#9Slide03 Play" panose="00000500000000000000" pitchFamily="2" charset="0"/>
              </a:rPr>
              <a:t>Member</a:t>
            </a:r>
          </a:p>
        </p:txBody>
      </p:sp>
      <p:sp>
        <p:nvSpPr>
          <p:cNvPr id="8" name="TextBox 7">
            <a:extLst>
              <a:ext uri="{FF2B5EF4-FFF2-40B4-BE49-F238E27FC236}">
                <a16:creationId xmlns:a16="http://schemas.microsoft.com/office/drawing/2014/main" id="{2FF9608D-BFBF-69E7-2FFD-887EB87B4584}"/>
              </a:ext>
            </a:extLst>
          </p:cNvPr>
          <p:cNvSpPr txBox="1"/>
          <p:nvPr/>
        </p:nvSpPr>
        <p:spPr>
          <a:xfrm>
            <a:off x="10715426" y="320072"/>
            <a:ext cx="657231" cy="215444"/>
          </a:xfrm>
          <a:prstGeom prst="rect">
            <a:avLst/>
          </a:prstGeom>
          <a:noFill/>
        </p:spPr>
        <p:txBody>
          <a:bodyPr wrap="none" lIns="0" tIns="0" rIns="0" bIns="0" rtlCol="0">
            <a:spAutoFit/>
          </a:bodyPr>
          <a:lstStyle/>
          <a:p>
            <a:pPr algn="l"/>
            <a:r>
              <a:rPr lang="en-US" sz="1400" b="1" dirty="0" err="1">
                <a:latin typeface="#9Slide03 Play" panose="00000500000000000000" pitchFamily="2" charset="0"/>
              </a:rPr>
              <a:t>Phần</a:t>
            </a:r>
            <a:r>
              <a:rPr lang="en-US" sz="1400" b="1" dirty="0">
                <a:latin typeface="#9Slide03 Play" panose="00000500000000000000" pitchFamily="2" charset="0"/>
              </a:rPr>
              <a:t> </a:t>
            </a:r>
            <a:r>
              <a:rPr lang="vi-VN" sz="1400" b="1" dirty="0">
                <a:latin typeface="#9Slide03 Play" panose="00000500000000000000" pitchFamily="2" charset="0"/>
              </a:rPr>
              <a:t>IV</a:t>
            </a:r>
            <a:endParaRPr lang="en-US" sz="1400" b="1" dirty="0">
              <a:latin typeface="#9Slide03 Play" panose="00000500000000000000" pitchFamily="2" charset="0"/>
            </a:endParaRPr>
          </a:p>
        </p:txBody>
      </p:sp>
      <p:sp>
        <p:nvSpPr>
          <p:cNvPr id="9" name="TextBox 8">
            <a:extLst>
              <a:ext uri="{FF2B5EF4-FFF2-40B4-BE49-F238E27FC236}">
                <a16:creationId xmlns:a16="http://schemas.microsoft.com/office/drawing/2014/main" id="{E5C28356-1B9A-78D7-0884-D8ABAC16EE25}"/>
              </a:ext>
            </a:extLst>
          </p:cNvPr>
          <p:cNvSpPr txBox="1"/>
          <p:nvPr/>
        </p:nvSpPr>
        <p:spPr>
          <a:xfrm>
            <a:off x="7132015" y="320072"/>
            <a:ext cx="464871" cy="215444"/>
          </a:xfrm>
          <a:prstGeom prst="rect">
            <a:avLst/>
          </a:prstGeom>
          <a:noFill/>
        </p:spPr>
        <p:txBody>
          <a:bodyPr wrap="none" lIns="0" tIns="0" rIns="0" bIns="0" rtlCol="0">
            <a:spAutoFit/>
          </a:bodyPr>
          <a:lstStyle/>
          <a:p>
            <a:pPr algn="l"/>
            <a:r>
              <a:rPr lang="en-US" sz="1400" b="1" dirty="0" err="1">
                <a:latin typeface="#9Slide03 Play" panose="00000500000000000000" pitchFamily="2" charset="0"/>
              </a:rPr>
              <a:t>Phần</a:t>
            </a:r>
            <a:r>
              <a:rPr lang="en-US" sz="1400" b="1" dirty="0">
                <a:latin typeface="#9Slide03 Play" panose="00000500000000000000" pitchFamily="2" charset="0"/>
              </a:rPr>
              <a:t> I</a:t>
            </a:r>
          </a:p>
        </p:txBody>
      </p:sp>
      <p:sp>
        <p:nvSpPr>
          <p:cNvPr id="10" name="TextBox 9">
            <a:extLst>
              <a:ext uri="{FF2B5EF4-FFF2-40B4-BE49-F238E27FC236}">
                <a16:creationId xmlns:a16="http://schemas.microsoft.com/office/drawing/2014/main" id="{7E16F646-DD9E-F688-F75F-11D740E74D6E}"/>
              </a:ext>
            </a:extLst>
          </p:cNvPr>
          <p:cNvSpPr txBox="1"/>
          <p:nvPr/>
        </p:nvSpPr>
        <p:spPr>
          <a:xfrm>
            <a:off x="4648200" y="320072"/>
            <a:ext cx="498534" cy="215444"/>
          </a:xfrm>
          <a:prstGeom prst="rect">
            <a:avLst/>
          </a:prstGeom>
          <a:noFill/>
        </p:spPr>
        <p:txBody>
          <a:bodyPr wrap="none" lIns="0" tIns="0" rIns="0" bIns="0" rtlCol="0">
            <a:spAutoFit/>
          </a:bodyPr>
          <a:lstStyle/>
          <a:p>
            <a:pPr algn="l"/>
            <a:r>
              <a:rPr lang="en-US" sz="1400" b="1" dirty="0">
                <a:latin typeface="#9Slide03 Play" panose="00000500000000000000" pitchFamily="2" charset="0"/>
              </a:rPr>
              <a:t>Home</a:t>
            </a:r>
          </a:p>
        </p:txBody>
      </p:sp>
      <p:sp>
        <p:nvSpPr>
          <p:cNvPr id="11" name="Hình Bầu dục 20">
            <a:hlinkClick r:id="" action="ppaction://hlinkshowjump?jump=nextslide"/>
            <a:extLst>
              <a:ext uri="{FF2B5EF4-FFF2-40B4-BE49-F238E27FC236}">
                <a16:creationId xmlns:a16="http://schemas.microsoft.com/office/drawing/2014/main" id="{A26EC481-E2CC-0A37-698F-11CF4A9DE395}"/>
              </a:ext>
            </a:extLst>
          </p:cNvPr>
          <p:cNvSpPr/>
          <p:nvPr/>
        </p:nvSpPr>
        <p:spPr>
          <a:xfrm>
            <a:off x="6199483" y="6036469"/>
            <a:ext cx="384674" cy="384674"/>
          </a:xfrm>
          <a:prstGeom prst="ellipse">
            <a:avLst/>
          </a:prstGeom>
          <a:solidFill>
            <a:srgbClr val="FF0000"/>
          </a:solidFill>
          <a:ln>
            <a:noFill/>
          </a:ln>
          <a:effectLst>
            <a:outerShdw blurRad="228600" dist="127000" dir="8100000" algn="tr" rotWithShape="0">
              <a:srgbClr val="467076">
                <a:alpha val="5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 name="Đồ họa 45" descr="Caret Left with solid fill">
            <a:hlinkClick r:id="" action="ppaction://hlinkshowjump?jump=nextslide"/>
            <a:extLst>
              <a:ext uri="{FF2B5EF4-FFF2-40B4-BE49-F238E27FC236}">
                <a16:creationId xmlns:a16="http://schemas.microsoft.com/office/drawing/2014/main" id="{6D674880-7F88-4A07-B329-AC0E59123FC8}"/>
              </a:ext>
            </a:extLst>
          </p:cNvPr>
          <p:cNvSpPr/>
          <p:nvPr/>
        </p:nvSpPr>
        <p:spPr>
          <a:xfrm flipH="1">
            <a:off x="6340482" y="6170351"/>
            <a:ext cx="102321" cy="116650"/>
          </a:xfrm>
          <a:custGeom>
            <a:avLst/>
            <a:gdLst>
              <a:gd name="connsiteX0" fmla="*/ 88957 w 102321"/>
              <a:gd name="connsiteY0" fmla="*/ 116650 h 116650"/>
              <a:gd name="connsiteX1" fmla="*/ 0 w 102321"/>
              <a:gd name="connsiteY1" fmla="*/ 58320 h 116650"/>
              <a:gd name="connsiteX2" fmla="*/ 88957 w 102321"/>
              <a:gd name="connsiteY2" fmla="*/ 0 h 116650"/>
              <a:gd name="connsiteX3" fmla="*/ 102318 w 102321"/>
              <a:gd name="connsiteY3" fmla="*/ 8757 h 116650"/>
              <a:gd name="connsiteX4" fmla="*/ 26716 w 102321"/>
              <a:gd name="connsiteY4" fmla="*/ 58320 h 116650"/>
              <a:gd name="connsiteX5" fmla="*/ 102322 w 102321"/>
              <a:gd name="connsiteY5" fmla="*/ 107893 h 116650"/>
              <a:gd name="connsiteX6" fmla="*/ 88957 w 102321"/>
              <a:gd name="connsiteY6" fmla="*/ 116650 h 116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321" h="116650">
                <a:moveTo>
                  <a:pt x="88957" y="116650"/>
                </a:moveTo>
                <a:lnTo>
                  <a:pt x="0" y="58320"/>
                </a:lnTo>
                <a:lnTo>
                  <a:pt x="88957" y="0"/>
                </a:lnTo>
                <a:lnTo>
                  <a:pt x="102318" y="8757"/>
                </a:lnTo>
                <a:lnTo>
                  <a:pt x="26716" y="58320"/>
                </a:lnTo>
                <a:lnTo>
                  <a:pt x="102322" y="107893"/>
                </a:lnTo>
                <a:lnTo>
                  <a:pt x="88957" y="116650"/>
                </a:lnTo>
                <a:close/>
              </a:path>
            </a:pathLst>
          </a:custGeom>
          <a:solidFill>
            <a:schemeClr val="bg1"/>
          </a:solidFill>
          <a:ln w="3076" cap="flat">
            <a:noFill/>
            <a:prstDash val="solid"/>
            <a:miter/>
          </a:ln>
        </p:spPr>
        <p:txBody>
          <a:bodyPr rtlCol="0" anchor="ctr"/>
          <a:lstStyle/>
          <a:p>
            <a:endParaRPr lang="vi-VN"/>
          </a:p>
        </p:txBody>
      </p:sp>
      <p:sp>
        <p:nvSpPr>
          <p:cNvPr id="13" name="Hình Bầu dục 22">
            <a:hlinkClick r:id="" action="ppaction://hlinkshowjump?jump=previousslide"/>
            <a:extLst>
              <a:ext uri="{FF2B5EF4-FFF2-40B4-BE49-F238E27FC236}">
                <a16:creationId xmlns:a16="http://schemas.microsoft.com/office/drawing/2014/main" id="{7DBEDB4E-1AAE-895B-976E-02E67ADB528D}"/>
              </a:ext>
            </a:extLst>
          </p:cNvPr>
          <p:cNvSpPr/>
          <p:nvPr/>
        </p:nvSpPr>
        <p:spPr>
          <a:xfrm>
            <a:off x="5602495" y="6036469"/>
            <a:ext cx="384674" cy="384674"/>
          </a:xfrm>
          <a:prstGeom prst="ellipse">
            <a:avLst/>
          </a:prstGeom>
          <a:solidFill>
            <a:schemeClr val="bg1"/>
          </a:solidFill>
          <a:ln>
            <a:noFill/>
          </a:ln>
          <a:effectLst>
            <a:outerShdw blurRad="228600" dist="127000" dir="8100000" algn="tr"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14" name="Đồ họa 46" descr="Caret Left with solid fill">
            <a:hlinkClick r:id="" action="ppaction://hlinkshowjump?jump=previousslide"/>
            <a:extLst>
              <a:ext uri="{FF2B5EF4-FFF2-40B4-BE49-F238E27FC236}">
                <a16:creationId xmlns:a16="http://schemas.microsoft.com/office/drawing/2014/main" id="{3911388F-4893-47B3-A50F-09ACA74DFD90}"/>
              </a:ext>
            </a:extLst>
          </p:cNvPr>
          <p:cNvSpPr/>
          <p:nvPr/>
        </p:nvSpPr>
        <p:spPr>
          <a:xfrm>
            <a:off x="5743494" y="6170351"/>
            <a:ext cx="102321" cy="116650"/>
          </a:xfrm>
          <a:custGeom>
            <a:avLst/>
            <a:gdLst>
              <a:gd name="connsiteX0" fmla="*/ 88957 w 102321"/>
              <a:gd name="connsiteY0" fmla="*/ 116650 h 116650"/>
              <a:gd name="connsiteX1" fmla="*/ 0 w 102321"/>
              <a:gd name="connsiteY1" fmla="*/ 58320 h 116650"/>
              <a:gd name="connsiteX2" fmla="*/ 88957 w 102321"/>
              <a:gd name="connsiteY2" fmla="*/ 0 h 116650"/>
              <a:gd name="connsiteX3" fmla="*/ 102318 w 102321"/>
              <a:gd name="connsiteY3" fmla="*/ 8757 h 116650"/>
              <a:gd name="connsiteX4" fmla="*/ 26716 w 102321"/>
              <a:gd name="connsiteY4" fmla="*/ 58320 h 116650"/>
              <a:gd name="connsiteX5" fmla="*/ 102322 w 102321"/>
              <a:gd name="connsiteY5" fmla="*/ 107893 h 116650"/>
              <a:gd name="connsiteX6" fmla="*/ 88957 w 102321"/>
              <a:gd name="connsiteY6" fmla="*/ 116650 h 116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321" h="116650">
                <a:moveTo>
                  <a:pt x="88957" y="116650"/>
                </a:moveTo>
                <a:lnTo>
                  <a:pt x="0" y="58320"/>
                </a:lnTo>
                <a:lnTo>
                  <a:pt x="88957" y="0"/>
                </a:lnTo>
                <a:lnTo>
                  <a:pt x="102318" y="8757"/>
                </a:lnTo>
                <a:lnTo>
                  <a:pt x="26716" y="58320"/>
                </a:lnTo>
                <a:lnTo>
                  <a:pt x="102322" y="107893"/>
                </a:lnTo>
                <a:lnTo>
                  <a:pt x="88957" y="116650"/>
                </a:lnTo>
                <a:close/>
              </a:path>
            </a:pathLst>
          </a:custGeom>
          <a:solidFill>
            <a:srgbClr val="FF0000"/>
          </a:solidFill>
          <a:ln w="3076" cap="flat">
            <a:noFill/>
            <a:prstDash val="solid"/>
            <a:miter/>
          </a:ln>
        </p:spPr>
        <p:txBody>
          <a:bodyPr rtlCol="0" anchor="ctr"/>
          <a:lstStyle/>
          <a:p>
            <a:endParaRPr lang="vi-VN"/>
          </a:p>
        </p:txBody>
      </p:sp>
      <p:sp>
        <p:nvSpPr>
          <p:cNvPr id="15" name="TextBox 14">
            <a:extLst>
              <a:ext uri="{FF2B5EF4-FFF2-40B4-BE49-F238E27FC236}">
                <a16:creationId xmlns:a16="http://schemas.microsoft.com/office/drawing/2014/main" id="{27698397-A63C-425F-249E-ED3732978987}"/>
              </a:ext>
            </a:extLst>
          </p:cNvPr>
          <p:cNvSpPr txBox="1"/>
          <p:nvPr/>
        </p:nvSpPr>
        <p:spPr>
          <a:xfrm>
            <a:off x="402597" y="1233030"/>
            <a:ext cx="10784114" cy="369332"/>
          </a:xfrm>
          <a:prstGeom prst="rect">
            <a:avLst/>
          </a:prstGeom>
          <a:noFill/>
        </p:spPr>
        <p:txBody>
          <a:bodyPr wrap="square">
            <a:spAutoFit/>
          </a:bodyPr>
          <a:lstStyle/>
          <a:p>
            <a:pPr marR="0" lvl="0" algn="just">
              <a:spcBef>
                <a:spcPts val="0"/>
              </a:spcBef>
              <a:spcAft>
                <a:spcPts val="0"/>
              </a:spcAft>
            </a:pPr>
            <a:r>
              <a:rPr lang="vi-VN" sz="1800" b="1" dirty="0">
                <a:effectLst/>
                <a:latin typeface="Times New Roman" panose="02020603050405020304" pitchFamily="18" charset="0"/>
                <a:ea typeface="Noto Sans Mono"/>
                <a:cs typeface="Noto Sans Mono"/>
              </a:rPr>
              <a:t>c.   SQL</a:t>
            </a:r>
            <a:endParaRPr lang="en-US" sz="800" b="1" dirty="0">
              <a:effectLst/>
              <a:latin typeface="Noto Sans Mono"/>
              <a:ea typeface="Noto Sans Mono"/>
              <a:cs typeface="Noto Sans Mono"/>
            </a:endParaRPr>
          </a:p>
        </p:txBody>
      </p:sp>
      <p:sp>
        <p:nvSpPr>
          <p:cNvPr id="16" name="TextBox 15">
            <a:extLst>
              <a:ext uri="{FF2B5EF4-FFF2-40B4-BE49-F238E27FC236}">
                <a16:creationId xmlns:a16="http://schemas.microsoft.com/office/drawing/2014/main" id="{2CDB1023-990F-5026-63FA-189A13E3ED9E}"/>
              </a:ext>
            </a:extLst>
          </p:cNvPr>
          <p:cNvSpPr txBox="1"/>
          <p:nvPr/>
        </p:nvSpPr>
        <p:spPr>
          <a:xfrm>
            <a:off x="268491" y="806366"/>
            <a:ext cx="5930992" cy="461665"/>
          </a:xfrm>
          <a:prstGeom prst="rect">
            <a:avLst/>
          </a:prstGeom>
          <a:noFill/>
        </p:spPr>
        <p:txBody>
          <a:bodyPr wrap="square" rtlCol="0">
            <a:spAutoFit/>
          </a:bodyPr>
          <a:lstStyle/>
          <a:p>
            <a:r>
              <a:rPr lang="vi-VN" sz="2400" dirty="0">
                <a:latin typeface="Segoe UI Black" panose="020B0A02040204020203" pitchFamily="34" charset="0"/>
                <a:ea typeface="Segoe UI Black" panose="020B0A02040204020203" pitchFamily="34" charset="0"/>
              </a:rPr>
              <a:t>3.Tạo Data base và câu hỏi truy vấn</a:t>
            </a:r>
            <a:endParaRPr lang="en-US" sz="2400" dirty="0">
              <a:latin typeface="Segoe UI Black" panose="020B0A02040204020203" pitchFamily="34" charset="0"/>
              <a:ea typeface="Segoe UI Black" panose="020B0A02040204020203" pitchFamily="34" charset="0"/>
            </a:endParaRPr>
          </a:p>
        </p:txBody>
      </p:sp>
      <p:pic>
        <p:nvPicPr>
          <p:cNvPr id="3" name="Picture 2">
            <a:extLst>
              <a:ext uri="{FF2B5EF4-FFF2-40B4-BE49-F238E27FC236}">
                <a16:creationId xmlns:a16="http://schemas.microsoft.com/office/drawing/2014/main" id="{15AE4DFA-345B-039D-FD4F-F0E99BCD80B4}"/>
              </a:ext>
            </a:extLst>
          </p:cNvPr>
          <p:cNvPicPr>
            <a:picLocks noChangeAspect="1"/>
          </p:cNvPicPr>
          <p:nvPr/>
        </p:nvPicPr>
        <p:blipFill>
          <a:blip r:embed="rId2"/>
          <a:stretch>
            <a:fillRect/>
          </a:stretch>
        </p:blipFill>
        <p:spPr>
          <a:xfrm>
            <a:off x="544014" y="1600548"/>
            <a:ext cx="5058481" cy="724001"/>
          </a:xfrm>
          <a:prstGeom prst="rect">
            <a:avLst/>
          </a:prstGeom>
        </p:spPr>
      </p:pic>
      <p:pic>
        <p:nvPicPr>
          <p:cNvPr id="17" name="Picture 16">
            <a:extLst>
              <a:ext uri="{FF2B5EF4-FFF2-40B4-BE49-F238E27FC236}">
                <a16:creationId xmlns:a16="http://schemas.microsoft.com/office/drawing/2014/main" id="{01ED6482-E1E6-563F-6F9B-C153DD86451E}"/>
              </a:ext>
            </a:extLst>
          </p:cNvPr>
          <p:cNvPicPr>
            <a:picLocks noChangeAspect="1"/>
          </p:cNvPicPr>
          <p:nvPr/>
        </p:nvPicPr>
        <p:blipFill>
          <a:blip r:embed="rId3"/>
          <a:stretch>
            <a:fillRect/>
          </a:stretch>
        </p:blipFill>
        <p:spPr>
          <a:xfrm>
            <a:off x="558359" y="2501491"/>
            <a:ext cx="2127250" cy="311150"/>
          </a:xfrm>
          <a:prstGeom prst="rect">
            <a:avLst/>
          </a:prstGeom>
        </p:spPr>
      </p:pic>
      <p:pic>
        <p:nvPicPr>
          <p:cNvPr id="19" name="Picture 18">
            <a:extLst>
              <a:ext uri="{FF2B5EF4-FFF2-40B4-BE49-F238E27FC236}">
                <a16:creationId xmlns:a16="http://schemas.microsoft.com/office/drawing/2014/main" id="{C26AB424-1756-987B-3082-ECA7AF813099}"/>
              </a:ext>
            </a:extLst>
          </p:cNvPr>
          <p:cNvPicPr>
            <a:picLocks noChangeAspect="1"/>
          </p:cNvPicPr>
          <p:nvPr/>
        </p:nvPicPr>
        <p:blipFill>
          <a:blip r:embed="rId4"/>
          <a:stretch>
            <a:fillRect/>
          </a:stretch>
        </p:blipFill>
        <p:spPr>
          <a:xfrm>
            <a:off x="558359" y="3124157"/>
            <a:ext cx="2924583" cy="609685"/>
          </a:xfrm>
          <a:prstGeom prst="rect">
            <a:avLst/>
          </a:prstGeom>
        </p:spPr>
      </p:pic>
      <p:pic>
        <p:nvPicPr>
          <p:cNvPr id="20" name="Picture 19" descr="A group of numbers on a white surface&#10;&#10;Description automatically generated">
            <a:extLst>
              <a:ext uri="{FF2B5EF4-FFF2-40B4-BE49-F238E27FC236}">
                <a16:creationId xmlns:a16="http://schemas.microsoft.com/office/drawing/2014/main" id="{492B176E-1D07-7CDA-581C-58675AC2EF81}"/>
              </a:ext>
            </a:extLst>
          </p:cNvPr>
          <p:cNvPicPr>
            <a:picLocks noChangeAspect="1"/>
          </p:cNvPicPr>
          <p:nvPr/>
        </p:nvPicPr>
        <p:blipFill>
          <a:blip r:embed="rId5"/>
          <a:stretch>
            <a:fillRect/>
          </a:stretch>
        </p:blipFill>
        <p:spPr>
          <a:xfrm>
            <a:off x="558359" y="3961943"/>
            <a:ext cx="3098800" cy="1168400"/>
          </a:xfrm>
          <a:prstGeom prst="rect">
            <a:avLst/>
          </a:prstGeom>
        </p:spPr>
      </p:pic>
      <p:pic>
        <p:nvPicPr>
          <p:cNvPr id="22" name="Picture 21">
            <a:extLst>
              <a:ext uri="{FF2B5EF4-FFF2-40B4-BE49-F238E27FC236}">
                <a16:creationId xmlns:a16="http://schemas.microsoft.com/office/drawing/2014/main" id="{996BD4A5-80B5-76C3-3CD0-4A30735EDED4}"/>
              </a:ext>
            </a:extLst>
          </p:cNvPr>
          <p:cNvPicPr>
            <a:picLocks noChangeAspect="1"/>
          </p:cNvPicPr>
          <p:nvPr/>
        </p:nvPicPr>
        <p:blipFill>
          <a:blip r:embed="rId6"/>
          <a:stretch>
            <a:fillRect/>
          </a:stretch>
        </p:blipFill>
        <p:spPr>
          <a:xfrm>
            <a:off x="6340482" y="1656480"/>
            <a:ext cx="3905795" cy="762106"/>
          </a:xfrm>
          <a:prstGeom prst="rect">
            <a:avLst/>
          </a:prstGeom>
        </p:spPr>
      </p:pic>
      <p:pic>
        <p:nvPicPr>
          <p:cNvPr id="23" name="Picture 22" descr="A white background with black text&#10;&#10;Description automatically generated">
            <a:extLst>
              <a:ext uri="{FF2B5EF4-FFF2-40B4-BE49-F238E27FC236}">
                <a16:creationId xmlns:a16="http://schemas.microsoft.com/office/drawing/2014/main" id="{836F4086-103C-D693-FF89-754818F6DC0A}"/>
              </a:ext>
            </a:extLst>
          </p:cNvPr>
          <p:cNvPicPr>
            <a:picLocks noChangeAspect="1"/>
          </p:cNvPicPr>
          <p:nvPr/>
        </p:nvPicPr>
        <p:blipFill>
          <a:blip r:embed="rId7"/>
          <a:stretch>
            <a:fillRect/>
          </a:stretch>
        </p:blipFill>
        <p:spPr>
          <a:xfrm>
            <a:off x="6443862" y="2597947"/>
            <a:ext cx="4222750" cy="793750"/>
          </a:xfrm>
          <a:prstGeom prst="rect">
            <a:avLst/>
          </a:prstGeom>
        </p:spPr>
      </p:pic>
      <p:pic>
        <p:nvPicPr>
          <p:cNvPr id="25" name="Picture 24">
            <a:extLst>
              <a:ext uri="{FF2B5EF4-FFF2-40B4-BE49-F238E27FC236}">
                <a16:creationId xmlns:a16="http://schemas.microsoft.com/office/drawing/2014/main" id="{F94756D7-05C5-A994-476D-B1CE74F5EAD1}"/>
              </a:ext>
            </a:extLst>
          </p:cNvPr>
          <p:cNvPicPr>
            <a:picLocks noChangeAspect="1"/>
          </p:cNvPicPr>
          <p:nvPr/>
        </p:nvPicPr>
        <p:blipFill>
          <a:blip r:embed="rId8"/>
          <a:stretch>
            <a:fillRect/>
          </a:stretch>
        </p:blipFill>
        <p:spPr>
          <a:xfrm>
            <a:off x="6399913" y="3620151"/>
            <a:ext cx="4972744" cy="819264"/>
          </a:xfrm>
          <a:prstGeom prst="rect">
            <a:avLst/>
          </a:prstGeom>
        </p:spPr>
      </p:pic>
      <p:pic>
        <p:nvPicPr>
          <p:cNvPr id="26" name="Picture 25" descr="A white rectangular sign with black numbers and letters&#10;&#10;Description automatically generated with medium confidence">
            <a:extLst>
              <a:ext uri="{FF2B5EF4-FFF2-40B4-BE49-F238E27FC236}">
                <a16:creationId xmlns:a16="http://schemas.microsoft.com/office/drawing/2014/main" id="{93F611E2-279E-0103-E92B-6B174F0A5598}"/>
              </a:ext>
            </a:extLst>
          </p:cNvPr>
          <p:cNvPicPr>
            <a:picLocks noChangeAspect="1"/>
          </p:cNvPicPr>
          <p:nvPr/>
        </p:nvPicPr>
        <p:blipFill>
          <a:blip r:embed="rId9"/>
          <a:stretch>
            <a:fillRect/>
          </a:stretch>
        </p:blipFill>
        <p:spPr>
          <a:xfrm>
            <a:off x="6431022" y="4605166"/>
            <a:ext cx="3784600" cy="1130300"/>
          </a:xfrm>
          <a:prstGeom prst="rect">
            <a:avLst/>
          </a:prstGeom>
        </p:spPr>
      </p:pic>
    </p:spTree>
    <p:extLst>
      <p:ext uri="{BB962C8B-B14F-4D97-AF65-F5344CB8AC3E}">
        <p14:creationId xmlns:p14="http://schemas.microsoft.com/office/powerpoint/2010/main" val="21389610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CE3603E7-F00F-B725-3903-23F063791942}"/>
              </a:ext>
            </a:extLst>
          </p:cNvPr>
          <p:cNvSpPr/>
          <p:nvPr/>
        </p:nvSpPr>
        <p:spPr>
          <a:xfrm>
            <a:off x="9351254" y="270976"/>
            <a:ext cx="914400" cy="313636"/>
          </a:xfrm>
          <a:prstGeom prst="roundRect">
            <a:avLst>
              <a:gd name="adj"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 name="TextBox 4">
            <a:extLst>
              <a:ext uri="{FF2B5EF4-FFF2-40B4-BE49-F238E27FC236}">
                <a16:creationId xmlns:a16="http://schemas.microsoft.com/office/drawing/2014/main" id="{77430729-845E-9273-45E3-075C7EB8E228}"/>
              </a:ext>
            </a:extLst>
          </p:cNvPr>
          <p:cNvSpPr txBox="1"/>
          <p:nvPr/>
        </p:nvSpPr>
        <p:spPr>
          <a:xfrm>
            <a:off x="9538885" y="320072"/>
            <a:ext cx="561051" cy="215444"/>
          </a:xfrm>
          <a:prstGeom prst="rect">
            <a:avLst/>
          </a:prstGeom>
          <a:noFill/>
        </p:spPr>
        <p:txBody>
          <a:bodyPr wrap="none" lIns="0" tIns="0" rIns="0" bIns="0" rtlCol="0">
            <a:spAutoFit/>
          </a:bodyPr>
          <a:lstStyle/>
          <a:p>
            <a:pPr algn="l"/>
            <a:r>
              <a:rPr lang="en-US" sz="1400" b="1" dirty="0" err="1">
                <a:solidFill>
                  <a:schemeClr val="bg1"/>
                </a:solidFill>
                <a:latin typeface="#9Slide03 Play" panose="00000500000000000000" pitchFamily="2" charset="0"/>
              </a:rPr>
              <a:t>Phần</a:t>
            </a:r>
            <a:r>
              <a:rPr lang="en-US" sz="1400" b="1" dirty="0">
                <a:solidFill>
                  <a:schemeClr val="bg1"/>
                </a:solidFill>
                <a:latin typeface="#9Slide03 Play" panose="00000500000000000000" pitchFamily="2" charset="0"/>
              </a:rPr>
              <a:t> </a:t>
            </a:r>
            <a:r>
              <a:rPr lang="vi-VN" sz="1400" b="1" dirty="0">
                <a:solidFill>
                  <a:schemeClr val="bg1"/>
                </a:solidFill>
                <a:latin typeface="#9Slide03 Play" panose="00000500000000000000" pitchFamily="2" charset="0"/>
              </a:rPr>
              <a:t>II</a:t>
            </a:r>
            <a:r>
              <a:rPr lang="en-US" sz="1400" b="1" dirty="0">
                <a:solidFill>
                  <a:schemeClr val="bg1"/>
                </a:solidFill>
                <a:latin typeface="#9Slide03 Play" panose="00000500000000000000" pitchFamily="2" charset="0"/>
              </a:rPr>
              <a:t>I</a:t>
            </a:r>
          </a:p>
        </p:txBody>
      </p:sp>
      <p:sp>
        <p:nvSpPr>
          <p:cNvPr id="6" name="TextBox 5">
            <a:extLst>
              <a:ext uri="{FF2B5EF4-FFF2-40B4-BE49-F238E27FC236}">
                <a16:creationId xmlns:a16="http://schemas.microsoft.com/office/drawing/2014/main" id="{656A7E85-58A0-C5ED-B6EA-BC346C7D4A86}"/>
              </a:ext>
            </a:extLst>
          </p:cNvPr>
          <p:cNvSpPr txBox="1"/>
          <p:nvPr/>
        </p:nvSpPr>
        <p:spPr>
          <a:xfrm>
            <a:off x="8287360" y="320072"/>
            <a:ext cx="512961" cy="215444"/>
          </a:xfrm>
          <a:prstGeom prst="rect">
            <a:avLst/>
          </a:prstGeom>
          <a:noFill/>
        </p:spPr>
        <p:txBody>
          <a:bodyPr wrap="none" lIns="0" tIns="0" rIns="0" bIns="0" rtlCol="0">
            <a:spAutoFit/>
          </a:bodyPr>
          <a:lstStyle/>
          <a:p>
            <a:pPr algn="l"/>
            <a:r>
              <a:rPr lang="en-US" sz="1400" b="1" dirty="0" err="1">
                <a:latin typeface="#9Slide03 Play" panose="00000500000000000000" pitchFamily="2" charset="0"/>
              </a:rPr>
              <a:t>Phần</a:t>
            </a:r>
            <a:r>
              <a:rPr lang="en-US" sz="1400" b="1" dirty="0">
                <a:latin typeface="#9Slide03 Play" panose="00000500000000000000" pitchFamily="2" charset="0"/>
              </a:rPr>
              <a:t> II</a:t>
            </a:r>
          </a:p>
        </p:txBody>
      </p:sp>
      <p:sp>
        <p:nvSpPr>
          <p:cNvPr id="7" name="TextBox 6">
            <a:extLst>
              <a:ext uri="{FF2B5EF4-FFF2-40B4-BE49-F238E27FC236}">
                <a16:creationId xmlns:a16="http://schemas.microsoft.com/office/drawing/2014/main" id="{A6147D12-8E18-F6DE-B9CD-545F033B66A0}"/>
              </a:ext>
            </a:extLst>
          </p:cNvPr>
          <p:cNvSpPr txBox="1"/>
          <p:nvPr/>
        </p:nvSpPr>
        <p:spPr>
          <a:xfrm>
            <a:off x="5795530" y="320072"/>
            <a:ext cx="687689" cy="215444"/>
          </a:xfrm>
          <a:prstGeom prst="rect">
            <a:avLst/>
          </a:prstGeom>
          <a:noFill/>
        </p:spPr>
        <p:txBody>
          <a:bodyPr wrap="none" lIns="0" tIns="0" rIns="0" bIns="0" rtlCol="0">
            <a:spAutoFit/>
          </a:bodyPr>
          <a:lstStyle/>
          <a:p>
            <a:pPr algn="l"/>
            <a:r>
              <a:rPr lang="en-US" sz="1400" b="1" dirty="0">
                <a:latin typeface="#9Slide03 Play" panose="00000500000000000000" pitchFamily="2" charset="0"/>
              </a:rPr>
              <a:t>Member</a:t>
            </a:r>
          </a:p>
        </p:txBody>
      </p:sp>
      <p:sp>
        <p:nvSpPr>
          <p:cNvPr id="8" name="TextBox 7">
            <a:extLst>
              <a:ext uri="{FF2B5EF4-FFF2-40B4-BE49-F238E27FC236}">
                <a16:creationId xmlns:a16="http://schemas.microsoft.com/office/drawing/2014/main" id="{2FF9608D-BFBF-69E7-2FFD-887EB87B4584}"/>
              </a:ext>
            </a:extLst>
          </p:cNvPr>
          <p:cNvSpPr txBox="1"/>
          <p:nvPr/>
        </p:nvSpPr>
        <p:spPr>
          <a:xfrm>
            <a:off x="10715426" y="320072"/>
            <a:ext cx="657231" cy="215444"/>
          </a:xfrm>
          <a:prstGeom prst="rect">
            <a:avLst/>
          </a:prstGeom>
          <a:noFill/>
        </p:spPr>
        <p:txBody>
          <a:bodyPr wrap="none" lIns="0" tIns="0" rIns="0" bIns="0" rtlCol="0">
            <a:spAutoFit/>
          </a:bodyPr>
          <a:lstStyle/>
          <a:p>
            <a:pPr algn="l"/>
            <a:r>
              <a:rPr lang="en-US" sz="1400" b="1" dirty="0" err="1">
                <a:latin typeface="#9Slide03 Play" panose="00000500000000000000" pitchFamily="2" charset="0"/>
              </a:rPr>
              <a:t>Phần</a:t>
            </a:r>
            <a:r>
              <a:rPr lang="en-US" sz="1400" b="1" dirty="0">
                <a:latin typeface="#9Slide03 Play" panose="00000500000000000000" pitchFamily="2" charset="0"/>
              </a:rPr>
              <a:t> </a:t>
            </a:r>
            <a:r>
              <a:rPr lang="vi-VN" sz="1400" b="1" dirty="0">
                <a:latin typeface="#9Slide03 Play" panose="00000500000000000000" pitchFamily="2" charset="0"/>
              </a:rPr>
              <a:t>IV</a:t>
            </a:r>
            <a:endParaRPr lang="en-US" sz="1400" b="1" dirty="0">
              <a:latin typeface="#9Slide03 Play" panose="00000500000000000000" pitchFamily="2" charset="0"/>
            </a:endParaRPr>
          </a:p>
        </p:txBody>
      </p:sp>
      <p:sp>
        <p:nvSpPr>
          <p:cNvPr id="9" name="TextBox 8">
            <a:extLst>
              <a:ext uri="{FF2B5EF4-FFF2-40B4-BE49-F238E27FC236}">
                <a16:creationId xmlns:a16="http://schemas.microsoft.com/office/drawing/2014/main" id="{E5C28356-1B9A-78D7-0884-D8ABAC16EE25}"/>
              </a:ext>
            </a:extLst>
          </p:cNvPr>
          <p:cNvSpPr txBox="1"/>
          <p:nvPr/>
        </p:nvSpPr>
        <p:spPr>
          <a:xfrm>
            <a:off x="7132015" y="320072"/>
            <a:ext cx="464871" cy="215444"/>
          </a:xfrm>
          <a:prstGeom prst="rect">
            <a:avLst/>
          </a:prstGeom>
          <a:noFill/>
        </p:spPr>
        <p:txBody>
          <a:bodyPr wrap="none" lIns="0" tIns="0" rIns="0" bIns="0" rtlCol="0">
            <a:spAutoFit/>
          </a:bodyPr>
          <a:lstStyle/>
          <a:p>
            <a:pPr algn="l"/>
            <a:r>
              <a:rPr lang="en-US" sz="1400" b="1" dirty="0" err="1">
                <a:latin typeface="#9Slide03 Play" panose="00000500000000000000" pitchFamily="2" charset="0"/>
              </a:rPr>
              <a:t>Phần</a:t>
            </a:r>
            <a:r>
              <a:rPr lang="en-US" sz="1400" b="1" dirty="0">
                <a:latin typeface="#9Slide03 Play" panose="00000500000000000000" pitchFamily="2" charset="0"/>
              </a:rPr>
              <a:t> I</a:t>
            </a:r>
          </a:p>
        </p:txBody>
      </p:sp>
      <p:sp>
        <p:nvSpPr>
          <p:cNvPr id="10" name="TextBox 9">
            <a:extLst>
              <a:ext uri="{FF2B5EF4-FFF2-40B4-BE49-F238E27FC236}">
                <a16:creationId xmlns:a16="http://schemas.microsoft.com/office/drawing/2014/main" id="{7E16F646-DD9E-F688-F75F-11D740E74D6E}"/>
              </a:ext>
            </a:extLst>
          </p:cNvPr>
          <p:cNvSpPr txBox="1"/>
          <p:nvPr/>
        </p:nvSpPr>
        <p:spPr>
          <a:xfrm>
            <a:off x="4648200" y="320072"/>
            <a:ext cx="498534" cy="215444"/>
          </a:xfrm>
          <a:prstGeom prst="rect">
            <a:avLst/>
          </a:prstGeom>
          <a:noFill/>
        </p:spPr>
        <p:txBody>
          <a:bodyPr wrap="none" lIns="0" tIns="0" rIns="0" bIns="0" rtlCol="0">
            <a:spAutoFit/>
          </a:bodyPr>
          <a:lstStyle/>
          <a:p>
            <a:pPr algn="l"/>
            <a:r>
              <a:rPr lang="en-US" sz="1400" b="1" dirty="0">
                <a:latin typeface="#9Slide03 Play" panose="00000500000000000000" pitchFamily="2" charset="0"/>
              </a:rPr>
              <a:t>Home</a:t>
            </a:r>
          </a:p>
        </p:txBody>
      </p:sp>
      <p:sp>
        <p:nvSpPr>
          <p:cNvPr id="11" name="Hình Bầu dục 20">
            <a:hlinkClick r:id="" action="ppaction://hlinkshowjump?jump=nextslide"/>
            <a:extLst>
              <a:ext uri="{FF2B5EF4-FFF2-40B4-BE49-F238E27FC236}">
                <a16:creationId xmlns:a16="http://schemas.microsoft.com/office/drawing/2014/main" id="{A26EC481-E2CC-0A37-698F-11CF4A9DE395}"/>
              </a:ext>
            </a:extLst>
          </p:cNvPr>
          <p:cNvSpPr/>
          <p:nvPr/>
        </p:nvSpPr>
        <p:spPr>
          <a:xfrm>
            <a:off x="6199483" y="6036469"/>
            <a:ext cx="384674" cy="384674"/>
          </a:xfrm>
          <a:prstGeom prst="ellipse">
            <a:avLst/>
          </a:prstGeom>
          <a:solidFill>
            <a:srgbClr val="FF0000"/>
          </a:solidFill>
          <a:ln>
            <a:noFill/>
          </a:ln>
          <a:effectLst>
            <a:outerShdw blurRad="228600" dist="127000" dir="8100000" algn="tr" rotWithShape="0">
              <a:srgbClr val="467076">
                <a:alpha val="5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 name="Đồ họa 45" descr="Caret Left with solid fill">
            <a:hlinkClick r:id="" action="ppaction://hlinkshowjump?jump=nextslide"/>
            <a:extLst>
              <a:ext uri="{FF2B5EF4-FFF2-40B4-BE49-F238E27FC236}">
                <a16:creationId xmlns:a16="http://schemas.microsoft.com/office/drawing/2014/main" id="{6D674880-7F88-4A07-B329-AC0E59123FC8}"/>
              </a:ext>
            </a:extLst>
          </p:cNvPr>
          <p:cNvSpPr/>
          <p:nvPr/>
        </p:nvSpPr>
        <p:spPr>
          <a:xfrm flipH="1">
            <a:off x="6340482" y="6170351"/>
            <a:ext cx="102321" cy="116650"/>
          </a:xfrm>
          <a:custGeom>
            <a:avLst/>
            <a:gdLst>
              <a:gd name="connsiteX0" fmla="*/ 88957 w 102321"/>
              <a:gd name="connsiteY0" fmla="*/ 116650 h 116650"/>
              <a:gd name="connsiteX1" fmla="*/ 0 w 102321"/>
              <a:gd name="connsiteY1" fmla="*/ 58320 h 116650"/>
              <a:gd name="connsiteX2" fmla="*/ 88957 w 102321"/>
              <a:gd name="connsiteY2" fmla="*/ 0 h 116650"/>
              <a:gd name="connsiteX3" fmla="*/ 102318 w 102321"/>
              <a:gd name="connsiteY3" fmla="*/ 8757 h 116650"/>
              <a:gd name="connsiteX4" fmla="*/ 26716 w 102321"/>
              <a:gd name="connsiteY4" fmla="*/ 58320 h 116650"/>
              <a:gd name="connsiteX5" fmla="*/ 102322 w 102321"/>
              <a:gd name="connsiteY5" fmla="*/ 107893 h 116650"/>
              <a:gd name="connsiteX6" fmla="*/ 88957 w 102321"/>
              <a:gd name="connsiteY6" fmla="*/ 116650 h 116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321" h="116650">
                <a:moveTo>
                  <a:pt x="88957" y="116650"/>
                </a:moveTo>
                <a:lnTo>
                  <a:pt x="0" y="58320"/>
                </a:lnTo>
                <a:lnTo>
                  <a:pt x="88957" y="0"/>
                </a:lnTo>
                <a:lnTo>
                  <a:pt x="102318" y="8757"/>
                </a:lnTo>
                <a:lnTo>
                  <a:pt x="26716" y="58320"/>
                </a:lnTo>
                <a:lnTo>
                  <a:pt x="102322" y="107893"/>
                </a:lnTo>
                <a:lnTo>
                  <a:pt x="88957" y="116650"/>
                </a:lnTo>
                <a:close/>
              </a:path>
            </a:pathLst>
          </a:custGeom>
          <a:solidFill>
            <a:schemeClr val="bg1"/>
          </a:solidFill>
          <a:ln w="3076" cap="flat">
            <a:noFill/>
            <a:prstDash val="solid"/>
            <a:miter/>
          </a:ln>
        </p:spPr>
        <p:txBody>
          <a:bodyPr rtlCol="0" anchor="ctr"/>
          <a:lstStyle/>
          <a:p>
            <a:endParaRPr lang="vi-VN"/>
          </a:p>
        </p:txBody>
      </p:sp>
      <p:sp>
        <p:nvSpPr>
          <p:cNvPr id="13" name="Hình Bầu dục 22">
            <a:hlinkClick r:id="" action="ppaction://hlinkshowjump?jump=previousslide"/>
            <a:extLst>
              <a:ext uri="{FF2B5EF4-FFF2-40B4-BE49-F238E27FC236}">
                <a16:creationId xmlns:a16="http://schemas.microsoft.com/office/drawing/2014/main" id="{7DBEDB4E-1AAE-895B-976E-02E67ADB528D}"/>
              </a:ext>
            </a:extLst>
          </p:cNvPr>
          <p:cNvSpPr/>
          <p:nvPr/>
        </p:nvSpPr>
        <p:spPr>
          <a:xfrm>
            <a:off x="5602495" y="6036469"/>
            <a:ext cx="384674" cy="384674"/>
          </a:xfrm>
          <a:prstGeom prst="ellipse">
            <a:avLst/>
          </a:prstGeom>
          <a:solidFill>
            <a:schemeClr val="bg1"/>
          </a:solidFill>
          <a:ln>
            <a:noFill/>
          </a:ln>
          <a:effectLst>
            <a:outerShdw blurRad="228600" dist="127000" dir="8100000" algn="tr"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14" name="Đồ họa 46" descr="Caret Left with solid fill">
            <a:hlinkClick r:id="" action="ppaction://hlinkshowjump?jump=previousslide"/>
            <a:extLst>
              <a:ext uri="{FF2B5EF4-FFF2-40B4-BE49-F238E27FC236}">
                <a16:creationId xmlns:a16="http://schemas.microsoft.com/office/drawing/2014/main" id="{3911388F-4893-47B3-A50F-09ACA74DFD90}"/>
              </a:ext>
            </a:extLst>
          </p:cNvPr>
          <p:cNvSpPr/>
          <p:nvPr/>
        </p:nvSpPr>
        <p:spPr>
          <a:xfrm>
            <a:off x="5743494" y="6170351"/>
            <a:ext cx="102321" cy="116650"/>
          </a:xfrm>
          <a:custGeom>
            <a:avLst/>
            <a:gdLst>
              <a:gd name="connsiteX0" fmla="*/ 88957 w 102321"/>
              <a:gd name="connsiteY0" fmla="*/ 116650 h 116650"/>
              <a:gd name="connsiteX1" fmla="*/ 0 w 102321"/>
              <a:gd name="connsiteY1" fmla="*/ 58320 h 116650"/>
              <a:gd name="connsiteX2" fmla="*/ 88957 w 102321"/>
              <a:gd name="connsiteY2" fmla="*/ 0 h 116650"/>
              <a:gd name="connsiteX3" fmla="*/ 102318 w 102321"/>
              <a:gd name="connsiteY3" fmla="*/ 8757 h 116650"/>
              <a:gd name="connsiteX4" fmla="*/ 26716 w 102321"/>
              <a:gd name="connsiteY4" fmla="*/ 58320 h 116650"/>
              <a:gd name="connsiteX5" fmla="*/ 102322 w 102321"/>
              <a:gd name="connsiteY5" fmla="*/ 107893 h 116650"/>
              <a:gd name="connsiteX6" fmla="*/ 88957 w 102321"/>
              <a:gd name="connsiteY6" fmla="*/ 116650 h 116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321" h="116650">
                <a:moveTo>
                  <a:pt x="88957" y="116650"/>
                </a:moveTo>
                <a:lnTo>
                  <a:pt x="0" y="58320"/>
                </a:lnTo>
                <a:lnTo>
                  <a:pt x="88957" y="0"/>
                </a:lnTo>
                <a:lnTo>
                  <a:pt x="102318" y="8757"/>
                </a:lnTo>
                <a:lnTo>
                  <a:pt x="26716" y="58320"/>
                </a:lnTo>
                <a:lnTo>
                  <a:pt x="102322" y="107893"/>
                </a:lnTo>
                <a:lnTo>
                  <a:pt x="88957" y="116650"/>
                </a:lnTo>
                <a:close/>
              </a:path>
            </a:pathLst>
          </a:custGeom>
          <a:solidFill>
            <a:srgbClr val="FF0000"/>
          </a:solidFill>
          <a:ln w="3076" cap="flat">
            <a:noFill/>
            <a:prstDash val="solid"/>
            <a:miter/>
          </a:ln>
        </p:spPr>
        <p:txBody>
          <a:bodyPr rtlCol="0" anchor="ctr"/>
          <a:lstStyle/>
          <a:p>
            <a:endParaRPr lang="vi-VN"/>
          </a:p>
        </p:txBody>
      </p:sp>
      <p:sp>
        <p:nvSpPr>
          <p:cNvPr id="15" name="TextBox 14">
            <a:extLst>
              <a:ext uri="{FF2B5EF4-FFF2-40B4-BE49-F238E27FC236}">
                <a16:creationId xmlns:a16="http://schemas.microsoft.com/office/drawing/2014/main" id="{27698397-A63C-425F-249E-ED3732978987}"/>
              </a:ext>
            </a:extLst>
          </p:cNvPr>
          <p:cNvSpPr txBox="1"/>
          <p:nvPr/>
        </p:nvSpPr>
        <p:spPr>
          <a:xfrm>
            <a:off x="402597" y="1233030"/>
            <a:ext cx="10784114" cy="369332"/>
          </a:xfrm>
          <a:prstGeom prst="rect">
            <a:avLst/>
          </a:prstGeom>
          <a:noFill/>
        </p:spPr>
        <p:txBody>
          <a:bodyPr wrap="square">
            <a:spAutoFit/>
          </a:bodyPr>
          <a:lstStyle/>
          <a:p>
            <a:pPr marR="0" lvl="0" algn="just">
              <a:spcBef>
                <a:spcPts val="0"/>
              </a:spcBef>
              <a:spcAft>
                <a:spcPts val="0"/>
              </a:spcAft>
            </a:pPr>
            <a:r>
              <a:rPr lang="vi-VN" sz="1800" b="1" dirty="0">
                <a:effectLst/>
                <a:latin typeface="Times New Roman" panose="02020603050405020304" pitchFamily="18" charset="0"/>
                <a:ea typeface="Noto Sans Mono"/>
                <a:cs typeface="Noto Sans Mono"/>
              </a:rPr>
              <a:t>c.   SQL</a:t>
            </a:r>
            <a:endParaRPr lang="en-US" sz="800" b="1" dirty="0">
              <a:effectLst/>
              <a:latin typeface="Noto Sans Mono"/>
              <a:ea typeface="Noto Sans Mono"/>
              <a:cs typeface="Noto Sans Mono"/>
            </a:endParaRPr>
          </a:p>
        </p:txBody>
      </p:sp>
      <p:sp>
        <p:nvSpPr>
          <p:cNvPr id="16" name="TextBox 15">
            <a:extLst>
              <a:ext uri="{FF2B5EF4-FFF2-40B4-BE49-F238E27FC236}">
                <a16:creationId xmlns:a16="http://schemas.microsoft.com/office/drawing/2014/main" id="{2CDB1023-990F-5026-63FA-189A13E3ED9E}"/>
              </a:ext>
            </a:extLst>
          </p:cNvPr>
          <p:cNvSpPr txBox="1"/>
          <p:nvPr/>
        </p:nvSpPr>
        <p:spPr>
          <a:xfrm>
            <a:off x="268491" y="806366"/>
            <a:ext cx="5930992" cy="461665"/>
          </a:xfrm>
          <a:prstGeom prst="rect">
            <a:avLst/>
          </a:prstGeom>
          <a:noFill/>
        </p:spPr>
        <p:txBody>
          <a:bodyPr wrap="square" rtlCol="0">
            <a:spAutoFit/>
          </a:bodyPr>
          <a:lstStyle/>
          <a:p>
            <a:r>
              <a:rPr lang="vi-VN" sz="2400" dirty="0">
                <a:latin typeface="Segoe UI Black" panose="020B0A02040204020203" pitchFamily="34" charset="0"/>
                <a:ea typeface="Segoe UI Black" panose="020B0A02040204020203" pitchFamily="34" charset="0"/>
              </a:rPr>
              <a:t>3.Tạo Data base và câu hỏi truy vấn</a:t>
            </a:r>
            <a:endParaRPr lang="en-US" sz="2400" dirty="0">
              <a:latin typeface="Segoe UI Black" panose="020B0A02040204020203" pitchFamily="34" charset="0"/>
              <a:ea typeface="Segoe UI Black" panose="020B0A02040204020203" pitchFamily="34" charset="0"/>
            </a:endParaRPr>
          </a:p>
        </p:txBody>
      </p:sp>
      <p:pic>
        <p:nvPicPr>
          <p:cNvPr id="3" name="Picture 2">
            <a:extLst>
              <a:ext uri="{FF2B5EF4-FFF2-40B4-BE49-F238E27FC236}">
                <a16:creationId xmlns:a16="http://schemas.microsoft.com/office/drawing/2014/main" id="{BFF6015B-30B6-7AEB-CB6D-2CEE1F4D058A}"/>
              </a:ext>
            </a:extLst>
          </p:cNvPr>
          <p:cNvPicPr>
            <a:picLocks noChangeAspect="1"/>
          </p:cNvPicPr>
          <p:nvPr/>
        </p:nvPicPr>
        <p:blipFill>
          <a:blip r:embed="rId2"/>
          <a:stretch>
            <a:fillRect/>
          </a:stretch>
        </p:blipFill>
        <p:spPr>
          <a:xfrm>
            <a:off x="845255" y="1602362"/>
            <a:ext cx="2896004" cy="771633"/>
          </a:xfrm>
          <a:prstGeom prst="rect">
            <a:avLst/>
          </a:prstGeom>
        </p:spPr>
      </p:pic>
      <p:pic>
        <p:nvPicPr>
          <p:cNvPr id="17" name="Picture 16" descr="A screenshot of a computer&#10;&#10;Description automatically generated">
            <a:extLst>
              <a:ext uri="{FF2B5EF4-FFF2-40B4-BE49-F238E27FC236}">
                <a16:creationId xmlns:a16="http://schemas.microsoft.com/office/drawing/2014/main" id="{C863C5C1-9FF8-7841-44F6-039002E16AA8}"/>
              </a:ext>
            </a:extLst>
          </p:cNvPr>
          <p:cNvPicPr>
            <a:picLocks noChangeAspect="1"/>
          </p:cNvPicPr>
          <p:nvPr/>
        </p:nvPicPr>
        <p:blipFill>
          <a:blip r:embed="rId3"/>
          <a:stretch>
            <a:fillRect/>
          </a:stretch>
        </p:blipFill>
        <p:spPr>
          <a:xfrm>
            <a:off x="845255" y="2530365"/>
            <a:ext cx="1955800" cy="1289050"/>
          </a:xfrm>
          <a:prstGeom prst="rect">
            <a:avLst/>
          </a:prstGeom>
        </p:spPr>
      </p:pic>
      <p:pic>
        <p:nvPicPr>
          <p:cNvPr id="19" name="Picture 18">
            <a:extLst>
              <a:ext uri="{FF2B5EF4-FFF2-40B4-BE49-F238E27FC236}">
                <a16:creationId xmlns:a16="http://schemas.microsoft.com/office/drawing/2014/main" id="{9834D02B-5B1E-5D33-6B0F-25A81C64651C}"/>
              </a:ext>
            </a:extLst>
          </p:cNvPr>
          <p:cNvPicPr>
            <a:picLocks noChangeAspect="1"/>
          </p:cNvPicPr>
          <p:nvPr/>
        </p:nvPicPr>
        <p:blipFill>
          <a:blip r:embed="rId4"/>
          <a:stretch>
            <a:fillRect/>
          </a:stretch>
        </p:blipFill>
        <p:spPr>
          <a:xfrm>
            <a:off x="845255" y="3832115"/>
            <a:ext cx="4001058" cy="2362530"/>
          </a:xfrm>
          <a:prstGeom prst="rect">
            <a:avLst/>
          </a:prstGeom>
        </p:spPr>
      </p:pic>
      <p:pic>
        <p:nvPicPr>
          <p:cNvPr id="20" name="Picture 19" descr="A table with text and numbers&#10;&#10;Description automatically generated">
            <a:extLst>
              <a:ext uri="{FF2B5EF4-FFF2-40B4-BE49-F238E27FC236}">
                <a16:creationId xmlns:a16="http://schemas.microsoft.com/office/drawing/2014/main" id="{2DBE648D-992F-498F-FE53-D2A7296809CA}"/>
              </a:ext>
            </a:extLst>
          </p:cNvPr>
          <p:cNvPicPr>
            <a:picLocks noChangeAspect="1"/>
          </p:cNvPicPr>
          <p:nvPr/>
        </p:nvPicPr>
        <p:blipFill>
          <a:blip r:embed="rId5"/>
          <a:stretch>
            <a:fillRect/>
          </a:stretch>
        </p:blipFill>
        <p:spPr>
          <a:xfrm>
            <a:off x="6526081" y="1602362"/>
            <a:ext cx="2921000" cy="1758950"/>
          </a:xfrm>
          <a:prstGeom prst="rect">
            <a:avLst/>
          </a:prstGeom>
        </p:spPr>
      </p:pic>
      <p:pic>
        <p:nvPicPr>
          <p:cNvPr id="22" name="Picture 21">
            <a:extLst>
              <a:ext uri="{FF2B5EF4-FFF2-40B4-BE49-F238E27FC236}">
                <a16:creationId xmlns:a16="http://schemas.microsoft.com/office/drawing/2014/main" id="{C97BDDCF-5371-3B06-CB3E-14242A304E1F}"/>
              </a:ext>
            </a:extLst>
          </p:cNvPr>
          <p:cNvPicPr>
            <a:picLocks noChangeAspect="1"/>
          </p:cNvPicPr>
          <p:nvPr/>
        </p:nvPicPr>
        <p:blipFill>
          <a:blip r:embed="rId6"/>
          <a:stretch>
            <a:fillRect/>
          </a:stretch>
        </p:blipFill>
        <p:spPr>
          <a:xfrm>
            <a:off x="6526081" y="3598600"/>
            <a:ext cx="5096586" cy="733527"/>
          </a:xfrm>
          <a:prstGeom prst="rect">
            <a:avLst/>
          </a:prstGeom>
        </p:spPr>
      </p:pic>
      <p:pic>
        <p:nvPicPr>
          <p:cNvPr id="23" name="Picture 22" descr="A white rectangular object with black text&#10;&#10;Description automatically generated">
            <a:extLst>
              <a:ext uri="{FF2B5EF4-FFF2-40B4-BE49-F238E27FC236}">
                <a16:creationId xmlns:a16="http://schemas.microsoft.com/office/drawing/2014/main" id="{277E4A11-3D92-9775-58E2-7A56EBF9FD51}"/>
              </a:ext>
            </a:extLst>
          </p:cNvPr>
          <p:cNvPicPr>
            <a:picLocks noChangeAspect="1"/>
          </p:cNvPicPr>
          <p:nvPr/>
        </p:nvPicPr>
        <p:blipFill>
          <a:blip r:embed="rId7"/>
          <a:stretch>
            <a:fillRect/>
          </a:stretch>
        </p:blipFill>
        <p:spPr>
          <a:xfrm>
            <a:off x="6584157" y="4443196"/>
            <a:ext cx="1371600" cy="444500"/>
          </a:xfrm>
          <a:prstGeom prst="rect">
            <a:avLst/>
          </a:prstGeom>
        </p:spPr>
      </p:pic>
    </p:spTree>
    <p:extLst>
      <p:ext uri="{BB962C8B-B14F-4D97-AF65-F5344CB8AC3E}">
        <p14:creationId xmlns:p14="http://schemas.microsoft.com/office/powerpoint/2010/main" val="18371455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CE3603E7-F00F-B725-3903-23F063791942}"/>
              </a:ext>
            </a:extLst>
          </p:cNvPr>
          <p:cNvSpPr/>
          <p:nvPr/>
        </p:nvSpPr>
        <p:spPr>
          <a:xfrm>
            <a:off x="9351254" y="270976"/>
            <a:ext cx="914400" cy="313636"/>
          </a:xfrm>
          <a:prstGeom prst="roundRect">
            <a:avLst>
              <a:gd name="adj"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 name="TextBox 4">
            <a:extLst>
              <a:ext uri="{FF2B5EF4-FFF2-40B4-BE49-F238E27FC236}">
                <a16:creationId xmlns:a16="http://schemas.microsoft.com/office/drawing/2014/main" id="{77430729-845E-9273-45E3-075C7EB8E228}"/>
              </a:ext>
            </a:extLst>
          </p:cNvPr>
          <p:cNvSpPr txBox="1"/>
          <p:nvPr/>
        </p:nvSpPr>
        <p:spPr>
          <a:xfrm>
            <a:off x="9538885" y="320072"/>
            <a:ext cx="561051" cy="215444"/>
          </a:xfrm>
          <a:prstGeom prst="rect">
            <a:avLst/>
          </a:prstGeom>
          <a:noFill/>
        </p:spPr>
        <p:txBody>
          <a:bodyPr wrap="none" lIns="0" tIns="0" rIns="0" bIns="0" rtlCol="0">
            <a:spAutoFit/>
          </a:bodyPr>
          <a:lstStyle/>
          <a:p>
            <a:pPr algn="l"/>
            <a:r>
              <a:rPr lang="en-US" sz="1400" b="1" dirty="0" err="1">
                <a:solidFill>
                  <a:schemeClr val="bg1"/>
                </a:solidFill>
                <a:latin typeface="#9Slide03 Play" panose="00000500000000000000" pitchFamily="2" charset="0"/>
              </a:rPr>
              <a:t>Phần</a:t>
            </a:r>
            <a:r>
              <a:rPr lang="en-US" sz="1400" b="1" dirty="0">
                <a:solidFill>
                  <a:schemeClr val="bg1"/>
                </a:solidFill>
                <a:latin typeface="#9Slide03 Play" panose="00000500000000000000" pitchFamily="2" charset="0"/>
              </a:rPr>
              <a:t> </a:t>
            </a:r>
            <a:r>
              <a:rPr lang="vi-VN" sz="1400" b="1" dirty="0">
                <a:solidFill>
                  <a:schemeClr val="bg1"/>
                </a:solidFill>
                <a:latin typeface="#9Slide03 Play" panose="00000500000000000000" pitchFamily="2" charset="0"/>
              </a:rPr>
              <a:t>II</a:t>
            </a:r>
            <a:r>
              <a:rPr lang="en-US" sz="1400" b="1" dirty="0">
                <a:solidFill>
                  <a:schemeClr val="bg1"/>
                </a:solidFill>
                <a:latin typeface="#9Slide03 Play" panose="00000500000000000000" pitchFamily="2" charset="0"/>
              </a:rPr>
              <a:t>I</a:t>
            </a:r>
          </a:p>
        </p:txBody>
      </p:sp>
      <p:sp>
        <p:nvSpPr>
          <p:cNvPr id="6" name="TextBox 5">
            <a:extLst>
              <a:ext uri="{FF2B5EF4-FFF2-40B4-BE49-F238E27FC236}">
                <a16:creationId xmlns:a16="http://schemas.microsoft.com/office/drawing/2014/main" id="{656A7E85-58A0-C5ED-B6EA-BC346C7D4A86}"/>
              </a:ext>
            </a:extLst>
          </p:cNvPr>
          <p:cNvSpPr txBox="1"/>
          <p:nvPr/>
        </p:nvSpPr>
        <p:spPr>
          <a:xfrm>
            <a:off x="8287360" y="320072"/>
            <a:ext cx="512961" cy="215444"/>
          </a:xfrm>
          <a:prstGeom prst="rect">
            <a:avLst/>
          </a:prstGeom>
          <a:noFill/>
        </p:spPr>
        <p:txBody>
          <a:bodyPr wrap="none" lIns="0" tIns="0" rIns="0" bIns="0" rtlCol="0">
            <a:spAutoFit/>
          </a:bodyPr>
          <a:lstStyle/>
          <a:p>
            <a:pPr algn="l"/>
            <a:r>
              <a:rPr lang="en-US" sz="1400" b="1" dirty="0" err="1">
                <a:latin typeface="#9Slide03 Play" panose="00000500000000000000" pitchFamily="2" charset="0"/>
              </a:rPr>
              <a:t>Phần</a:t>
            </a:r>
            <a:r>
              <a:rPr lang="en-US" sz="1400" b="1" dirty="0">
                <a:latin typeface="#9Slide03 Play" panose="00000500000000000000" pitchFamily="2" charset="0"/>
              </a:rPr>
              <a:t> II</a:t>
            </a:r>
          </a:p>
        </p:txBody>
      </p:sp>
      <p:sp>
        <p:nvSpPr>
          <p:cNvPr id="7" name="TextBox 6">
            <a:extLst>
              <a:ext uri="{FF2B5EF4-FFF2-40B4-BE49-F238E27FC236}">
                <a16:creationId xmlns:a16="http://schemas.microsoft.com/office/drawing/2014/main" id="{A6147D12-8E18-F6DE-B9CD-545F033B66A0}"/>
              </a:ext>
            </a:extLst>
          </p:cNvPr>
          <p:cNvSpPr txBox="1"/>
          <p:nvPr/>
        </p:nvSpPr>
        <p:spPr>
          <a:xfrm>
            <a:off x="5795530" y="320072"/>
            <a:ext cx="687689" cy="215444"/>
          </a:xfrm>
          <a:prstGeom prst="rect">
            <a:avLst/>
          </a:prstGeom>
          <a:noFill/>
        </p:spPr>
        <p:txBody>
          <a:bodyPr wrap="none" lIns="0" tIns="0" rIns="0" bIns="0" rtlCol="0">
            <a:spAutoFit/>
          </a:bodyPr>
          <a:lstStyle/>
          <a:p>
            <a:pPr algn="l"/>
            <a:r>
              <a:rPr lang="en-US" sz="1400" b="1" dirty="0">
                <a:latin typeface="#9Slide03 Play" panose="00000500000000000000" pitchFamily="2" charset="0"/>
              </a:rPr>
              <a:t>Member</a:t>
            </a:r>
          </a:p>
        </p:txBody>
      </p:sp>
      <p:sp>
        <p:nvSpPr>
          <p:cNvPr id="8" name="TextBox 7">
            <a:extLst>
              <a:ext uri="{FF2B5EF4-FFF2-40B4-BE49-F238E27FC236}">
                <a16:creationId xmlns:a16="http://schemas.microsoft.com/office/drawing/2014/main" id="{2FF9608D-BFBF-69E7-2FFD-887EB87B4584}"/>
              </a:ext>
            </a:extLst>
          </p:cNvPr>
          <p:cNvSpPr txBox="1"/>
          <p:nvPr/>
        </p:nvSpPr>
        <p:spPr>
          <a:xfrm>
            <a:off x="10715426" y="320072"/>
            <a:ext cx="657231" cy="215444"/>
          </a:xfrm>
          <a:prstGeom prst="rect">
            <a:avLst/>
          </a:prstGeom>
          <a:noFill/>
        </p:spPr>
        <p:txBody>
          <a:bodyPr wrap="none" lIns="0" tIns="0" rIns="0" bIns="0" rtlCol="0">
            <a:spAutoFit/>
          </a:bodyPr>
          <a:lstStyle/>
          <a:p>
            <a:pPr algn="l"/>
            <a:r>
              <a:rPr lang="en-US" sz="1400" b="1" dirty="0" err="1">
                <a:latin typeface="#9Slide03 Play" panose="00000500000000000000" pitchFamily="2" charset="0"/>
              </a:rPr>
              <a:t>Phần</a:t>
            </a:r>
            <a:r>
              <a:rPr lang="en-US" sz="1400" b="1" dirty="0">
                <a:latin typeface="#9Slide03 Play" panose="00000500000000000000" pitchFamily="2" charset="0"/>
              </a:rPr>
              <a:t> </a:t>
            </a:r>
            <a:r>
              <a:rPr lang="vi-VN" sz="1400" b="1" dirty="0">
                <a:latin typeface="#9Slide03 Play" panose="00000500000000000000" pitchFamily="2" charset="0"/>
              </a:rPr>
              <a:t>IV</a:t>
            </a:r>
            <a:endParaRPr lang="en-US" sz="1400" b="1" dirty="0">
              <a:latin typeface="#9Slide03 Play" panose="00000500000000000000" pitchFamily="2" charset="0"/>
            </a:endParaRPr>
          </a:p>
        </p:txBody>
      </p:sp>
      <p:sp>
        <p:nvSpPr>
          <p:cNvPr id="9" name="TextBox 8">
            <a:extLst>
              <a:ext uri="{FF2B5EF4-FFF2-40B4-BE49-F238E27FC236}">
                <a16:creationId xmlns:a16="http://schemas.microsoft.com/office/drawing/2014/main" id="{E5C28356-1B9A-78D7-0884-D8ABAC16EE25}"/>
              </a:ext>
            </a:extLst>
          </p:cNvPr>
          <p:cNvSpPr txBox="1"/>
          <p:nvPr/>
        </p:nvSpPr>
        <p:spPr>
          <a:xfrm>
            <a:off x="7132015" y="320072"/>
            <a:ext cx="464871" cy="215444"/>
          </a:xfrm>
          <a:prstGeom prst="rect">
            <a:avLst/>
          </a:prstGeom>
          <a:noFill/>
        </p:spPr>
        <p:txBody>
          <a:bodyPr wrap="none" lIns="0" tIns="0" rIns="0" bIns="0" rtlCol="0">
            <a:spAutoFit/>
          </a:bodyPr>
          <a:lstStyle/>
          <a:p>
            <a:pPr algn="l"/>
            <a:r>
              <a:rPr lang="en-US" sz="1400" b="1" dirty="0" err="1">
                <a:latin typeface="#9Slide03 Play" panose="00000500000000000000" pitchFamily="2" charset="0"/>
              </a:rPr>
              <a:t>Phần</a:t>
            </a:r>
            <a:r>
              <a:rPr lang="en-US" sz="1400" b="1" dirty="0">
                <a:latin typeface="#9Slide03 Play" panose="00000500000000000000" pitchFamily="2" charset="0"/>
              </a:rPr>
              <a:t> I</a:t>
            </a:r>
          </a:p>
        </p:txBody>
      </p:sp>
      <p:sp>
        <p:nvSpPr>
          <p:cNvPr id="10" name="TextBox 9">
            <a:extLst>
              <a:ext uri="{FF2B5EF4-FFF2-40B4-BE49-F238E27FC236}">
                <a16:creationId xmlns:a16="http://schemas.microsoft.com/office/drawing/2014/main" id="{7E16F646-DD9E-F688-F75F-11D740E74D6E}"/>
              </a:ext>
            </a:extLst>
          </p:cNvPr>
          <p:cNvSpPr txBox="1"/>
          <p:nvPr/>
        </p:nvSpPr>
        <p:spPr>
          <a:xfrm>
            <a:off x="4648200" y="320072"/>
            <a:ext cx="498534" cy="215444"/>
          </a:xfrm>
          <a:prstGeom prst="rect">
            <a:avLst/>
          </a:prstGeom>
          <a:noFill/>
        </p:spPr>
        <p:txBody>
          <a:bodyPr wrap="none" lIns="0" tIns="0" rIns="0" bIns="0" rtlCol="0">
            <a:spAutoFit/>
          </a:bodyPr>
          <a:lstStyle/>
          <a:p>
            <a:pPr algn="l"/>
            <a:r>
              <a:rPr lang="en-US" sz="1400" b="1" dirty="0">
                <a:latin typeface="#9Slide03 Play" panose="00000500000000000000" pitchFamily="2" charset="0"/>
              </a:rPr>
              <a:t>Home</a:t>
            </a:r>
          </a:p>
        </p:txBody>
      </p:sp>
      <p:sp>
        <p:nvSpPr>
          <p:cNvPr id="11" name="Hình Bầu dục 20">
            <a:hlinkClick r:id="" action="ppaction://hlinkshowjump?jump=nextslide"/>
            <a:extLst>
              <a:ext uri="{FF2B5EF4-FFF2-40B4-BE49-F238E27FC236}">
                <a16:creationId xmlns:a16="http://schemas.microsoft.com/office/drawing/2014/main" id="{A26EC481-E2CC-0A37-698F-11CF4A9DE395}"/>
              </a:ext>
            </a:extLst>
          </p:cNvPr>
          <p:cNvSpPr/>
          <p:nvPr/>
        </p:nvSpPr>
        <p:spPr>
          <a:xfrm>
            <a:off x="6199483" y="6036469"/>
            <a:ext cx="384674" cy="384674"/>
          </a:xfrm>
          <a:prstGeom prst="ellipse">
            <a:avLst/>
          </a:prstGeom>
          <a:solidFill>
            <a:srgbClr val="FF0000"/>
          </a:solidFill>
          <a:ln>
            <a:noFill/>
          </a:ln>
          <a:effectLst>
            <a:outerShdw blurRad="228600" dist="127000" dir="8100000" algn="tr" rotWithShape="0">
              <a:srgbClr val="467076">
                <a:alpha val="5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 name="Đồ họa 45" descr="Caret Left with solid fill">
            <a:hlinkClick r:id="" action="ppaction://hlinkshowjump?jump=nextslide"/>
            <a:extLst>
              <a:ext uri="{FF2B5EF4-FFF2-40B4-BE49-F238E27FC236}">
                <a16:creationId xmlns:a16="http://schemas.microsoft.com/office/drawing/2014/main" id="{6D674880-7F88-4A07-B329-AC0E59123FC8}"/>
              </a:ext>
            </a:extLst>
          </p:cNvPr>
          <p:cNvSpPr/>
          <p:nvPr/>
        </p:nvSpPr>
        <p:spPr>
          <a:xfrm flipH="1">
            <a:off x="6340482" y="6170351"/>
            <a:ext cx="102321" cy="116650"/>
          </a:xfrm>
          <a:custGeom>
            <a:avLst/>
            <a:gdLst>
              <a:gd name="connsiteX0" fmla="*/ 88957 w 102321"/>
              <a:gd name="connsiteY0" fmla="*/ 116650 h 116650"/>
              <a:gd name="connsiteX1" fmla="*/ 0 w 102321"/>
              <a:gd name="connsiteY1" fmla="*/ 58320 h 116650"/>
              <a:gd name="connsiteX2" fmla="*/ 88957 w 102321"/>
              <a:gd name="connsiteY2" fmla="*/ 0 h 116650"/>
              <a:gd name="connsiteX3" fmla="*/ 102318 w 102321"/>
              <a:gd name="connsiteY3" fmla="*/ 8757 h 116650"/>
              <a:gd name="connsiteX4" fmla="*/ 26716 w 102321"/>
              <a:gd name="connsiteY4" fmla="*/ 58320 h 116650"/>
              <a:gd name="connsiteX5" fmla="*/ 102322 w 102321"/>
              <a:gd name="connsiteY5" fmla="*/ 107893 h 116650"/>
              <a:gd name="connsiteX6" fmla="*/ 88957 w 102321"/>
              <a:gd name="connsiteY6" fmla="*/ 116650 h 116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321" h="116650">
                <a:moveTo>
                  <a:pt x="88957" y="116650"/>
                </a:moveTo>
                <a:lnTo>
                  <a:pt x="0" y="58320"/>
                </a:lnTo>
                <a:lnTo>
                  <a:pt x="88957" y="0"/>
                </a:lnTo>
                <a:lnTo>
                  <a:pt x="102318" y="8757"/>
                </a:lnTo>
                <a:lnTo>
                  <a:pt x="26716" y="58320"/>
                </a:lnTo>
                <a:lnTo>
                  <a:pt x="102322" y="107893"/>
                </a:lnTo>
                <a:lnTo>
                  <a:pt x="88957" y="116650"/>
                </a:lnTo>
                <a:close/>
              </a:path>
            </a:pathLst>
          </a:custGeom>
          <a:solidFill>
            <a:schemeClr val="bg1"/>
          </a:solidFill>
          <a:ln w="3076" cap="flat">
            <a:noFill/>
            <a:prstDash val="solid"/>
            <a:miter/>
          </a:ln>
        </p:spPr>
        <p:txBody>
          <a:bodyPr rtlCol="0" anchor="ctr"/>
          <a:lstStyle/>
          <a:p>
            <a:endParaRPr lang="vi-VN"/>
          </a:p>
        </p:txBody>
      </p:sp>
      <p:sp>
        <p:nvSpPr>
          <p:cNvPr id="13" name="Hình Bầu dục 22">
            <a:hlinkClick r:id="" action="ppaction://hlinkshowjump?jump=previousslide"/>
            <a:extLst>
              <a:ext uri="{FF2B5EF4-FFF2-40B4-BE49-F238E27FC236}">
                <a16:creationId xmlns:a16="http://schemas.microsoft.com/office/drawing/2014/main" id="{7DBEDB4E-1AAE-895B-976E-02E67ADB528D}"/>
              </a:ext>
            </a:extLst>
          </p:cNvPr>
          <p:cNvSpPr/>
          <p:nvPr/>
        </p:nvSpPr>
        <p:spPr>
          <a:xfrm>
            <a:off x="5602495" y="6036469"/>
            <a:ext cx="384674" cy="384674"/>
          </a:xfrm>
          <a:prstGeom prst="ellipse">
            <a:avLst/>
          </a:prstGeom>
          <a:solidFill>
            <a:schemeClr val="bg1"/>
          </a:solidFill>
          <a:ln>
            <a:noFill/>
          </a:ln>
          <a:effectLst>
            <a:outerShdw blurRad="228600" dist="127000" dir="8100000" algn="tr"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14" name="Đồ họa 46" descr="Caret Left with solid fill">
            <a:hlinkClick r:id="" action="ppaction://hlinkshowjump?jump=previousslide"/>
            <a:extLst>
              <a:ext uri="{FF2B5EF4-FFF2-40B4-BE49-F238E27FC236}">
                <a16:creationId xmlns:a16="http://schemas.microsoft.com/office/drawing/2014/main" id="{3911388F-4893-47B3-A50F-09ACA74DFD90}"/>
              </a:ext>
            </a:extLst>
          </p:cNvPr>
          <p:cNvSpPr/>
          <p:nvPr/>
        </p:nvSpPr>
        <p:spPr>
          <a:xfrm>
            <a:off x="5743494" y="6170351"/>
            <a:ext cx="102321" cy="116650"/>
          </a:xfrm>
          <a:custGeom>
            <a:avLst/>
            <a:gdLst>
              <a:gd name="connsiteX0" fmla="*/ 88957 w 102321"/>
              <a:gd name="connsiteY0" fmla="*/ 116650 h 116650"/>
              <a:gd name="connsiteX1" fmla="*/ 0 w 102321"/>
              <a:gd name="connsiteY1" fmla="*/ 58320 h 116650"/>
              <a:gd name="connsiteX2" fmla="*/ 88957 w 102321"/>
              <a:gd name="connsiteY2" fmla="*/ 0 h 116650"/>
              <a:gd name="connsiteX3" fmla="*/ 102318 w 102321"/>
              <a:gd name="connsiteY3" fmla="*/ 8757 h 116650"/>
              <a:gd name="connsiteX4" fmla="*/ 26716 w 102321"/>
              <a:gd name="connsiteY4" fmla="*/ 58320 h 116650"/>
              <a:gd name="connsiteX5" fmla="*/ 102322 w 102321"/>
              <a:gd name="connsiteY5" fmla="*/ 107893 h 116650"/>
              <a:gd name="connsiteX6" fmla="*/ 88957 w 102321"/>
              <a:gd name="connsiteY6" fmla="*/ 116650 h 116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321" h="116650">
                <a:moveTo>
                  <a:pt x="88957" y="116650"/>
                </a:moveTo>
                <a:lnTo>
                  <a:pt x="0" y="58320"/>
                </a:lnTo>
                <a:lnTo>
                  <a:pt x="88957" y="0"/>
                </a:lnTo>
                <a:lnTo>
                  <a:pt x="102318" y="8757"/>
                </a:lnTo>
                <a:lnTo>
                  <a:pt x="26716" y="58320"/>
                </a:lnTo>
                <a:lnTo>
                  <a:pt x="102322" y="107893"/>
                </a:lnTo>
                <a:lnTo>
                  <a:pt x="88957" y="116650"/>
                </a:lnTo>
                <a:close/>
              </a:path>
            </a:pathLst>
          </a:custGeom>
          <a:solidFill>
            <a:srgbClr val="FF0000"/>
          </a:solidFill>
          <a:ln w="3076" cap="flat">
            <a:noFill/>
            <a:prstDash val="solid"/>
            <a:miter/>
          </a:ln>
        </p:spPr>
        <p:txBody>
          <a:bodyPr rtlCol="0" anchor="ctr"/>
          <a:lstStyle/>
          <a:p>
            <a:endParaRPr lang="vi-VN"/>
          </a:p>
        </p:txBody>
      </p:sp>
      <p:sp>
        <p:nvSpPr>
          <p:cNvPr id="15" name="TextBox 14">
            <a:extLst>
              <a:ext uri="{FF2B5EF4-FFF2-40B4-BE49-F238E27FC236}">
                <a16:creationId xmlns:a16="http://schemas.microsoft.com/office/drawing/2014/main" id="{27698397-A63C-425F-249E-ED3732978987}"/>
              </a:ext>
            </a:extLst>
          </p:cNvPr>
          <p:cNvSpPr txBox="1"/>
          <p:nvPr/>
        </p:nvSpPr>
        <p:spPr>
          <a:xfrm>
            <a:off x="402597" y="1233030"/>
            <a:ext cx="10784114" cy="369332"/>
          </a:xfrm>
          <a:prstGeom prst="rect">
            <a:avLst/>
          </a:prstGeom>
          <a:noFill/>
        </p:spPr>
        <p:txBody>
          <a:bodyPr wrap="square">
            <a:spAutoFit/>
          </a:bodyPr>
          <a:lstStyle/>
          <a:p>
            <a:pPr marR="0" lvl="0" algn="just">
              <a:spcBef>
                <a:spcPts val="0"/>
              </a:spcBef>
              <a:spcAft>
                <a:spcPts val="0"/>
              </a:spcAft>
            </a:pPr>
            <a:r>
              <a:rPr lang="vi-VN" sz="1800" b="1" dirty="0">
                <a:effectLst/>
                <a:latin typeface="Times New Roman" panose="02020603050405020304" pitchFamily="18" charset="0"/>
                <a:ea typeface="Noto Sans Mono"/>
                <a:cs typeface="Noto Sans Mono"/>
              </a:rPr>
              <a:t>c.   SQL</a:t>
            </a:r>
            <a:endParaRPr lang="en-US" sz="800" b="1" dirty="0">
              <a:effectLst/>
              <a:latin typeface="Noto Sans Mono"/>
              <a:ea typeface="Noto Sans Mono"/>
              <a:cs typeface="Noto Sans Mono"/>
            </a:endParaRPr>
          </a:p>
        </p:txBody>
      </p:sp>
      <p:sp>
        <p:nvSpPr>
          <p:cNvPr id="16" name="TextBox 15">
            <a:extLst>
              <a:ext uri="{FF2B5EF4-FFF2-40B4-BE49-F238E27FC236}">
                <a16:creationId xmlns:a16="http://schemas.microsoft.com/office/drawing/2014/main" id="{2CDB1023-990F-5026-63FA-189A13E3ED9E}"/>
              </a:ext>
            </a:extLst>
          </p:cNvPr>
          <p:cNvSpPr txBox="1"/>
          <p:nvPr/>
        </p:nvSpPr>
        <p:spPr>
          <a:xfrm>
            <a:off x="268491" y="806366"/>
            <a:ext cx="5930992" cy="461665"/>
          </a:xfrm>
          <a:prstGeom prst="rect">
            <a:avLst/>
          </a:prstGeom>
          <a:noFill/>
        </p:spPr>
        <p:txBody>
          <a:bodyPr wrap="square" rtlCol="0">
            <a:spAutoFit/>
          </a:bodyPr>
          <a:lstStyle/>
          <a:p>
            <a:r>
              <a:rPr lang="vi-VN" sz="2400" dirty="0">
                <a:latin typeface="Segoe UI Black" panose="020B0A02040204020203" pitchFamily="34" charset="0"/>
                <a:ea typeface="Segoe UI Black" panose="020B0A02040204020203" pitchFamily="34" charset="0"/>
              </a:rPr>
              <a:t>3.Tạo Data base và câu hỏi truy vấn</a:t>
            </a:r>
            <a:endParaRPr lang="en-US" sz="2400" dirty="0">
              <a:latin typeface="Segoe UI Black" panose="020B0A02040204020203" pitchFamily="34" charset="0"/>
              <a:ea typeface="Segoe UI Black" panose="020B0A02040204020203" pitchFamily="34" charset="0"/>
            </a:endParaRPr>
          </a:p>
        </p:txBody>
      </p:sp>
      <p:pic>
        <p:nvPicPr>
          <p:cNvPr id="2" name="Picture 1" descr="A screenshot of a computer&#10;&#10;Description automatically generated">
            <a:extLst>
              <a:ext uri="{FF2B5EF4-FFF2-40B4-BE49-F238E27FC236}">
                <a16:creationId xmlns:a16="http://schemas.microsoft.com/office/drawing/2014/main" id="{3B3AEFF8-4D25-DA21-B453-79768D7903D4}"/>
              </a:ext>
            </a:extLst>
          </p:cNvPr>
          <p:cNvPicPr>
            <a:picLocks noChangeAspect="1"/>
          </p:cNvPicPr>
          <p:nvPr/>
        </p:nvPicPr>
        <p:blipFill>
          <a:blip r:embed="rId2"/>
          <a:stretch>
            <a:fillRect/>
          </a:stretch>
        </p:blipFill>
        <p:spPr>
          <a:xfrm>
            <a:off x="808287" y="2455690"/>
            <a:ext cx="2425700" cy="1155700"/>
          </a:xfrm>
          <a:prstGeom prst="rect">
            <a:avLst/>
          </a:prstGeom>
        </p:spPr>
      </p:pic>
      <p:pic>
        <p:nvPicPr>
          <p:cNvPr id="3" name="Picture 2">
            <a:extLst>
              <a:ext uri="{FF2B5EF4-FFF2-40B4-BE49-F238E27FC236}">
                <a16:creationId xmlns:a16="http://schemas.microsoft.com/office/drawing/2014/main" id="{A7A7DA79-FB79-A999-EB22-CC3CDC58DDD4}"/>
              </a:ext>
            </a:extLst>
          </p:cNvPr>
          <p:cNvPicPr>
            <a:picLocks noChangeAspect="1"/>
          </p:cNvPicPr>
          <p:nvPr/>
        </p:nvPicPr>
        <p:blipFill>
          <a:blip r:embed="rId3"/>
          <a:stretch>
            <a:fillRect/>
          </a:stretch>
        </p:blipFill>
        <p:spPr>
          <a:xfrm>
            <a:off x="666194" y="1652736"/>
            <a:ext cx="3982006" cy="752580"/>
          </a:xfrm>
          <a:prstGeom prst="rect">
            <a:avLst/>
          </a:prstGeom>
        </p:spPr>
      </p:pic>
      <p:pic>
        <p:nvPicPr>
          <p:cNvPr id="18" name="Picture 17">
            <a:extLst>
              <a:ext uri="{FF2B5EF4-FFF2-40B4-BE49-F238E27FC236}">
                <a16:creationId xmlns:a16="http://schemas.microsoft.com/office/drawing/2014/main" id="{074A7173-E36B-5FE5-8822-6D867FBF6644}"/>
              </a:ext>
            </a:extLst>
          </p:cNvPr>
          <p:cNvPicPr>
            <a:picLocks noChangeAspect="1"/>
          </p:cNvPicPr>
          <p:nvPr/>
        </p:nvPicPr>
        <p:blipFill>
          <a:blip r:embed="rId4"/>
          <a:stretch>
            <a:fillRect/>
          </a:stretch>
        </p:blipFill>
        <p:spPr>
          <a:xfrm>
            <a:off x="666194" y="3709631"/>
            <a:ext cx="4105848" cy="743054"/>
          </a:xfrm>
          <a:prstGeom prst="rect">
            <a:avLst/>
          </a:prstGeom>
        </p:spPr>
      </p:pic>
      <p:pic>
        <p:nvPicPr>
          <p:cNvPr id="19" name="Picture 18" descr="A screenshot of a computer&#10;&#10;Description automatically generated">
            <a:extLst>
              <a:ext uri="{FF2B5EF4-FFF2-40B4-BE49-F238E27FC236}">
                <a16:creationId xmlns:a16="http://schemas.microsoft.com/office/drawing/2014/main" id="{6CF18797-95E2-7306-D242-42843DE76D8B}"/>
              </a:ext>
            </a:extLst>
          </p:cNvPr>
          <p:cNvPicPr>
            <a:picLocks noChangeAspect="1"/>
          </p:cNvPicPr>
          <p:nvPr/>
        </p:nvPicPr>
        <p:blipFill>
          <a:blip r:embed="rId5"/>
          <a:stretch>
            <a:fillRect/>
          </a:stretch>
        </p:blipFill>
        <p:spPr>
          <a:xfrm>
            <a:off x="666194" y="4687935"/>
            <a:ext cx="2419350" cy="1822450"/>
          </a:xfrm>
          <a:prstGeom prst="rect">
            <a:avLst/>
          </a:prstGeom>
        </p:spPr>
      </p:pic>
      <p:pic>
        <p:nvPicPr>
          <p:cNvPr id="21" name="Picture 20">
            <a:extLst>
              <a:ext uri="{FF2B5EF4-FFF2-40B4-BE49-F238E27FC236}">
                <a16:creationId xmlns:a16="http://schemas.microsoft.com/office/drawing/2014/main" id="{9DEEEF00-937E-FD4A-582F-2BA5EE8DD144}"/>
              </a:ext>
            </a:extLst>
          </p:cNvPr>
          <p:cNvPicPr>
            <a:picLocks noChangeAspect="1"/>
          </p:cNvPicPr>
          <p:nvPr/>
        </p:nvPicPr>
        <p:blipFill>
          <a:blip r:embed="rId6"/>
          <a:stretch>
            <a:fillRect/>
          </a:stretch>
        </p:blipFill>
        <p:spPr>
          <a:xfrm>
            <a:off x="6139374" y="1652736"/>
            <a:ext cx="4963218" cy="1066949"/>
          </a:xfrm>
          <a:prstGeom prst="rect">
            <a:avLst/>
          </a:prstGeom>
        </p:spPr>
      </p:pic>
      <p:pic>
        <p:nvPicPr>
          <p:cNvPr id="22" name="Picture 21" descr="A table with numbers and letters&#10;&#10;Description automatically generated">
            <a:extLst>
              <a:ext uri="{FF2B5EF4-FFF2-40B4-BE49-F238E27FC236}">
                <a16:creationId xmlns:a16="http://schemas.microsoft.com/office/drawing/2014/main" id="{710379CB-09CB-393C-94C5-1C7EE8A58C95}"/>
              </a:ext>
            </a:extLst>
          </p:cNvPr>
          <p:cNvPicPr>
            <a:picLocks noChangeAspect="1"/>
          </p:cNvPicPr>
          <p:nvPr/>
        </p:nvPicPr>
        <p:blipFill>
          <a:blip r:embed="rId7"/>
          <a:stretch>
            <a:fillRect/>
          </a:stretch>
        </p:blipFill>
        <p:spPr>
          <a:xfrm>
            <a:off x="6139374" y="2853567"/>
            <a:ext cx="4978400" cy="1136650"/>
          </a:xfrm>
          <a:prstGeom prst="rect">
            <a:avLst/>
          </a:prstGeom>
        </p:spPr>
      </p:pic>
      <p:pic>
        <p:nvPicPr>
          <p:cNvPr id="24" name="Picture 23">
            <a:extLst>
              <a:ext uri="{FF2B5EF4-FFF2-40B4-BE49-F238E27FC236}">
                <a16:creationId xmlns:a16="http://schemas.microsoft.com/office/drawing/2014/main" id="{8F2B517A-16AF-8F05-D8C9-344DA076FC01}"/>
              </a:ext>
            </a:extLst>
          </p:cNvPr>
          <p:cNvPicPr>
            <a:picLocks noChangeAspect="1"/>
          </p:cNvPicPr>
          <p:nvPr/>
        </p:nvPicPr>
        <p:blipFill>
          <a:blip r:embed="rId8"/>
          <a:stretch>
            <a:fillRect/>
          </a:stretch>
        </p:blipFill>
        <p:spPr>
          <a:xfrm>
            <a:off x="6117798" y="4100096"/>
            <a:ext cx="4315427" cy="905001"/>
          </a:xfrm>
          <a:prstGeom prst="rect">
            <a:avLst/>
          </a:prstGeom>
        </p:spPr>
      </p:pic>
      <p:pic>
        <p:nvPicPr>
          <p:cNvPr id="25" name="Picture 24" descr="A screenshot of a computer&#10;&#10;Description automatically generated">
            <a:extLst>
              <a:ext uri="{FF2B5EF4-FFF2-40B4-BE49-F238E27FC236}">
                <a16:creationId xmlns:a16="http://schemas.microsoft.com/office/drawing/2014/main" id="{677534A1-F218-9866-EB55-8A8DC4626B29}"/>
              </a:ext>
            </a:extLst>
          </p:cNvPr>
          <p:cNvPicPr>
            <a:picLocks noChangeAspect="1"/>
          </p:cNvPicPr>
          <p:nvPr/>
        </p:nvPicPr>
        <p:blipFill>
          <a:blip r:embed="rId9"/>
          <a:stretch>
            <a:fillRect/>
          </a:stretch>
        </p:blipFill>
        <p:spPr>
          <a:xfrm>
            <a:off x="8020608" y="5005097"/>
            <a:ext cx="2171700" cy="1143000"/>
          </a:xfrm>
          <a:prstGeom prst="rect">
            <a:avLst/>
          </a:prstGeom>
        </p:spPr>
      </p:pic>
    </p:spTree>
    <p:extLst>
      <p:ext uri="{BB962C8B-B14F-4D97-AF65-F5344CB8AC3E}">
        <p14:creationId xmlns:p14="http://schemas.microsoft.com/office/powerpoint/2010/main" val="2150365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EA050B29-FA2C-99D4-6DF2-C47E8208ECDB}"/>
              </a:ext>
            </a:extLst>
          </p:cNvPr>
          <p:cNvSpPr/>
          <p:nvPr/>
        </p:nvSpPr>
        <p:spPr>
          <a:xfrm>
            <a:off x="6919204" y="270976"/>
            <a:ext cx="914400" cy="313636"/>
          </a:xfrm>
          <a:prstGeom prst="roundRect">
            <a:avLst>
              <a:gd name="adj"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 name="TextBox 4">
            <a:extLst>
              <a:ext uri="{FF2B5EF4-FFF2-40B4-BE49-F238E27FC236}">
                <a16:creationId xmlns:a16="http://schemas.microsoft.com/office/drawing/2014/main" id="{7790A532-495C-5256-5BC8-A2E8B4B8CCA6}"/>
              </a:ext>
            </a:extLst>
          </p:cNvPr>
          <p:cNvSpPr txBox="1"/>
          <p:nvPr/>
        </p:nvSpPr>
        <p:spPr>
          <a:xfrm>
            <a:off x="9538885" y="320072"/>
            <a:ext cx="561051" cy="215444"/>
          </a:xfrm>
          <a:prstGeom prst="rect">
            <a:avLst/>
          </a:prstGeom>
          <a:noFill/>
        </p:spPr>
        <p:txBody>
          <a:bodyPr wrap="none" lIns="0" tIns="0" rIns="0" bIns="0" rtlCol="0">
            <a:spAutoFit/>
          </a:bodyPr>
          <a:lstStyle/>
          <a:p>
            <a:pPr algn="l"/>
            <a:r>
              <a:rPr lang="en-US" sz="1400" b="1" dirty="0" err="1">
                <a:solidFill>
                  <a:sysClr val="windowText" lastClr="000000"/>
                </a:solidFill>
                <a:latin typeface="#9Slide03 Play" panose="00000500000000000000" pitchFamily="2" charset="0"/>
              </a:rPr>
              <a:t>Phần</a:t>
            </a:r>
            <a:r>
              <a:rPr lang="en-US" sz="1400" b="1" dirty="0">
                <a:solidFill>
                  <a:sysClr val="windowText" lastClr="000000"/>
                </a:solidFill>
                <a:latin typeface="#9Slide03 Play" panose="00000500000000000000" pitchFamily="2" charset="0"/>
              </a:rPr>
              <a:t> </a:t>
            </a:r>
            <a:r>
              <a:rPr lang="vi-VN" sz="1400" b="1" dirty="0">
                <a:solidFill>
                  <a:sysClr val="windowText" lastClr="000000"/>
                </a:solidFill>
                <a:latin typeface="#9Slide03 Play" panose="00000500000000000000" pitchFamily="2" charset="0"/>
              </a:rPr>
              <a:t>II</a:t>
            </a:r>
            <a:r>
              <a:rPr lang="en-US" sz="1400" b="1" dirty="0">
                <a:solidFill>
                  <a:sysClr val="windowText" lastClr="000000"/>
                </a:solidFill>
                <a:latin typeface="#9Slide03 Play" panose="00000500000000000000" pitchFamily="2" charset="0"/>
              </a:rPr>
              <a:t>I</a:t>
            </a:r>
          </a:p>
        </p:txBody>
      </p:sp>
      <p:sp>
        <p:nvSpPr>
          <p:cNvPr id="6" name="TextBox 5">
            <a:extLst>
              <a:ext uri="{FF2B5EF4-FFF2-40B4-BE49-F238E27FC236}">
                <a16:creationId xmlns:a16="http://schemas.microsoft.com/office/drawing/2014/main" id="{A8FDF813-0FE9-8232-0B1E-07CE74FB0777}"/>
              </a:ext>
            </a:extLst>
          </p:cNvPr>
          <p:cNvSpPr txBox="1"/>
          <p:nvPr/>
        </p:nvSpPr>
        <p:spPr>
          <a:xfrm>
            <a:off x="8287360" y="320072"/>
            <a:ext cx="512961" cy="215444"/>
          </a:xfrm>
          <a:prstGeom prst="rect">
            <a:avLst/>
          </a:prstGeom>
          <a:noFill/>
        </p:spPr>
        <p:txBody>
          <a:bodyPr wrap="none" lIns="0" tIns="0" rIns="0" bIns="0" rtlCol="0">
            <a:spAutoFit/>
          </a:bodyPr>
          <a:lstStyle/>
          <a:p>
            <a:pPr algn="l"/>
            <a:r>
              <a:rPr lang="en-US" sz="1400" b="1" dirty="0" err="1">
                <a:latin typeface="#9Slide03 Play" panose="00000500000000000000" pitchFamily="2" charset="0"/>
              </a:rPr>
              <a:t>Phần</a:t>
            </a:r>
            <a:r>
              <a:rPr lang="en-US" sz="1400" b="1" dirty="0">
                <a:latin typeface="#9Slide03 Play" panose="00000500000000000000" pitchFamily="2" charset="0"/>
              </a:rPr>
              <a:t> II</a:t>
            </a:r>
          </a:p>
        </p:txBody>
      </p:sp>
      <p:sp>
        <p:nvSpPr>
          <p:cNvPr id="7" name="TextBox 6">
            <a:extLst>
              <a:ext uri="{FF2B5EF4-FFF2-40B4-BE49-F238E27FC236}">
                <a16:creationId xmlns:a16="http://schemas.microsoft.com/office/drawing/2014/main" id="{3B5C7F79-5544-D322-30AB-22005C9609F0}"/>
              </a:ext>
            </a:extLst>
          </p:cNvPr>
          <p:cNvSpPr txBox="1"/>
          <p:nvPr/>
        </p:nvSpPr>
        <p:spPr>
          <a:xfrm>
            <a:off x="5795530" y="320072"/>
            <a:ext cx="687689" cy="215444"/>
          </a:xfrm>
          <a:prstGeom prst="rect">
            <a:avLst/>
          </a:prstGeom>
          <a:noFill/>
        </p:spPr>
        <p:txBody>
          <a:bodyPr wrap="none" lIns="0" tIns="0" rIns="0" bIns="0" rtlCol="0">
            <a:spAutoFit/>
          </a:bodyPr>
          <a:lstStyle/>
          <a:p>
            <a:pPr algn="l"/>
            <a:r>
              <a:rPr lang="en-US" sz="1400" b="1" dirty="0">
                <a:latin typeface="#9Slide03 Play" panose="00000500000000000000" pitchFamily="2" charset="0"/>
              </a:rPr>
              <a:t>Member</a:t>
            </a:r>
          </a:p>
        </p:txBody>
      </p:sp>
      <p:sp>
        <p:nvSpPr>
          <p:cNvPr id="8" name="TextBox 7">
            <a:extLst>
              <a:ext uri="{FF2B5EF4-FFF2-40B4-BE49-F238E27FC236}">
                <a16:creationId xmlns:a16="http://schemas.microsoft.com/office/drawing/2014/main" id="{6CCD581E-BA56-939F-1A73-C3936DEA4B72}"/>
              </a:ext>
            </a:extLst>
          </p:cNvPr>
          <p:cNvSpPr txBox="1"/>
          <p:nvPr/>
        </p:nvSpPr>
        <p:spPr>
          <a:xfrm>
            <a:off x="10715426" y="320072"/>
            <a:ext cx="657231" cy="215444"/>
          </a:xfrm>
          <a:prstGeom prst="rect">
            <a:avLst/>
          </a:prstGeom>
          <a:noFill/>
        </p:spPr>
        <p:txBody>
          <a:bodyPr wrap="none" lIns="0" tIns="0" rIns="0" bIns="0" rtlCol="0">
            <a:spAutoFit/>
          </a:bodyPr>
          <a:lstStyle/>
          <a:p>
            <a:pPr algn="l"/>
            <a:r>
              <a:rPr lang="en-US" sz="1400" b="1" dirty="0" err="1">
                <a:latin typeface="#9Slide03 Play" panose="00000500000000000000" pitchFamily="2" charset="0"/>
              </a:rPr>
              <a:t>Phần</a:t>
            </a:r>
            <a:r>
              <a:rPr lang="en-US" sz="1400" b="1" dirty="0">
                <a:latin typeface="#9Slide03 Play" panose="00000500000000000000" pitchFamily="2" charset="0"/>
              </a:rPr>
              <a:t> </a:t>
            </a:r>
            <a:r>
              <a:rPr lang="vi-VN" sz="1400" b="1" dirty="0">
                <a:latin typeface="#9Slide03 Play" panose="00000500000000000000" pitchFamily="2" charset="0"/>
              </a:rPr>
              <a:t>IV</a:t>
            </a:r>
            <a:endParaRPr lang="en-US" sz="1400" b="1" dirty="0">
              <a:latin typeface="#9Slide03 Play" panose="00000500000000000000" pitchFamily="2" charset="0"/>
            </a:endParaRPr>
          </a:p>
        </p:txBody>
      </p:sp>
      <p:sp>
        <p:nvSpPr>
          <p:cNvPr id="9" name="TextBox 8">
            <a:extLst>
              <a:ext uri="{FF2B5EF4-FFF2-40B4-BE49-F238E27FC236}">
                <a16:creationId xmlns:a16="http://schemas.microsoft.com/office/drawing/2014/main" id="{7CE6638B-491B-4EC1-0274-C8F692421613}"/>
              </a:ext>
            </a:extLst>
          </p:cNvPr>
          <p:cNvSpPr txBox="1"/>
          <p:nvPr/>
        </p:nvSpPr>
        <p:spPr>
          <a:xfrm>
            <a:off x="7132015" y="320072"/>
            <a:ext cx="537006" cy="215444"/>
          </a:xfrm>
          <a:prstGeom prst="rect">
            <a:avLst/>
          </a:prstGeom>
          <a:noFill/>
        </p:spPr>
        <p:txBody>
          <a:bodyPr wrap="none" lIns="0" tIns="0" rIns="0" bIns="0" rtlCol="0">
            <a:spAutoFit/>
          </a:bodyPr>
          <a:lstStyle/>
          <a:p>
            <a:pPr algn="l"/>
            <a:r>
              <a:rPr lang="en-US" sz="1400" b="1" dirty="0" err="1">
                <a:solidFill>
                  <a:schemeClr val="bg1"/>
                </a:solidFill>
                <a:latin typeface="#9Slide03 Play" panose="00000500000000000000" pitchFamily="2" charset="0"/>
              </a:rPr>
              <a:t>Phần</a:t>
            </a:r>
            <a:r>
              <a:rPr lang="en-US" sz="1400" b="1" dirty="0">
                <a:solidFill>
                  <a:schemeClr val="bg1"/>
                </a:solidFill>
                <a:latin typeface="#9Slide03 Play" panose="00000500000000000000" pitchFamily="2" charset="0"/>
              </a:rPr>
              <a:t> I</a:t>
            </a:r>
          </a:p>
        </p:txBody>
      </p:sp>
      <p:sp>
        <p:nvSpPr>
          <p:cNvPr id="10" name="TextBox 9">
            <a:extLst>
              <a:ext uri="{FF2B5EF4-FFF2-40B4-BE49-F238E27FC236}">
                <a16:creationId xmlns:a16="http://schemas.microsoft.com/office/drawing/2014/main" id="{917CFC51-ED8E-A40D-6594-6F20DC5D91E3}"/>
              </a:ext>
            </a:extLst>
          </p:cNvPr>
          <p:cNvSpPr txBox="1"/>
          <p:nvPr/>
        </p:nvSpPr>
        <p:spPr>
          <a:xfrm>
            <a:off x="4648200" y="320072"/>
            <a:ext cx="498534" cy="215444"/>
          </a:xfrm>
          <a:prstGeom prst="rect">
            <a:avLst/>
          </a:prstGeom>
          <a:noFill/>
        </p:spPr>
        <p:txBody>
          <a:bodyPr wrap="none" lIns="0" tIns="0" rIns="0" bIns="0" rtlCol="0">
            <a:spAutoFit/>
          </a:bodyPr>
          <a:lstStyle/>
          <a:p>
            <a:pPr algn="l"/>
            <a:r>
              <a:rPr lang="en-US" sz="1400" b="1" dirty="0">
                <a:latin typeface="#9Slide03 Play" panose="00000500000000000000" pitchFamily="2" charset="0"/>
              </a:rPr>
              <a:t>Home</a:t>
            </a:r>
          </a:p>
        </p:txBody>
      </p:sp>
      <p:sp>
        <p:nvSpPr>
          <p:cNvPr id="15" name="TextBox 14">
            <a:extLst>
              <a:ext uri="{FF2B5EF4-FFF2-40B4-BE49-F238E27FC236}">
                <a16:creationId xmlns:a16="http://schemas.microsoft.com/office/drawing/2014/main" id="{AA8E234D-92C5-A1A8-CD83-337ECBD8D836}"/>
              </a:ext>
            </a:extLst>
          </p:cNvPr>
          <p:cNvSpPr txBox="1"/>
          <p:nvPr/>
        </p:nvSpPr>
        <p:spPr>
          <a:xfrm>
            <a:off x="268491" y="806366"/>
            <a:ext cx="4667469" cy="461665"/>
          </a:xfrm>
          <a:prstGeom prst="rect">
            <a:avLst/>
          </a:prstGeom>
          <a:noFill/>
        </p:spPr>
        <p:txBody>
          <a:bodyPr wrap="square" rtlCol="0">
            <a:spAutoFit/>
          </a:bodyPr>
          <a:lstStyle/>
          <a:p>
            <a:r>
              <a:rPr lang="vi-VN" sz="2400" dirty="0">
                <a:latin typeface="Segoe UI Black" panose="020B0A02040204020203" pitchFamily="34" charset="0"/>
                <a:ea typeface="Segoe UI Black" panose="020B0A02040204020203" pitchFamily="34" charset="0"/>
              </a:rPr>
              <a:t>1.Đặc tả và yêu cầu hệ thống</a:t>
            </a:r>
            <a:endParaRPr lang="en-US" sz="2400" dirty="0">
              <a:latin typeface="Segoe UI Black" panose="020B0A02040204020203" pitchFamily="34" charset="0"/>
              <a:ea typeface="Segoe UI Black" panose="020B0A02040204020203" pitchFamily="34" charset="0"/>
            </a:endParaRPr>
          </a:p>
        </p:txBody>
      </p:sp>
      <p:sp>
        <p:nvSpPr>
          <p:cNvPr id="16" name="TextBox 15">
            <a:extLst>
              <a:ext uri="{FF2B5EF4-FFF2-40B4-BE49-F238E27FC236}">
                <a16:creationId xmlns:a16="http://schemas.microsoft.com/office/drawing/2014/main" id="{713EAE59-F9CA-4FDA-2971-3093701BBAB9}"/>
              </a:ext>
            </a:extLst>
          </p:cNvPr>
          <p:cNvSpPr txBox="1"/>
          <p:nvPr/>
        </p:nvSpPr>
        <p:spPr>
          <a:xfrm>
            <a:off x="478674" y="1401913"/>
            <a:ext cx="6105483" cy="2133918"/>
          </a:xfrm>
          <a:prstGeom prst="rect">
            <a:avLst/>
          </a:prstGeom>
          <a:noFill/>
        </p:spPr>
        <p:txBody>
          <a:bodyPr wrap="square" rtlCol="0">
            <a:spAutoFit/>
          </a:bodyPr>
          <a:lstStyle/>
          <a:p>
            <a:pPr marL="285750" marR="0" indent="-285750" algn="just">
              <a:spcBef>
                <a:spcPts val="1800"/>
              </a:spcBef>
              <a:spcAft>
                <a:spcPts val="800"/>
              </a:spcAft>
              <a:buFont typeface="Arial" panose="020B0604020202020204" pitchFamily="34" charset="0"/>
              <a:buChar char="•"/>
            </a:pPr>
            <a:r>
              <a:rPr lang="vi-VN" sz="1800" dirty="0">
                <a:effectLst/>
                <a:latin typeface="+mj-lt"/>
                <a:ea typeface="Calibri" panose="020F0502020204030204" pitchFamily="34" charset="0"/>
                <a:cs typeface="Times New Roman" panose="02020603050405020304" pitchFamily="18" charset="0"/>
              </a:rPr>
              <a:t>Bạn là quản lý của thư viện và bạn thường xuyên nhận được khiếu nại về việc sách trong thư viện không đủ, quá ít và thường xuyên có những đầu sách bị mượn hết. Để phục vụ cho việc mở rộng thư viện và đầu sách trong thư viện bạn muốn kiểm soát được việc thống kê, quản lý các tài liệu, loại sách và đầu sách và xử lý việc mượn trả tài liệu của độc giả.</a:t>
            </a:r>
            <a:endParaRPr lang="en-US" sz="1800" dirty="0">
              <a:effectLst/>
              <a:latin typeface="+mj-lt"/>
              <a:ea typeface="Calibri" panose="020F0502020204030204" pitchFamily="34" charset="0"/>
              <a:cs typeface="Times New Roman" panose="02020603050405020304" pitchFamily="18" charset="0"/>
            </a:endParaRPr>
          </a:p>
          <a:p>
            <a:endParaRPr lang="en-US" dirty="0">
              <a:latin typeface="+mj-lt"/>
            </a:endParaRPr>
          </a:p>
        </p:txBody>
      </p:sp>
      <p:sp>
        <p:nvSpPr>
          <p:cNvPr id="17" name="TextBox 16">
            <a:extLst>
              <a:ext uri="{FF2B5EF4-FFF2-40B4-BE49-F238E27FC236}">
                <a16:creationId xmlns:a16="http://schemas.microsoft.com/office/drawing/2014/main" id="{1EBE573A-2644-1485-99E4-859F7605FDE7}"/>
              </a:ext>
            </a:extLst>
          </p:cNvPr>
          <p:cNvSpPr txBox="1"/>
          <p:nvPr/>
        </p:nvSpPr>
        <p:spPr>
          <a:xfrm>
            <a:off x="478674" y="3279737"/>
            <a:ext cx="6545943" cy="646331"/>
          </a:xfrm>
          <a:prstGeom prst="rect">
            <a:avLst/>
          </a:prstGeom>
          <a:noFill/>
        </p:spPr>
        <p:txBody>
          <a:bodyPr wrap="square" rtlCol="0">
            <a:spAutoFit/>
          </a:bodyPr>
          <a:lstStyle/>
          <a:p>
            <a:pPr marL="285750" indent="-285750">
              <a:buFont typeface="Arial" panose="020B0604020202020204" pitchFamily="34" charset="0"/>
              <a:buChar char="•"/>
            </a:pPr>
            <a:r>
              <a:rPr lang="vi-VN" sz="1800" dirty="0">
                <a:effectLst/>
                <a:latin typeface="+mj-lt"/>
                <a:ea typeface="Calibri" panose="020F0502020204030204" pitchFamily="34" charset="0"/>
                <a:cs typeface="Times New Roman" panose="02020603050405020304" pitchFamily="18" charset="0"/>
              </a:rPr>
              <a:t>Hệ thống: Quản lý mượn trả sách của thư viện trường đại học.</a:t>
            </a:r>
            <a:endParaRPr lang="en-US" sz="1800" dirty="0">
              <a:effectLst/>
              <a:latin typeface="+mj-lt"/>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mj-lt"/>
            </a:endParaRPr>
          </a:p>
        </p:txBody>
      </p:sp>
      <p:sp>
        <p:nvSpPr>
          <p:cNvPr id="30" name="Rectangle: Rounded Corners 29">
            <a:extLst>
              <a:ext uri="{FF2B5EF4-FFF2-40B4-BE49-F238E27FC236}">
                <a16:creationId xmlns:a16="http://schemas.microsoft.com/office/drawing/2014/main" id="{190A9C26-B1AB-FF64-893C-901276DF697B}"/>
              </a:ext>
            </a:extLst>
          </p:cNvPr>
          <p:cNvSpPr/>
          <p:nvPr/>
        </p:nvSpPr>
        <p:spPr>
          <a:xfrm>
            <a:off x="200178" y="-4837751"/>
            <a:ext cx="2265144" cy="3857331"/>
          </a:xfrm>
          <a:prstGeom prst="roundRect">
            <a:avLst>
              <a:gd name="adj" fmla="val 50000"/>
            </a:avLst>
          </a:prstGeom>
          <a:solidFill>
            <a:srgbClr val="DCDCDC"/>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EC55A1E8-E5C5-58B4-A9AE-8B2A8975EA1B}"/>
              </a:ext>
            </a:extLst>
          </p:cNvPr>
          <p:cNvSpPr/>
          <p:nvPr/>
        </p:nvSpPr>
        <p:spPr>
          <a:xfrm>
            <a:off x="2611677" y="7177966"/>
            <a:ext cx="2265144" cy="3857331"/>
          </a:xfrm>
          <a:prstGeom prst="roundRect">
            <a:avLst>
              <a:gd name="adj" fmla="val 50000"/>
            </a:avLst>
          </a:prstGeom>
          <a:solidFill>
            <a:srgbClr val="DCDCDC"/>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DC678361-0243-F75C-2B59-613A6A897A38}"/>
              </a:ext>
            </a:extLst>
          </p:cNvPr>
          <p:cNvSpPr/>
          <p:nvPr/>
        </p:nvSpPr>
        <p:spPr>
          <a:xfrm>
            <a:off x="5023176" y="7171364"/>
            <a:ext cx="2265144" cy="3857331"/>
          </a:xfrm>
          <a:prstGeom prst="roundRect">
            <a:avLst>
              <a:gd name="adj" fmla="val 50000"/>
            </a:avLst>
          </a:prstGeom>
          <a:solidFill>
            <a:srgbClr val="DCDCDC"/>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AAA23639-A274-8076-B3CB-737CAE833885}"/>
              </a:ext>
            </a:extLst>
          </p:cNvPr>
          <p:cNvSpPr/>
          <p:nvPr/>
        </p:nvSpPr>
        <p:spPr>
          <a:xfrm>
            <a:off x="7434675" y="7171364"/>
            <a:ext cx="2265144" cy="3857331"/>
          </a:xfrm>
          <a:prstGeom prst="roundRect">
            <a:avLst>
              <a:gd name="adj" fmla="val 50000"/>
            </a:avLst>
          </a:prstGeom>
          <a:solidFill>
            <a:srgbClr val="DCDCDC"/>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859590D6-1DE4-8B5B-E222-0FE08F6678C7}"/>
              </a:ext>
            </a:extLst>
          </p:cNvPr>
          <p:cNvSpPr/>
          <p:nvPr/>
        </p:nvSpPr>
        <p:spPr>
          <a:xfrm>
            <a:off x="9846174" y="-4837751"/>
            <a:ext cx="2265144" cy="3857331"/>
          </a:xfrm>
          <a:prstGeom prst="roundRect">
            <a:avLst>
              <a:gd name="adj" fmla="val 50000"/>
            </a:avLst>
          </a:prstGeom>
          <a:solidFill>
            <a:srgbClr val="DCDCDC"/>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77067942-1057-DDAD-5A32-E8B2120BF722}"/>
              </a:ext>
            </a:extLst>
          </p:cNvPr>
          <p:cNvSpPr/>
          <p:nvPr/>
        </p:nvSpPr>
        <p:spPr>
          <a:xfrm>
            <a:off x="360052" y="-4685835"/>
            <a:ext cx="1963271" cy="1963271"/>
          </a:xfrm>
          <a:prstGeom prst="ellipse">
            <a:avLst/>
          </a:prstGeom>
          <a:solidFill>
            <a:srgbClr val="F4F4F4"/>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8539B3F1-4539-A25C-DABB-933AFA1747BF}"/>
              </a:ext>
            </a:extLst>
          </p:cNvPr>
          <p:cNvSpPr/>
          <p:nvPr/>
        </p:nvSpPr>
        <p:spPr>
          <a:xfrm>
            <a:off x="2771551" y="7343329"/>
            <a:ext cx="1963271" cy="1963271"/>
          </a:xfrm>
          <a:prstGeom prst="ellipse">
            <a:avLst/>
          </a:prstGeom>
          <a:solidFill>
            <a:srgbClr val="F4F4F4"/>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1F3EC2E3-1466-F4E3-94A4-AC5D4DA0EBF4}"/>
              </a:ext>
            </a:extLst>
          </p:cNvPr>
          <p:cNvSpPr/>
          <p:nvPr/>
        </p:nvSpPr>
        <p:spPr>
          <a:xfrm>
            <a:off x="5183050" y="7336727"/>
            <a:ext cx="1963271" cy="1963271"/>
          </a:xfrm>
          <a:prstGeom prst="ellipse">
            <a:avLst/>
          </a:prstGeom>
          <a:solidFill>
            <a:srgbClr val="F4F4F4"/>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a:extLst>
              <a:ext uri="{FF2B5EF4-FFF2-40B4-BE49-F238E27FC236}">
                <a16:creationId xmlns:a16="http://schemas.microsoft.com/office/drawing/2014/main" id="{19F7EAB0-996E-8982-7D5A-038723A3FF7D}"/>
              </a:ext>
            </a:extLst>
          </p:cNvPr>
          <p:cNvSpPr/>
          <p:nvPr/>
        </p:nvSpPr>
        <p:spPr>
          <a:xfrm>
            <a:off x="7594549" y="7336727"/>
            <a:ext cx="1963271" cy="1963271"/>
          </a:xfrm>
          <a:prstGeom prst="ellipse">
            <a:avLst/>
          </a:prstGeom>
          <a:solidFill>
            <a:srgbClr val="F4F4F4"/>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2C17DCAD-4E21-1633-BE33-46A3649590EE}"/>
              </a:ext>
            </a:extLst>
          </p:cNvPr>
          <p:cNvSpPr/>
          <p:nvPr/>
        </p:nvSpPr>
        <p:spPr>
          <a:xfrm>
            <a:off x="10006048" y="-4672388"/>
            <a:ext cx="1963271" cy="1963271"/>
          </a:xfrm>
          <a:prstGeom prst="ellipse">
            <a:avLst/>
          </a:prstGeom>
          <a:solidFill>
            <a:srgbClr val="F4F4F4"/>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0948647C-5283-E6C0-7FD0-E9B4E248CBD1}"/>
              </a:ext>
            </a:extLst>
          </p:cNvPr>
          <p:cNvSpPr/>
          <p:nvPr/>
        </p:nvSpPr>
        <p:spPr>
          <a:xfrm>
            <a:off x="5566631" y="-5432198"/>
            <a:ext cx="920332" cy="45719"/>
          </a:xfrm>
          <a:prstGeom prst="rect">
            <a:avLst/>
          </a:prstGeom>
          <a:solidFill>
            <a:srgbClr val="DCDCD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Graphic 40" descr="Owl outline">
            <a:extLst>
              <a:ext uri="{FF2B5EF4-FFF2-40B4-BE49-F238E27FC236}">
                <a16:creationId xmlns:a16="http://schemas.microsoft.com/office/drawing/2014/main" id="{CE835EFD-893E-1F59-EA4C-CFBBD471CF1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15017" y="-4528982"/>
            <a:ext cx="1345331" cy="1345331"/>
          </a:xfrm>
          <a:prstGeom prst="rect">
            <a:avLst/>
          </a:prstGeom>
        </p:spPr>
      </p:pic>
      <p:pic>
        <p:nvPicPr>
          <p:cNvPr id="42" name="Graphic 41" descr="Cat outline">
            <a:extLst>
              <a:ext uri="{FF2B5EF4-FFF2-40B4-BE49-F238E27FC236}">
                <a16:creationId xmlns:a16="http://schemas.microsoft.com/office/drawing/2014/main" id="{F62F966D-BD2E-532D-F182-81D0FD2B1DA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892557" y="7506616"/>
            <a:ext cx="1249120" cy="1249120"/>
          </a:xfrm>
          <a:prstGeom prst="rect">
            <a:avLst/>
          </a:prstGeom>
        </p:spPr>
      </p:pic>
      <p:pic>
        <p:nvPicPr>
          <p:cNvPr id="43" name="Graphic 42" descr="Bull outline">
            <a:extLst>
              <a:ext uri="{FF2B5EF4-FFF2-40B4-BE49-F238E27FC236}">
                <a16:creationId xmlns:a16="http://schemas.microsoft.com/office/drawing/2014/main" id="{C82A0051-D78E-2F1C-1465-4524D1FB004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434355" y="7495535"/>
            <a:ext cx="1426020" cy="1426020"/>
          </a:xfrm>
          <a:prstGeom prst="rect">
            <a:avLst/>
          </a:prstGeom>
        </p:spPr>
      </p:pic>
      <p:pic>
        <p:nvPicPr>
          <p:cNvPr id="44" name="Graphic 43" descr="Koi outline">
            <a:extLst>
              <a:ext uri="{FF2B5EF4-FFF2-40B4-BE49-F238E27FC236}">
                <a16:creationId xmlns:a16="http://schemas.microsoft.com/office/drawing/2014/main" id="{40E814DC-47B1-0577-F17E-027D2B6ED59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047870" y="7532117"/>
            <a:ext cx="1392758" cy="1392758"/>
          </a:xfrm>
          <a:prstGeom prst="rect">
            <a:avLst/>
          </a:prstGeom>
        </p:spPr>
      </p:pic>
      <p:pic>
        <p:nvPicPr>
          <p:cNvPr id="45" name="Graphic 44" descr="Whale outline">
            <a:extLst>
              <a:ext uri="{FF2B5EF4-FFF2-40B4-BE49-F238E27FC236}">
                <a16:creationId xmlns:a16="http://schemas.microsoft.com/office/drawing/2014/main" id="{E32A48C1-F3F9-8D8B-AF34-594CF758A244}"/>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68241" y="-4465079"/>
            <a:ext cx="1329018" cy="1329018"/>
          </a:xfrm>
          <a:prstGeom prst="rect">
            <a:avLst/>
          </a:prstGeom>
        </p:spPr>
      </p:pic>
      <p:sp>
        <p:nvSpPr>
          <p:cNvPr id="46" name="TextBox 45">
            <a:extLst>
              <a:ext uri="{FF2B5EF4-FFF2-40B4-BE49-F238E27FC236}">
                <a16:creationId xmlns:a16="http://schemas.microsoft.com/office/drawing/2014/main" id="{B298ED1A-671C-38D3-E6E8-FA6AD6F13A58}"/>
              </a:ext>
            </a:extLst>
          </p:cNvPr>
          <p:cNvSpPr txBox="1"/>
          <p:nvPr/>
        </p:nvSpPr>
        <p:spPr>
          <a:xfrm>
            <a:off x="668241" y="-2624842"/>
            <a:ext cx="1483288" cy="369332"/>
          </a:xfrm>
          <a:prstGeom prst="rect">
            <a:avLst/>
          </a:prstGeom>
          <a:noFill/>
        </p:spPr>
        <p:txBody>
          <a:bodyPr wrap="square" rtlCol="0">
            <a:spAutoFit/>
          </a:bodyPr>
          <a:lstStyle/>
          <a:p>
            <a:r>
              <a:rPr lang="vi-VN" dirty="0">
                <a:latin typeface="Asap ExtraBold" pitchFamily="2" charset="0"/>
              </a:rPr>
              <a:t>Lê Đức Hải</a:t>
            </a:r>
            <a:endParaRPr lang="en-US" dirty="0">
              <a:latin typeface="Asap ExtraBold" pitchFamily="2" charset="0"/>
            </a:endParaRPr>
          </a:p>
        </p:txBody>
      </p:sp>
      <p:sp>
        <p:nvSpPr>
          <p:cNvPr id="47" name="TextBox 46">
            <a:extLst>
              <a:ext uri="{FF2B5EF4-FFF2-40B4-BE49-F238E27FC236}">
                <a16:creationId xmlns:a16="http://schemas.microsoft.com/office/drawing/2014/main" id="{2E881DC7-338C-02E1-478A-92198D3081C7}"/>
              </a:ext>
            </a:extLst>
          </p:cNvPr>
          <p:cNvSpPr txBox="1"/>
          <p:nvPr/>
        </p:nvSpPr>
        <p:spPr>
          <a:xfrm>
            <a:off x="2796989" y="9390875"/>
            <a:ext cx="1893112" cy="369332"/>
          </a:xfrm>
          <a:prstGeom prst="rect">
            <a:avLst/>
          </a:prstGeom>
          <a:noFill/>
        </p:spPr>
        <p:txBody>
          <a:bodyPr wrap="square" rtlCol="0">
            <a:spAutoFit/>
          </a:bodyPr>
          <a:lstStyle/>
          <a:p>
            <a:r>
              <a:rPr lang="vi-VN">
                <a:latin typeface="Asap ExtraBold" pitchFamily="2" charset="0"/>
              </a:rPr>
              <a:t>Nguyễn Tiến Đạt</a:t>
            </a:r>
            <a:endParaRPr lang="en-US" dirty="0">
              <a:latin typeface="Asap ExtraBold" pitchFamily="2" charset="0"/>
            </a:endParaRPr>
          </a:p>
        </p:txBody>
      </p:sp>
      <p:sp>
        <p:nvSpPr>
          <p:cNvPr id="48" name="TextBox 47">
            <a:extLst>
              <a:ext uri="{FF2B5EF4-FFF2-40B4-BE49-F238E27FC236}">
                <a16:creationId xmlns:a16="http://schemas.microsoft.com/office/drawing/2014/main" id="{752CC170-6037-FA5D-3822-5C4EC6B70D2E}"/>
              </a:ext>
            </a:extLst>
          </p:cNvPr>
          <p:cNvSpPr txBox="1"/>
          <p:nvPr/>
        </p:nvSpPr>
        <p:spPr>
          <a:xfrm>
            <a:off x="5097438" y="9384273"/>
            <a:ext cx="2314178" cy="369332"/>
          </a:xfrm>
          <a:prstGeom prst="rect">
            <a:avLst/>
          </a:prstGeom>
          <a:noFill/>
        </p:spPr>
        <p:txBody>
          <a:bodyPr wrap="square" rtlCol="0">
            <a:spAutoFit/>
          </a:bodyPr>
          <a:lstStyle/>
          <a:p>
            <a:r>
              <a:rPr lang="vi-VN">
                <a:latin typeface="Asap ExtraBold" pitchFamily="2" charset="0"/>
              </a:rPr>
              <a:t>Trần T.Hồng Nhung</a:t>
            </a:r>
            <a:endParaRPr lang="en-US" dirty="0">
              <a:latin typeface="Asap ExtraBold" pitchFamily="2" charset="0"/>
            </a:endParaRPr>
          </a:p>
        </p:txBody>
      </p:sp>
      <p:sp>
        <p:nvSpPr>
          <p:cNvPr id="49" name="TextBox 48">
            <a:extLst>
              <a:ext uri="{FF2B5EF4-FFF2-40B4-BE49-F238E27FC236}">
                <a16:creationId xmlns:a16="http://schemas.microsoft.com/office/drawing/2014/main" id="{C593AD38-A233-DC67-90AD-AD503EF1E4E0}"/>
              </a:ext>
            </a:extLst>
          </p:cNvPr>
          <p:cNvSpPr txBox="1"/>
          <p:nvPr/>
        </p:nvSpPr>
        <p:spPr>
          <a:xfrm>
            <a:off x="7630499" y="9384273"/>
            <a:ext cx="1963271" cy="369332"/>
          </a:xfrm>
          <a:prstGeom prst="rect">
            <a:avLst/>
          </a:prstGeom>
          <a:noFill/>
        </p:spPr>
        <p:txBody>
          <a:bodyPr wrap="square" rtlCol="0">
            <a:spAutoFit/>
          </a:bodyPr>
          <a:lstStyle/>
          <a:p>
            <a:r>
              <a:rPr lang="vi-VN" dirty="0">
                <a:latin typeface="Asap ExtraBold" pitchFamily="2" charset="0"/>
              </a:rPr>
              <a:t>Nguyễn Đắc Điền</a:t>
            </a:r>
            <a:endParaRPr lang="en-US" dirty="0">
              <a:latin typeface="Asap ExtraBold" pitchFamily="2" charset="0"/>
            </a:endParaRPr>
          </a:p>
        </p:txBody>
      </p:sp>
      <p:sp>
        <p:nvSpPr>
          <p:cNvPr id="50" name="TextBox 49">
            <a:extLst>
              <a:ext uri="{FF2B5EF4-FFF2-40B4-BE49-F238E27FC236}">
                <a16:creationId xmlns:a16="http://schemas.microsoft.com/office/drawing/2014/main" id="{D1EA74DD-1831-7D18-A284-E75336AE7E19}"/>
              </a:ext>
            </a:extLst>
          </p:cNvPr>
          <p:cNvSpPr txBox="1"/>
          <p:nvPr/>
        </p:nvSpPr>
        <p:spPr>
          <a:xfrm>
            <a:off x="10104510" y="-2624842"/>
            <a:ext cx="1927874" cy="369332"/>
          </a:xfrm>
          <a:prstGeom prst="rect">
            <a:avLst/>
          </a:prstGeom>
          <a:noFill/>
        </p:spPr>
        <p:txBody>
          <a:bodyPr wrap="square" rtlCol="0">
            <a:spAutoFit/>
          </a:bodyPr>
          <a:lstStyle/>
          <a:p>
            <a:r>
              <a:rPr lang="vi-VN">
                <a:latin typeface="Asap ExtraBold" pitchFamily="2" charset="0"/>
              </a:rPr>
              <a:t>Trần T.Kim Băng</a:t>
            </a:r>
            <a:endParaRPr lang="en-US" dirty="0">
              <a:latin typeface="Asap ExtraBold" pitchFamily="2" charset="0"/>
            </a:endParaRPr>
          </a:p>
        </p:txBody>
      </p:sp>
      <p:sp>
        <p:nvSpPr>
          <p:cNvPr id="51" name="TextBox 50">
            <a:extLst>
              <a:ext uri="{FF2B5EF4-FFF2-40B4-BE49-F238E27FC236}">
                <a16:creationId xmlns:a16="http://schemas.microsoft.com/office/drawing/2014/main" id="{7D0608D8-8D9F-A57B-00B5-4A2527B52ACB}"/>
              </a:ext>
            </a:extLst>
          </p:cNvPr>
          <p:cNvSpPr txBox="1"/>
          <p:nvPr/>
        </p:nvSpPr>
        <p:spPr>
          <a:xfrm>
            <a:off x="5292357" y="9823607"/>
            <a:ext cx="1853964" cy="369332"/>
          </a:xfrm>
          <a:prstGeom prst="rect">
            <a:avLst/>
          </a:prstGeom>
          <a:noFill/>
        </p:spPr>
        <p:txBody>
          <a:bodyPr wrap="square" rtlCol="0">
            <a:spAutoFit/>
          </a:bodyPr>
          <a:lstStyle/>
          <a:p>
            <a:r>
              <a:rPr lang="vi-VN" dirty="0">
                <a:latin typeface="Montserrat Light" panose="00000400000000000000" pitchFamily="2" charset="0"/>
              </a:rPr>
              <a:t>Nhóm trưởng</a:t>
            </a:r>
            <a:endParaRPr lang="en-US" dirty="0">
              <a:latin typeface="Montserrat Light" panose="00000400000000000000" pitchFamily="2" charset="0"/>
            </a:endParaRPr>
          </a:p>
        </p:txBody>
      </p:sp>
      <p:pic>
        <p:nvPicPr>
          <p:cNvPr id="22" name="Picture 21" descr="A spiral staircase in a library&#10;&#10;Description automatically generated">
            <a:extLst>
              <a:ext uri="{FF2B5EF4-FFF2-40B4-BE49-F238E27FC236}">
                <a16:creationId xmlns:a16="http://schemas.microsoft.com/office/drawing/2014/main" id="{6EFB9BD1-1F62-8AA7-0816-BB732132722A}"/>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924573" y="1037198"/>
            <a:ext cx="3382126" cy="5076360"/>
          </a:xfrm>
          <a:prstGeom prst="roundRect">
            <a:avLst/>
          </a:prstGeom>
          <a:effectLst>
            <a:outerShdw blurRad="50800" dist="38100" algn="l" rotWithShape="0">
              <a:prstClr val="black">
                <a:alpha val="40000"/>
              </a:prstClr>
            </a:outerShdw>
          </a:effectLst>
        </p:spPr>
      </p:pic>
      <p:sp>
        <p:nvSpPr>
          <p:cNvPr id="11" name="Hình Bầu dục 20">
            <a:hlinkClick r:id="" action="ppaction://hlinkshowjump?jump=nextslide"/>
            <a:extLst>
              <a:ext uri="{FF2B5EF4-FFF2-40B4-BE49-F238E27FC236}">
                <a16:creationId xmlns:a16="http://schemas.microsoft.com/office/drawing/2014/main" id="{EDBE39E0-7F21-E982-E53B-E8767D10FD8F}"/>
              </a:ext>
            </a:extLst>
          </p:cNvPr>
          <p:cNvSpPr/>
          <p:nvPr/>
        </p:nvSpPr>
        <p:spPr>
          <a:xfrm>
            <a:off x="6199483" y="6036469"/>
            <a:ext cx="384674" cy="384674"/>
          </a:xfrm>
          <a:prstGeom prst="ellipse">
            <a:avLst/>
          </a:prstGeom>
          <a:solidFill>
            <a:srgbClr val="FF0000"/>
          </a:solidFill>
          <a:ln>
            <a:noFill/>
          </a:ln>
          <a:effectLst>
            <a:outerShdw blurRad="228600" dist="127000" dir="8100000" algn="tr" rotWithShape="0">
              <a:srgbClr val="467076">
                <a:alpha val="5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 name="Đồ họa 45" descr="Caret Left with solid fill">
            <a:hlinkClick r:id="" action="ppaction://hlinkshowjump?jump=nextslide"/>
            <a:extLst>
              <a:ext uri="{FF2B5EF4-FFF2-40B4-BE49-F238E27FC236}">
                <a16:creationId xmlns:a16="http://schemas.microsoft.com/office/drawing/2014/main" id="{4150E1DA-D180-F04D-B996-E7BB2E0E582A}"/>
              </a:ext>
            </a:extLst>
          </p:cNvPr>
          <p:cNvSpPr/>
          <p:nvPr/>
        </p:nvSpPr>
        <p:spPr>
          <a:xfrm flipH="1">
            <a:off x="6340482" y="6170351"/>
            <a:ext cx="102321" cy="116650"/>
          </a:xfrm>
          <a:custGeom>
            <a:avLst/>
            <a:gdLst>
              <a:gd name="connsiteX0" fmla="*/ 88957 w 102321"/>
              <a:gd name="connsiteY0" fmla="*/ 116650 h 116650"/>
              <a:gd name="connsiteX1" fmla="*/ 0 w 102321"/>
              <a:gd name="connsiteY1" fmla="*/ 58320 h 116650"/>
              <a:gd name="connsiteX2" fmla="*/ 88957 w 102321"/>
              <a:gd name="connsiteY2" fmla="*/ 0 h 116650"/>
              <a:gd name="connsiteX3" fmla="*/ 102318 w 102321"/>
              <a:gd name="connsiteY3" fmla="*/ 8757 h 116650"/>
              <a:gd name="connsiteX4" fmla="*/ 26716 w 102321"/>
              <a:gd name="connsiteY4" fmla="*/ 58320 h 116650"/>
              <a:gd name="connsiteX5" fmla="*/ 102322 w 102321"/>
              <a:gd name="connsiteY5" fmla="*/ 107893 h 116650"/>
              <a:gd name="connsiteX6" fmla="*/ 88957 w 102321"/>
              <a:gd name="connsiteY6" fmla="*/ 116650 h 116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321" h="116650">
                <a:moveTo>
                  <a:pt x="88957" y="116650"/>
                </a:moveTo>
                <a:lnTo>
                  <a:pt x="0" y="58320"/>
                </a:lnTo>
                <a:lnTo>
                  <a:pt x="88957" y="0"/>
                </a:lnTo>
                <a:lnTo>
                  <a:pt x="102318" y="8757"/>
                </a:lnTo>
                <a:lnTo>
                  <a:pt x="26716" y="58320"/>
                </a:lnTo>
                <a:lnTo>
                  <a:pt x="102322" y="107893"/>
                </a:lnTo>
                <a:lnTo>
                  <a:pt x="88957" y="116650"/>
                </a:lnTo>
                <a:close/>
              </a:path>
            </a:pathLst>
          </a:custGeom>
          <a:solidFill>
            <a:schemeClr val="bg1"/>
          </a:solidFill>
          <a:ln w="3076" cap="flat">
            <a:noFill/>
            <a:prstDash val="solid"/>
            <a:miter/>
          </a:ln>
        </p:spPr>
        <p:txBody>
          <a:bodyPr rtlCol="0" anchor="ctr"/>
          <a:lstStyle/>
          <a:p>
            <a:endParaRPr lang="vi-VN"/>
          </a:p>
        </p:txBody>
      </p:sp>
      <p:sp>
        <p:nvSpPr>
          <p:cNvPr id="13" name="Hình Bầu dục 22">
            <a:hlinkClick r:id="" action="ppaction://hlinkshowjump?jump=previousslide"/>
            <a:extLst>
              <a:ext uri="{FF2B5EF4-FFF2-40B4-BE49-F238E27FC236}">
                <a16:creationId xmlns:a16="http://schemas.microsoft.com/office/drawing/2014/main" id="{3A8F1E62-2B2E-AD4F-9EAB-D40DD06DD4E6}"/>
              </a:ext>
            </a:extLst>
          </p:cNvPr>
          <p:cNvSpPr/>
          <p:nvPr/>
        </p:nvSpPr>
        <p:spPr>
          <a:xfrm>
            <a:off x="5602495" y="6036469"/>
            <a:ext cx="384674" cy="384674"/>
          </a:xfrm>
          <a:prstGeom prst="ellipse">
            <a:avLst/>
          </a:prstGeom>
          <a:solidFill>
            <a:schemeClr val="bg1"/>
          </a:solidFill>
          <a:ln>
            <a:noFill/>
          </a:ln>
          <a:effectLst>
            <a:outerShdw blurRad="228600" dist="127000" dir="8100000" algn="tr"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 name="Đồ họa 46" descr="Caret Left with solid fill">
            <a:hlinkClick r:id="" action="ppaction://hlinkshowjump?jump=previousslide"/>
            <a:extLst>
              <a:ext uri="{FF2B5EF4-FFF2-40B4-BE49-F238E27FC236}">
                <a16:creationId xmlns:a16="http://schemas.microsoft.com/office/drawing/2014/main" id="{4CC9FBB6-1DC5-6CA2-4F0F-226ECA2CCBF1}"/>
              </a:ext>
            </a:extLst>
          </p:cNvPr>
          <p:cNvSpPr/>
          <p:nvPr/>
        </p:nvSpPr>
        <p:spPr>
          <a:xfrm>
            <a:off x="5743494" y="6170351"/>
            <a:ext cx="102321" cy="116650"/>
          </a:xfrm>
          <a:custGeom>
            <a:avLst/>
            <a:gdLst>
              <a:gd name="connsiteX0" fmla="*/ 88957 w 102321"/>
              <a:gd name="connsiteY0" fmla="*/ 116650 h 116650"/>
              <a:gd name="connsiteX1" fmla="*/ 0 w 102321"/>
              <a:gd name="connsiteY1" fmla="*/ 58320 h 116650"/>
              <a:gd name="connsiteX2" fmla="*/ 88957 w 102321"/>
              <a:gd name="connsiteY2" fmla="*/ 0 h 116650"/>
              <a:gd name="connsiteX3" fmla="*/ 102318 w 102321"/>
              <a:gd name="connsiteY3" fmla="*/ 8757 h 116650"/>
              <a:gd name="connsiteX4" fmla="*/ 26716 w 102321"/>
              <a:gd name="connsiteY4" fmla="*/ 58320 h 116650"/>
              <a:gd name="connsiteX5" fmla="*/ 102322 w 102321"/>
              <a:gd name="connsiteY5" fmla="*/ 107893 h 116650"/>
              <a:gd name="connsiteX6" fmla="*/ 88957 w 102321"/>
              <a:gd name="connsiteY6" fmla="*/ 116650 h 116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321" h="116650">
                <a:moveTo>
                  <a:pt x="88957" y="116650"/>
                </a:moveTo>
                <a:lnTo>
                  <a:pt x="0" y="58320"/>
                </a:lnTo>
                <a:lnTo>
                  <a:pt x="88957" y="0"/>
                </a:lnTo>
                <a:lnTo>
                  <a:pt x="102318" y="8757"/>
                </a:lnTo>
                <a:lnTo>
                  <a:pt x="26716" y="58320"/>
                </a:lnTo>
                <a:lnTo>
                  <a:pt x="102322" y="107893"/>
                </a:lnTo>
                <a:lnTo>
                  <a:pt x="88957" y="116650"/>
                </a:lnTo>
                <a:close/>
              </a:path>
            </a:pathLst>
          </a:custGeom>
          <a:solidFill>
            <a:srgbClr val="FF0000"/>
          </a:solidFill>
          <a:ln w="3076" cap="flat">
            <a:noFill/>
            <a:prstDash val="solid"/>
            <a:miter/>
          </a:ln>
        </p:spPr>
        <p:txBody>
          <a:bodyPr rtlCol="0" anchor="ctr"/>
          <a:lstStyle/>
          <a:p>
            <a:endParaRPr lang="vi-VN"/>
          </a:p>
        </p:txBody>
      </p:sp>
      <p:sp>
        <p:nvSpPr>
          <p:cNvPr id="74" name="TextBox 73">
            <a:extLst>
              <a:ext uri="{FF2B5EF4-FFF2-40B4-BE49-F238E27FC236}">
                <a16:creationId xmlns:a16="http://schemas.microsoft.com/office/drawing/2014/main" id="{303C15E2-556F-D332-8147-A4DB1B0A2384}"/>
              </a:ext>
            </a:extLst>
          </p:cNvPr>
          <p:cNvSpPr txBox="1"/>
          <p:nvPr/>
        </p:nvSpPr>
        <p:spPr>
          <a:xfrm>
            <a:off x="4700704" y="-1538252"/>
            <a:ext cx="2838891" cy="461665"/>
          </a:xfrm>
          <a:prstGeom prst="rect">
            <a:avLst/>
          </a:prstGeom>
          <a:noFill/>
        </p:spPr>
        <p:txBody>
          <a:bodyPr wrap="square" rtlCol="0">
            <a:spAutoFit/>
          </a:bodyPr>
          <a:lstStyle/>
          <a:p>
            <a:r>
              <a:rPr lang="vi-VN" sz="2400" b="1" dirty="0"/>
              <a:t>MEET OUR TEAM</a:t>
            </a:r>
            <a:endParaRPr lang="en-US" sz="2400" b="1" dirty="0"/>
          </a:p>
        </p:txBody>
      </p:sp>
      <p:pic>
        <p:nvPicPr>
          <p:cNvPr id="75" name="Picture 74">
            <a:extLst>
              <a:ext uri="{FF2B5EF4-FFF2-40B4-BE49-F238E27FC236}">
                <a16:creationId xmlns:a16="http://schemas.microsoft.com/office/drawing/2014/main" id="{0B95F20B-5A4E-0B1B-BA46-31EDB59091E9}"/>
              </a:ext>
            </a:extLst>
          </p:cNvPr>
          <p:cNvPicPr>
            <a:picLocks noChangeAspect="1"/>
          </p:cNvPicPr>
          <p:nvPr/>
        </p:nvPicPr>
        <p:blipFill>
          <a:blip r:embed="rId13" cstate="print">
            <a:extLst>
              <a:ext uri="{28A0092B-C50C-407E-A947-70E740481C1C}">
                <a14:useLocalDpi xmlns:a14="http://schemas.microsoft.com/office/drawing/2010/main" val="0"/>
              </a:ext>
            </a:extLst>
          </a:blip>
          <a:srcRect/>
          <a:stretch>
            <a:fillRect/>
          </a:stretch>
        </p:blipFill>
        <p:spPr>
          <a:xfrm>
            <a:off x="14272928" y="1555808"/>
            <a:ext cx="4380780" cy="2287741"/>
          </a:xfrm>
          <a:prstGeom prst="rect">
            <a:avLst/>
          </a:prstGeom>
          <a:noFill/>
          <a:ln>
            <a:noFill/>
          </a:ln>
        </p:spPr>
      </p:pic>
      <p:pic>
        <p:nvPicPr>
          <p:cNvPr id="76" name="Picture 75">
            <a:extLst>
              <a:ext uri="{FF2B5EF4-FFF2-40B4-BE49-F238E27FC236}">
                <a16:creationId xmlns:a16="http://schemas.microsoft.com/office/drawing/2014/main" id="{BFE6FC62-ED9A-6E42-F6A9-AC049F4CE56D}"/>
              </a:ext>
            </a:extLst>
          </p:cNvPr>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a:xfrm>
            <a:off x="19134012" y="4158321"/>
            <a:ext cx="4133595" cy="1601040"/>
          </a:xfrm>
          <a:prstGeom prst="rect">
            <a:avLst/>
          </a:prstGeom>
          <a:noFill/>
          <a:ln>
            <a:noFill/>
          </a:ln>
        </p:spPr>
      </p:pic>
      <p:sp>
        <p:nvSpPr>
          <p:cNvPr id="77" name="TextBox 76">
            <a:extLst>
              <a:ext uri="{FF2B5EF4-FFF2-40B4-BE49-F238E27FC236}">
                <a16:creationId xmlns:a16="http://schemas.microsoft.com/office/drawing/2014/main" id="{DDE7C9CB-EA4C-B4AD-F21E-E81020873A02}"/>
              </a:ext>
            </a:extLst>
          </p:cNvPr>
          <p:cNvSpPr txBox="1"/>
          <p:nvPr/>
        </p:nvSpPr>
        <p:spPr>
          <a:xfrm>
            <a:off x="-6317537" y="1268398"/>
            <a:ext cx="5827509" cy="670440"/>
          </a:xfrm>
          <a:prstGeom prst="rect">
            <a:avLst/>
          </a:prstGeom>
          <a:noFill/>
        </p:spPr>
        <p:txBody>
          <a:bodyPr wrap="square">
            <a:spAutoFit/>
          </a:bodyPr>
          <a:lstStyle/>
          <a:p>
            <a:pPr marL="514350" marR="0" indent="-285750" algn="just">
              <a:lnSpc>
                <a:spcPct val="107000"/>
              </a:lnSpc>
              <a:spcBef>
                <a:spcPts val="0"/>
              </a:spcBef>
              <a:spcAft>
                <a:spcPts val="800"/>
              </a:spcAft>
              <a:buFont typeface="Arial" panose="020B0604020202020204" pitchFamily="34" charset="0"/>
              <a:buChar char="•"/>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Để quản lý thư viện người ta ghi nhận những thông tin cần lưu trữ như sau:</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8" name="TextBox 77">
            <a:extLst>
              <a:ext uri="{FF2B5EF4-FFF2-40B4-BE49-F238E27FC236}">
                <a16:creationId xmlns:a16="http://schemas.microsoft.com/office/drawing/2014/main" id="{C52695D9-595D-1433-882E-F92CFDC55E9D}"/>
              </a:ext>
            </a:extLst>
          </p:cNvPr>
          <p:cNvSpPr txBox="1"/>
          <p:nvPr/>
        </p:nvSpPr>
        <p:spPr>
          <a:xfrm>
            <a:off x="-5874827" y="1938838"/>
            <a:ext cx="3488929" cy="646331"/>
          </a:xfrm>
          <a:prstGeom prst="rect">
            <a:avLst/>
          </a:prstGeom>
          <a:noFill/>
        </p:spPr>
        <p:txBody>
          <a:bodyPr wrap="square" rtlCol="0">
            <a:spAutoFit/>
          </a:bodyPr>
          <a:lstStyle/>
          <a:p>
            <a:pPr marL="285750" indent="-285750">
              <a:buFont typeface="Wingdings" panose="05000000000000000000" pitchFamily="2" charset="2"/>
              <a:buChar char="Ø"/>
            </a:pPr>
            <a:r>
              <a:rPr lang="vi-VN" sz="1800" b="1" i="1" dirty="0">
                <a:effectLst/>
                <a:latin typeface="Times New Roman" panose="02020603050405020304" pitchFamily="18" charset="0"/>
                <a:ea typeface="SimSun" panose="02010600030101010101" pitchFamily="2" charset="-122"/>
                <a:cs typeface="Times New Roman" panose="02020603050405020304" pitchFamily="18" charset="0"/>
              </a:rPr>
              <a:t>Quá trình Mượn Trả Sách: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14974096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CE3603E7-F00F-B725-3903-23F063791942}"/>
              </a:ext>
            </a:extLst>
          </p:cNvPr>
          <p:cNvSpPr/>
          <p:nvPr/>
        </p:nvSpPr>
        <p:spPr>
          <a:xfrm>
            <a:off x="9351254" y="270976"/>
            <a:ext cx="914400" cy="313636"/>
          </a:xfrm>
          <a:prstGeom prst="roundRect">
            <a:avLst>
              <a:gd name="adj"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 name="TextBox 4">
            <a:extLst>
              <a:ext uri="{FF2B5EF4-FFF2-40B4-BE49-F238E27FC236}">
                <a16:creationId xmlns:a16="http://schemas.microsoft.com/office/drawing/2014/main" id="{77430729-845E-9273-45E3-075C7EB8E228}"/>
              </a:ext>
            </a:extLst>
          </p:cNvPr>
          <p:cNvSpPr txBox="1"/>
          <p:nvPr/>
        </p:nvSpPr>
        <p:spPr>
          <a:xfrm>
            <a:off x="9538885" y="320072"/>
            <a:ext cx="561051" cy="215444"/>
          </a:xfrm>
          <a:prstGeom prst="rect">
            <a:avLst/>
          </a:prstGeom>
          <a:noFill/>
        </p:spPr>
        <p:txBody>
          <a:bodyPr wrap="none" lIns="0" tIns="0" rIns="0" bIns="0" rtlCol="0">
            <a:spAutoFit/>
          </a:bodyPr>
          <a:lstStyle/>
          <a:p>
            <a:pPr algn="l"/>
            <a:r>
              <a:rPr lang="en-US" sz="1400" b="1" dirty="0" err="1">
                <a:solidFill>
                  <a:schemeClr val="bg1"/>
                </a:solidFill>
                <a:latin typeface="#9Slide03 Play" panose="00000500000000000000" pitchFamily="2" charset="0"/>
              </a:rPr>
              <a:t>Phần</a:t>
            </a:r>
            <a:r>
              <a:rPr lang="en-US" sz="1400" b="1" dirty="0">
                <a:solidFill>
                  <a:schemeClr val="bg1"/>
                </a:solidFill>
                <a:latin typeface="#9Slide03 Play" panose="00000500000000000000" pitchFamily="2" charset="0"/>
              </a:rPr>
              <a:t> </a:t>
            </a:r>
            <a:r>
              <a:rPr lang="vi-VN" sz="1400" b="1" dirty="0">
                <a:solidFill>
                  <a:schemeClr val="bg1"/>
                </a:solidFill>
                <a:latin typeface="#9Slide03 Play" panose="00000500000000000000" pitchFamily="2" charset="0"/>
              </a:rPr>
              <a:t>II</a:t>
            </a:r>
            <a:r>
              <a:rPr lang="en-US" sz="1400" b="1" dirty="0">
                <a:solidFill>
                  <a:schemeClr val="bg1"/>
                </a:solidFill>
                <a:latin typeface="#9Slide03 Play" panose="00000500000000000000" pitchFamily="2" charset="0"/>
              </a:rPr>
              <a:t>I</a:t>
            </a:r>
          </a:p>
        </p:txBody>
      </p:sp>
      <p:sp>
        <p:nvSpPr>
          <p:cNvPr id="6" name="TextBox 5">
            <a:extLst>
              <a:ext uri="{FF2B5EF4-FFF2-40B4-BE49-F238E27FC236}">
                <a16:creationId xmlns:a16="http://schemas.microsoft.com/office/drawing/2014/main" id="{656A7E85-58A0-C5ED-B6EA-BC346C7D4A86}"/>
              </a:ext>
            </a:extLst>
          </p:cNvPr>
          <p:cNvSpPr txBox="1"/>
          <p:nvPr/>
        </p:nvSpPr>
        <p:spPr>
          <a:xfrm>
            <a:off x="8287360" y="320072"/>
            <a:ext cx="512961" cy="215444"/>
          </a:xfrm>
          <a:prstGeom prst="rect">
            <a:avLst/>
          </a:prstGeom>
          <a:noFill/>
        </p:spPr>
        <p:txBody>
          <a:bodyPr wrap="none" lIns="0" tIns="0" rIns="0" bIns="0" rtlCol="0">
            <a:spAutoFit/>
          </a:bodyPr>
          <a:lstStyle/>
          <a:p>
            <a:pPr algn="l"/>
            <a:r>
              <a:rPr lang="en-US" sz="1400" b="1" dirty="0" err="1">
                <a:latin typeface="#9Slide03 Play" panose="00000500000000000000" pitchFamily="2" charset="0"/>
              </a:rPr>
              <a:t>Phần</a:t>
            </a:r>
            <a:r>
              <a:rPr lang="en-US" sz="1400" b="1" dirty="0">
                <a:latin typeface="#9Slide03 Play" panose="00000500000000000000" pitchFamily="2" charset="0"/>
              </a:rPr>
              <a:t> II</a:t>
            </a:r>
          </a:p>
        </p:txBody>
      </p:sp>
      <p:sp>
        <p:nvSpPr>
          <p:cNvPr id="7" name="TextBox 6">
            <a:extLst>
              <a:ext uri="{FF2B5EF4-FFF2-40B4-BE49-F238E27FC236}">
                <a16:creationId xmlns:a16="http://schemas.microsoft.com/office/drawing/2014/main" id="{A6147D12-8E18-F6DE-B9CD-545F033B66A0}"/>
              </a:ext>
            </a:extLst>
          </p:cNvPr>
          <p:cNvSpPr txBox="1"/>
          <p:nvPr/>
        </p:nvSpPr>
        <p:spPr>
          <a:xfrm>
            <a:off x="5795530" y="320072"/>
            <a:ext cx="687689" cy="215444"/>
          </a:xfrm>
          <a:prstGeom prst="rect">
            <a:avLst/>
          </a:prstGeom>
          <a:noFill/>
        </p:spPr>
        <p:txBody>
          <a:bodyPr wrap="none" lIns="0" tIns="0" rIns="0" bIns="0" rtlCol="0">
            <a:spAutoFit/>
          </a:bodyPr>
          <a:lstStyle/>
          <a:p>
            <a:pPr algn="l"/>
            <a:r>
              <a:rPr lang="en-US" sz="1400" b="1" dirty="0">
                <a:latin typeface="#9Slide03 Play" panose="00000500000000000000" pitchFamily="2" charset="0"/>
              </a:rPr>
              <a:t>Member</a:t>
            </a:r>
          </a:p>
        </p:txBody>
      </p:sp>
      <p:sp>
        <p:nvSpPr>
          <p:cNvPr id="8" name="TextBox 7">
            <a:extLst>
              <a:ext uri="{FF2B5EF4-FFF2-40B4-BE49-F238E27FC236}">
                <a16:creationId xmlns:a16="http://schemas.microsoft.com/office/drawing/2014/main" id="{2FF9608D-BFBF-69E7-2FFD-887EB87B4584}"/>
              </a:ext>
            </a:extLst>
          </p:cNvPr>
          <p:cNvSpPr txBox="1"/>
          <p:nvPr/>
        </p:nvSpPr>
        <p:spPr>
          <a:xfrm>
            <a:off x="10715426" y="320072"/>
            <a:ext cx="657231" cy="215444"/>
          </a:xfrm>
          <a:prstGeom prst="rect">
            <a:avLst/>
          </a:prstGeom>
          <a:noFill/>
        </p:spPr>
        <p:txBody>
          <a:bodyPr wrap="none" lIns="0" tIns="0" rIns="0" bIns="0" rtlCol="0">
            <a:spAutoFit/>
          </a:bodyPr>
          <a:lstStyle/>
          <a:p>
            <a:pPr algn="l"/>
            <a:r>
              <a:rPr lang="en-US" sz="1400" b="1" dirty="0" err="1">
                <a:latin typeface="#9Slide03 Play" panose="00000500000000000000" pitchFamily="2" charset="0"/>
              </a:rPr>
              <a:t>Phần</a:t>
            </a:r>
            <a:r>
              <a:rPr lang="en-US" sz="1400" b="1" dirty="0">
                <a:latin typeface="#9Slide03 Play" panose="00000500000000000000" pitchFamily="2" charset="0"/>
              </a:rPr>
              <a:t> </a:t>
            </a:r>
            <a:r>
              <a:rPr lang="vi-VN" sz="1400" b="1" dirty="0">
                <a:latin typeface="#9Slide03 Play" panose="00000500000000000000" pitchFamily="2" charset="0"/>
              </a:rPr>
              <a:t>IV</a:t>
            </a:r>
            <a:endParaRPr lang="en-US" sz="1400" b="1" dirty="0">
              <a:latin typeface="#9Slide03 Play" panose="00000500000000000000" pitchFamily="2" charset="0"/>
            </a:endParaRPr>
          </a:p>
        </p:txBody>
      </p:sp>
      <p:sp>
        <p:nvSpPr>
          <p:cNvPr id="9" name="TextBox 8">
            <a:extLst>
              <a:ext uri="{FF2B5EF4-FFF2-40B4-BE49-F238E27FC236}">
                <a16:creationId xmlns:a16="http://schemas.microsoft.com/office/drawing/2014/main" id="{E5C28356-1B9A-78D7-0884-D8ABAC16EE25}"/>
              </a:ext>
            </a:extLst>
          </p:cNvPr>
          <p:cNvSpPr txBox="1"/>
          <p:nvPr/>
        </p:nvSpPr>
        <p:spPr>
          <a:xfrm>
            <a:off x="7132015" y="320072"/>
            <a:ext cx="464871" cy="215444"/>
          </a:xfrm>
          <a:prstGeom prst="rect">
            <a:avLst/>
          </a:prstGeom>
          <a:noFill/>
        </p:spPr>
        <p:txBody>
          <a:bodyPr wrap="none" lIns="0" tIns="0" rIns="0" bIns="0" rtlCol="0">
            <a:spAutoFit/>
          </a:bodyPr>
          <a:lstStyle/>
          <a:p>
            <a:pPr algn="l"/>
            <a:r>
              <a:rPr lang="en-US" sz="1400" b="1" dirty="0" err="1">
                <a:latin typeface="#9Slide03 Play" panose="00000500000000000000" pitchFamily="2" charset="0"/>
              </a:rPr>
              <a:t>Phần</a:t>
            </a:r>
            <a:r>
              <a:rPr lang="en-US" sz="1400" b="1" dirty="0">
                <a:latin typeface="#9Slide03 Play" panose="00000500000000000000" pitchFamily="2" charset="0"/>
              </a:rPr>
              <a:t> I</a:t>
            </a:r>
          </a:p>
        </p:txBody>
      </p:sp>
      <p:sp>
        <p:nvSpPr>
          <p:cNvPr id="10" name="TextBox 9">
            <a:extLst>
              <a:ext uri="{FF2B5EF4-FFF2-40B4-BE49-F238E27FC236}">
                <a16:creationId xmlns:a16="http://schemas.microsoft.com/office/drawing/2014/main" id="{7E16F646-DD9E-F688-F75F-11D740E74D6E}"/>
              </a:ext>
            </a:extLst>
          </p:cNvPr>
          <p:cNvSpPr txBox="1"/>
          <p:nvPr/>
        </p:nvSpPr>
        <p:spPr>
          <a:xfrm>
            <a:off x="4648200" y="320072"/>
            <a:ext cx="498534" cy="215444"/>
          </a:xfrm>
          <a:prstGeom prst="rect">
            <a:avLst/>
          </a:prstGeom>
          <a:noFill/>
        </p:spPr>
        <p:txBody>
          <a:bodyPr wrap="none" lIns="0" tIns="0" rIns="0" bIns="0" rtlCol="0">
            <a:spAutoFit/>
          </a:bodyPr>
          <a:lstStyle/>
          <a:p>
            <a:pPr algn="l"/>
            <a:r>
              <a:rPr lang="en-US" sz="1400" b="1" dirty="0">
                <a:latin typeface="#9Slide03 Play" panose="00000500000000000000" pitchFamily="2" charset="0"/>
              </a:rPr>
              <a:t>Home</a:t>
            </a:r>
          </a:p>
        </p:txBody>
      </p:sp>
      <p:sp>
        <p:nvSpPr>
          <p:cNvPr id="11" name="Hình Bầu dục 20">
            <a:hlinkClick r:id="" action="ppaction://hlinkshowjump?jump=nextslide"/>
            <a:extLst>
              <a:ext uri="{FF2B5EF4-FFF2-40B4-BE49-F238E27FC236}">
                <a16:creationId xmlns:a16="http://schemas.microsoft.com/office/drawing/2014/main" id="{A26EC481-E2CC-0A37-698F-11CF4A9DE395}"/>
              </a:ext>
            </a:extLst>
          </p:cNvPr>
          <p:cNvSpPr/>
          <p:nvPr/>
        </p:nvSpPr>
        <p:spPr>
          <a:xfrm>
            <a:off x="6199483" y="6036469"/>
            <a:ext cx="384674" cy="384674"/>
          </a:xfrm>
          <a:prstGeom prst="ellipse">
            <a:avLst/>
          </a:prstGeom>
          <a:solidFill>
            <a:srgbClr val="FF0000"/>
          </a:solidFill>
          <a:ln>
            <a:noFill/>
          </a:ln>
          <a:effectLst>
            <a:outerShdw blurRad="228600" dist="127000" dir="8100000" algn="tr" rotWithShape="0">
              <a:srgbClr val="467076">
                <a:alpha val="5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 name="Đồ họa 45" descr="Caret Left with solid fill">
            <a:hlinkClick r:id="" action="ppaction://hlinkshowjump?jump=nextslide"/>
            <a:extLst>
              <a:ext uri="{FF2B5EF4-FFF2-40B4-BE49-F238E27FC236}">
                <a16:creationId xmlns:a16="http://schemas.microsoft.com/office/drawing/2014/main" id="{6D674880-7F88-4A07-B329-AC0E59123FC8}"/>
              </a:ext>
            </a:extLst>
          </p:cNvPr>
          <p:cNvSpPr/>
          <p:nvPr/>
        </p:nvSpPr>
        <p:spPr>
          <a:xfrm flipH="1">
            <a:off x="6340482" y="6170351"/>
            <a:ext cx="102321" cy="116650"/>
          </a:xfrm>
          <a:custGeom>
            <a:avLst/>
            <a:gdLst>
              <a:gd name="connsiteX0" fmla="*/ 88957 w 102321"/>
              <a:gd name="connsiteY0" fmla="*/ 116650 h 116650"/>
              <a:gd name="connsiteX1" fmla="*/ 0 w 102321"/>
              <a:gd name="connsiteY1" fmla="*/ 58320 h 116650"/>
              <a:gd name="connsiteX2" fmla="*/ 88957 w 102321"/>
              <a:gd name="connsiteY2" fmla="*/ 0 h 116650"/>
              <a:gd name="connsiteX3" fmla="*/ 102318 w 102321"/>
              <a:gd name="connsiteY3" fmla="*/ 8757 h 116650"/>
              <a:gd name="connsiteX4" fmla="*/ 26716 w 102321"/>
              <a:gd name="connsiteY4" fmla="*/ 58320 h 116650"/>
              <a:gd name="connsiteX5" fmla="*/ 102322 w 102321"/>
              <a:gd name="connsiteY5" fmla="*/ 107893 h 116650"/>
              <a:gd name="connsiteX6" fmla="*/ 88957 w 102321"/>
              <a:gd name="connsiteY6" fmla="*/ 116650 h 116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321" h="116650">
                <a:moveTo>
                  <a:pt x="88957" y="116650"/>
                </a:moveTo>
                <a:lnTo>
                  <a:pt x="0" y="58320"/>
                </a:lnTo>
                <a:lnTo>
                  <a:pt x="88957" y="0"/>
                </a:lnTo>
                <a:lnTo>
                  <a:pt x="102318" y="8757"/>
                </a:lnTo>
                <a:lnTo>
                  <a:pt x="26716" y="58320"/>
                </a:lnTo>
                <a:lnTo>
                  <a:pt x="102322" y="107893"/>
                </a:lnTo>
                <a:lnTo>
                  <a:pt x="88957" y="116650"/>
                </a:lnTo>
                <a:close/>
              </a:path>
            </a:pathLst>
          </a:custGeom>
          <a:solidFill>
            <a:schemeClr val="bg1"/>
          </a:solidFill>
          <a:ln w="3076" cap="flat">
            <a:noFill/>
            <a:prstDash val="solid"/>
            <a:miter/>
          </a:ln>
        </p:spPr>
        <p:txBody>
          <a:bodyPr rtlCol="0" anchor="ctr"/>
          <a:lstStyle/>
          <a:p>
            <a:endParaRPr lang="vi-VN"/>
          </a:p>
        </p:txBody>
      </p:sp>
      <p:sp>
        <p:nvSpPr>
          <p:cNvPr id="13" name="Hình Bầu dục 22">
            <a:hlinkClick r:id="" action="ppaction://hlinkshowjump?jump=previousslide"/>
            <a:extLst>
              <a:ext uri="{FF2B5EF4-FFF2-40B4-BE49-F238E27FC236}">
                <a16:creationId xmlns:a16="http://schemas.microsoft.com/office/drawing/2014/main" id="{7DBEDB4E-1AAE-895B-976E-02E67ADB528D}"/>
              </a:ext>
            </a:extLst>
          </p:cNvPr>
          <p:cNvSpPr/>
          <p:nvPr/>
        </p:nvSpPr>
        <p:spPr>
          <a:xfrm>
            <a:off x="5602495" y="6036469"/>
            <a:ext cx="384674" cy="384674"/>
          </a:xfrm>
          <a:prstGeom prst="ellipse">
            <a:avLst/>
          </a:prstGeom>
          <a:solidFill>
            <a:schemeClr val="bg1"/>
          </a:solidFill>
          <a:ln>
            <a:noFill/>
          </a:ln>
          <a:effectLst>
            <a:outerShdw blurRad="228600" dist="127000" dir="8100000" algn="tr"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14" name="Đồ họa 46" descr="Caret Left with solid fill">
            <a:hlinkClick r:id="" action="ppaction://hlinkshowjump?jump=previousslide"/>
            <a:extLst>
              <a:ext uri="{FF2B5EF4-FFF2-40B4-BE49-F238E27FC236}">
                <a16:creationId xmlns:a16="http://schemas.microsoft.com/office/drawing/2014/main" id="{3911388F-4893-47B3-A50F-09ACA74DFD90}"/>
              </a:ext>
            </a:extLst>
          </p:cNvPr>
          <p:cNvSpPr/>
          <p:nvPr/>
        </p:nvSpPr>
        <p:spPr>
          <a:xfrm>
            <a:off x="5743494" y="6170351"/>
            <a:ext cx="102321" cy="116650"/>
          </a:xfrm>
          <a:custGeom>
            <a:avLst/>
            <a:gdLst>
              <a:gd name="connsiteX0" fmla="*/ 88957 w 102321"/>
              <a:gd name="connsiteY0" fmla="*/ 116650 h 116650"/>
              <a:gd name="connsiteX1" fmla="*/ 0 w 102321"/>
              <a:gd name="connsiteY1" fmla="*/ 58320 h 116650"/>
              <a:gd name="connsiteX2" fmla="*/ 88957 w 102321"/>
              <a:gd name="connsiteY2" fmla="*/ 0 h 116650"/>
              <a:gd name="connsiteX3" fmla="*/ 102318 w 102321"/>
              <a:gd name="connsiteY3" fmla="*/ 8757 h 116650"/>
              <a:gd name="connsiteX4" fmla="*/ 26716 w 102321"/>
              <a:gd name="connsiteY4" fmla="*/ 58320 h 116650"/>
              <a:gd name="connsiteX5" fmla="*/ 102322 w 102321"/>
              <a:gd name="connsiteY5" fmla="*/ 107893 h 116650"/>
              <a:gd name="connsiteX6" fmla="*/ 88957 w 102321"/>
              <a:gd name="connsiteY6" fmla="*/ 116650 h 116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321" h="116650">
                <a:moveTo>
                  <a:pt x="88957" y="116650"/>
                </a:moveTo>
                <a:lnTo>
                  <a:pt x="0" y="58320"/>
                </a:lnTo>
                <a:lnTo>
                  <a:pt x="88957" y="0"/>
                </a:lnTo>
                <a:lnTo>
                  <a:pt x="102318" y="8757"/>
                </a:lnTo>
                <a:lnTo>
                  <a:pt x="26716" y="58320"/>
                </a:lnTo>
                <a:lnTo>
                  <a:pt x="102322" y="107893"/>
                </a:lnTo>
                <a:lnTo>
                  <a:pt x="88957" y="116650"/>
                </a:lnTo>
                <a:close/>
              </a:path>
            </a:pathLst>
          </a:custGeom>
          <a:solidFill>
            <a:srgbClr val="FF0000"/>
          </a:solidFill>
          <a:ln w="3076" cap="flat">
            <a:noFill/>
            <a:prstDash val="solid"/>
            <a:miter/>
          </a:ln>
        </p:spPr>
        <p:txBody>
          <a:bodyPr rtlCol="0" anchor="ctr"/>
          <a:lstStyle/>
          <a:p>
            <a:endParaRPr lang="vi-VN"/>
          </a:p>
        </p:txBody>
      </p:sp>
      <p:sp>
        <p:nvSpPr>
          <p:cNvPr id="15" name="TextBox 14">
            <a:extLst>
              <a:ext uri="{FF2B5EF4-FFF2-40B4-BE49-F238E27FC236}">
                <a16:creationId xmlns:a16="http://schemas.microsoft.com/office/drawing/2014/main" id="{27698397-A63C-425F-249E-ED3732978987}"/>
              </a:ext>
            </a:extLst>
          </p:cNvPr>
          <p:cNvSpPr txBox="1"/>
          <p:nvPr/>
        </p:nvSpPr>
        <p:spPr>
          <a:xfrm>
            <a:off x="402597" y="1233030"/>
            <a:ext cx="10784114" cy="369332"/>
          </a:xfrm>
          <a:prstGeom prst="rect">
            <a:avLst/>
          </a:prstGeom>
          <a:noFill/>
        </p:spPr>
        <p:txBody>
          <a:bodyPr wrap="square">
            <a:spAutoFit/>
          </a:bodyPr>
          <a:lstStyle/>
          <a:p>
            <a:pPr marR="0" lvl="0" algn="just">
              <a:spcBef>
                <a:spcPts val="0"/>
              </a:spcBef>
              <a:spcAft>
                <a:spcPts val="0"/>
              </a:spcAft>
            </a:pPr>
            <a:r>
              <a:rPr lang="vi-VN" sz="1800" b="1" dirty="0">
                <a:effectLst/>
                <a:latin typeface="Times New Roman" panose="02020603050405020304" pitchFamily="18" charset="0"/>
                <a:ea typeface="Noto Sans Mono"/>
                <a:cs typeface="Noto Sans Mono"/>
              </a:rPr>
              <a:t>c.   SQL</a:t>
            </a:r>
            <a:endParaRPr lang="en-US" sz="800" b="1" dirty="0">
              <a:effectLst/>
              <a:latin typeface="Noto Sans Mono"/>
              <a:ea typeface="Noto Sans Mono"/>
              <a:cs typeface="Noto Sans Mono"/>
            </a:endParaRPr>
          </a:p>
        </p:txBody>
      </p:sp>
      <p:sp>
        <p:nvSpPr>
          <p:cNvPr id="16" name="TextBox 15">
            <a:extLst>
              <a:ext uri="{FF2B5EF4-FFF2-40B4-BE49-F238E27FC236}">
                <a16:creationId xmlns:a16="http://schemas.microsoft.com/office/drawing/2014/main" id="{2CDB1023-990F-5026-63FA-189A13E3ED9E}"/>
              </a:ext>
            </a:extLst>
          </p:cNvPr>
          <p:cNvSpPr txBox="1"/>
          <p:nvPr/>
        </p:nvSpPr>
        <p:spPr>
          <a:xfrm>
            <a:off x="268491" y="806366"/>
            <a:ext cx="5930992" cy="461665"/>
          </a:xfrm>
          <a:prstGeom prst="rect">
            <a:avLst/>
          </a:prstGeom>
          <a:noFill/>
        </p:spPr>
        <p:txBody>
          <a:bodyPr wrap="square" rtlCol="0">
            <a:spAutoFit/>
          </a:bodyPr>
          <a:lstStyle/>
          <a:p>
            <a:r>
              <a:rPr lang="vi-VN" sz="2400" dirty="0">
                <a:latin typeface="Segoe UI Black" panose="020B0A02040204020203" pitchFamily="34" charset="0"/>
                <a:ea typeface="Segoe UI Black" panose="020B0A02040204020203" pitchFamily="34" charset="0"/>
              </a:rPr>
              <a:t>3.Tạo Data base và câu hỏi truy vấn</a:t>
            </a:r>
            <a:endParaRPr lang="en-US" sz="2400" dirty="0">
              <a:latin typeface="Segoe UI Black" panose="020B0A02040204020203" pitchFamily="34" charset="0"/>
              <a:ea typeface="Segoe UI Black" panose="020B0A02040204020203" pitchFamily="34" charset="0"/>
            </a:endParaRPr>
          </a:p>
        </p:txBody>
      </p:sp>
      <p:pic>
        <p:nvPicPr>
          <p:cNvPr id="3" name="Picture 2">
            <a:extLst>
              <a:ext uri="{FF2B5EF4-FFF2-40B4-BE49-F238E27FC236}">
                <a16:creationId xmlns:a16="http://schemas.microsoft.com/office/drawing/2014/main" id="{97DD4E70-4E4D-75A1-ED94-C67108EB5DE5}"/>
              </a:ext>
            </a:extLst>
          </p:cNvPr>
          <p:cNvPicPr>
            <a:picLocks noChangeAspect="1"/>
          </p:cNvPicPr>
          <p:nvPr/>
        </p:nvPicPr>
        <p:blipFill>
          <a:blip r:embed="rId2"/>
          <a:stretch>
            <a:fillRect/>
          </a:stretch>
        </p:blipFill>
        <p:spPr>
          <a:xfrm>
            <a:off x="574096" y="1556822"/>
            <a:ext cx="4572638" cy="743054"/>
          </a:xfrm>
          <a:prstGeom prst="rect">
            <a:avLst/>
          </a:prstGeom>
        </p:spPr>
      </p:pic>
      <p:pic>
        <p:nvPicPr>
          <p:cNvPr id="17" name="Picture 16">
            <a:extLst>
              <a:ext uri="{FF2B5EF4-FFF2-40B4-BE49-F238E27FC236}">
                <a16:creationId xmlns:a16="http://schemas.microsoft.com/office/drawing/2014/main" id="{C2D7973B-B9A2-60BD-7F51-A9FCED54F36B}"/>
              </a:ext>
            </a:extLst>
          </p:cNvPr>
          <p:cNvPicPr>
            <a:picLocks noChangeAspect="1"/>
          </p:cNvPicPr>
          <p:nvPr/>
        </p:nvPicPr>
        <p:blipFill>
          <a:blip r:embed="rId3"/>
          <a:stretch>
            <a:fillRect/>
          </a:stretch>
        </p:blipFill>
        <p:spPr>
          <a:xfrm>
            <a:off x="574096" y="2315617"/>
            <a:ext cx="1822450" cy="273050"/>
          </a:xfrm>
          <a:prstGeom prst="rect">
            <a:avLst/>
          </a:prstGeom>
        </p:spPr>
      </p:pic>
      <p:pic>
        <p:nvPicPr>
          <p:cNvPr id="19" name="Picture 18">
            <a:extLst>
              <a:ext uri="{FF2B5EF4-FFF2-40B4-BE49-F238E27FC236}">
                <a16:creationId xmlns:a16="http://schemas.microsoft.com/office/drawing/2014/main" id="{DB447668-A214-94ED-465B-AD59B1348EE1}"/>
              </a:ext>
            </a:extLst>
          </p:cNvPr>
          <p:cNvPicPr>
            <a:picLocks noChangeAspect="1"/>
          </p:cNvPicPr>
          <p:nvPr/>
        </p:nvPicPr>
        <p:blipFill>
          <a:blip r:embed="rId4"/>
          <a:stretch>
            <a:fillRect/>
          </a:stretch>
        </p:blipFill>
        <p:spPr>
          <a:xfrm>
            <a:off x="569933" y="2604408"/>
            <a:ext cx="3267531" cy="600159"/>
          </a:xfrm>
          <a:prstGeom prst="rect">
            <a:avLst/>
          </a:prstGeom>
        </p:spPr>
      </p:pic>
      <p:pic>
        <p:nvPicPr>
          <p:cNvPr id="20" name="Picture 19" descr="A close-up of a label&#10;&#10;Description automatically generated">
            <a:extLst>
              <a:ext uri="{FF2B5EF4-FFF2-40B4-BE49-F238E27FC236}">
                <a16:creationId xmlns:a16="http://schemas.microsoft.com/office/drawing/2014/main" id="{EB55CF92-92C8-9D3F-534B-9837748DF831}"/>
              </a:ext>
            </a:extLst>
          </p:cNvPr>
          <p:cNvPicPr>
            <a:picLocks noChangeAspect="1"/>
          </p:cNvPicPr>
          <p:nvPr/>
        </p:nvPicPr>
        <p:blipFill>
          <a:blip r:embed="rId5"/>
          <a:stretch>
            <a:fillRect/>
          </a:stretch>
        </p:blipFill>
        <p:spPr>
          <a:xfrm>
            <a:off x="2009515" y="3019178"/>
            <a:ext cx="1701800" cy="330200"/>
          </a:xfrm>
          <a:prstGeom prst="rect">
            <a:avLst/>
          </a:prstGeom>
        </p:spPr>
      </p:pic>
      <p:pic>
        <p:nvPicPr>
          <p:cNvPr id="22" name="Picture 21">
            <a:extLst>
              <a:ext uri="{FF2B5EF4-FFF2-40B4-BE49-F238E27FC236}">
                <a16:creationId xmlns:a16="http://schemas.microsoft.com/office/drawing/2014/main" id="{DFE52A68-C2ED-986B-EE7D-420234CED1E3}"/>
              </a:ext>
            </a:extLst>
          </p:cNvPr>
          <p:cNvPicPr>
            <a:picLocks noChangeAspect="1"/>
          </p:cNvPicPr>
          <p:nvPr/>
        </p:nvPicPr>
        <p:blipFill>
          <a:blip r:embed="rId6"/>
          <a:stretch>
            <a:fillRect/>
          </a:stretch>
        </p:blipFill>
        <p:spPr>
          <a:xfrm>
            <a:off x="569933" y="3470028"/>
            <a:ext cx="4848902" cy="924054"/>
          </a:xfrm>
          <a:prstGeom prst="rect">
            <a:avLst/>
          </a:prstGeom>
        </p:spPr>
      </p:pic>
      <p:pic>
        <p:nvPicPr>
          <p:cNvPr id="23" name="Picture 22" descr="A screenshot of a computer&#10;&#10;Description automatically generated">
            <a:extLst>
              <a:ext uri="{FF2B5EF4-FFF2-40B4-BE49-F238E27FC236}">
                <a16:creationId xmlns:a16="http://schemas.microsoft.com/office/drawing/2014/main" id="{79D49911-4CD0-443A-5C34-375BA3A179EF}"/>
              </a:ext>
            </a:extLst>
          </p:cNvPr>
          <p:cNvPicPr>
            <a:picLocks noChangeAspect="1"/>
          </p:cNvPicPr>
          <p:nvPr/>
        </p:nvPicPr>
        <p:blipFill>
          <a:blip r:embed="rId7"/>
          <a:stretch>
            <a:fillRect/>
          </a:stretch>
        </p:blipFill>
        <p:spPr>
          <a:xfrm>
            <a:off x="569933" y="4351384"/>
            <a:ext cx="2152650" cy="2425700"/>
          </a:xfrm>
          <a:prstGeom prst="rect">
            <a:avLst/>
          </a:prstGeom>
        </p:spPr>
      </p:pic>
      <p:pic>
        <p:nvPicPr>
          <p:cNvPr id="25" name="Picture 24">
            <a:extLst>
              <a:ext uri="{FF2B5EF4-FFF2-40B4-BE49-F238E27FC236}">
                <a16:creationId xmlns:a16="http://schemas.microsoft.com/office/drawing/2014/main" id="{C01D4F54-7E47-62CC-6651-9B2C97BD22B7}"/>
              </a:ext>
            </a:extLst>
          </p:cNvPr>
          <p:cNvPicPr>
            <a:picLocks noChangeAspect="1"/>
          </p:cNvPicPr>
          <p:nvPr/>
        </p:nvPicPr>
        <p:blipFill>
          <a:blip r:embed="rId8"/>
          <a:stretch>
            <a:fillRect/>
          </a:stretch>
        </p:blipFill>
        <p:spPr>
          <a:xfrm>
            <a:off x="5947915" y="1556822"/>
            <a:ext cx="5191850" cy="3200847"/>
          </a:xfrm>
          <a:prstGeom prst="rect">
            <a:avLst/>
          </a:prstGeom>
        </p:spPr>
      </p:pic>
      <p:pic>
        <p:nvPicPr>
          <p:cNvPr id="26" name="Picture 25" descr="A screenshot of a computer&#10;&#10;Description automatically generated">
            <a:extLst>
              <a:ext uri="{FF2B5EF4-FFF2-40B4-BE49-F238E27FC236}">
                <a16:creationId xmlns:a16="http://schemas.microsoft.com/office/drawing/2014/main" id="{C03C682A-1578-C329-2638-EAE07CC4BA84}"/>
              </a:ext>
            </a:extLst>
          </p:cNvPr>
          <p:cNvPicPr>
            <a:picLocks noChangeAspect="1"/>
          </p:cNvPicPr>
          <p:nvPr/>
        </p:nvPicPr>
        <p:blipFill>
          <a:blip r:embed="rId9"/>
          <a:stretch>
            <a:fillRect/>
          </a:stretch>
        </p:blipFill>
        <p:spPr>
          <a:xfrm>
            <a:off x="5958801" y="4871067"/>
            <a:ext cx="1301750" cy="666750"/>
          </a:xfrm>
          <a:prstGeom prst="rect">
            <a:avLst/>
          </a:prstGeom>
        </p:spPr>
      </p:pic>
    </p:spTree>
    <p:extLst>
      <p:ext uri="{BB962C8B-B14F-4D97-AF65-F5344CB8AC3E}">
        <p14:creationId xmlns:p14="http://schemas.microsoft.com/office/powerpoint/2010/main" val="32110540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CE3603E7-F00F-B725-3903-23F063791942}"/>
              </a:ext>
            </a:extLst>
          </p:cNvPr>
          <p:cNvSpPr/>
          <p:nvPr/>
        </p:nvSpPr>
        <p:spPr>
          <a:xfrm>
            <a:off x="10512395" y="270976"/>
            <a:ext cx="914400" cy="313636"/>
          </a:xfrm>
          <a:prstGeom prst="roundRect">
            <a:avLst>
              <a:gd name="adj"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 name="TextBox 4">
            <a:extLst>
              <a:ext uri="{FF2B5EF4-FFF2-40B4-BE49-F238E27FC236}">
                <a16:creationId xmlns:a16="http://schemas.microsoft.com/office/drawing/2014/main" id="{77430729-845E-9273-45E3-075C7EB8E228}"/>
              </a:ext>
            </a:extLst>
          </p:cNvPr>
          <p:cNvSpPr txBox="1"/>
          <p:nvPr/>
        </p:nvSpPr>
        <p:spPr>
          <a:xfrm>
            <a:off x="9538885" y="320072"/>
            <a:ext cx="561051" cy="215444"/>
          </a:xfrm>
          <a:prstGeom prst="rect">
            <a:avLst/>
          </a:prstGeom>
          <a:noFill/>
        </p:spPr>
        <p:txBody>
          <a:bodyPr wrap="none" lIns="0" tIns="0" rIns="0" bIns="0" rtlCol="0">
            <a:spAutoFit/>
          </a:bodyPr>
          <a:lstStyle/>
          <a:p>
            <a:pPr algn="l"/>
            <a:r>
              <a:rPr lang="en-US" sz="1400" b="1" dirty="0" err="1">
                <a:latin typeface="#9Slide03 Play" panose="00000500000000000000" pitchFamily="2" charset="0"/>
              </a:rPr>
              <a:t>Phần</a:t>
            </a:r>
            <a:r>
              <a:rPr lang="en-US" sz="1400" b="1" dirty="0">
                <a:latin typeface="#9Slide03 Play" panose="00000500000000000000" pitchFamily="2" charset="0"/>
              </a:rPr>
              <a:t> </a:t>
            </a:r>
            <a:r>
              <a:rPr lang="vi-VN" sz="1400" b="1" dirty="0">
                <a:latin typeface="#9Slide03 Play" panose="00000500000000000000" pitchFamily="2" charset="0"/>
              </a:rPr>
              <a:t>II</a:t>
            </a:r>
            <a:r>
              <a:rPr lang="en-US" sz="1400" b="1" dirty="0">
                <a:latin typeface="#9Slide03 Play" panose="00000500000000000000" pitchFamily="2" charset="0"/>
              </a:rPr>
              <a:t>I</a:t>
            </a:r>
          </a:p>
        </p:txBody>
      </p:sp>
      <p:sp>
        <p:nvSpPr>
          <p:cNvPr id="6" name="TextBox 5">
            <a:extLst>
              <a:ext uri="{FF2B5EF4-FFF2-40B4-BE49-F238E27FC236}">
                <a16:creationId xmlns:a16="http://schemas.microsoft.com/office/drawing/2014/main" id="{656A7E85-58A0-C5ED-B6EA-BC346C7D4A86}"/>
              </a:ext>
            </a:extLst>
          </p:cNvPr>
          <p:cNvSpPr txBox="1"/>
          <p:nvPr/>
        </p:nvSpPr>
        <p:spPr>
          <a:xfrm>
            <a:off x="8287360" y="320072"/>
            <a:ext cx="512961" cy="215444"/>
          </a:xfrm>
          <a:prstGeom prst="rect">
            <a:avLst/>
          </a:prstGeom>
          <a:noFill/>
        </p:spPr>
        <p:txBody>
          <a:bodyPr wrap="none" lIns="0" tIns="0" rIns="0" bIns="0" rtlCol="0">
            <a:spAutoFit/>
          </a:bodyPr>
          <a:lstStyle/>
          <a:p>
            <a:pPr algn="l"/>
            <a:r>
              <a:rPr lang="en-US" sz="1400" b="1" dirty="0" err="1">
                <a:latin typeface="#9Slide03 Play" panose="00000500000000000000" pitchFamily="2" charset="0"/>
              </a:rPr>
              <a:t>Phần</a:t>
            </a:r>
            <a:r>
              <a:rPr lang="en-US" sz="1400" b="1" dirty="0">
                <a:latin typeface="#9Slide03 Play" panose="00000500000000000000" pitchFamily="2" charset="0"/>
              </a:rPr>
              <a:t> II</a:t>
            </a:r>
          </a:p>
        </p:txBody>
      </p:sp>
      <p:sp>
        <p:nvSpPr>
          <p:cNvPr id="7" name="TextBox 6">
            <a:extLst>
              <a:ext uri="{FF2B5EF4-FFF2-40B4-BE49-F238E27FC236}">
                <a16:creationId xmlns:a16="http://schemas.microsoft.com/office/drawing/2014/main" id="{A6147D12-8E18-F6DE-B9CD-545F033B66A0}"/>
              </a:ext>
            </a:extLst>
          </p:cNvPr>
          <p:cNvSpPr txBox="1"/>
          <p:nvPr/>
        </p:nvSpPr>
        <p:spPr>
          <a:xfrm>
            <a:off x="5795530" y="320072"/>
            <a:ext cx="687689" cy="215444"/>
          </a:xfrm>
          <a:prstGeom prst="rect">
            <a:avLst/>
          </a:prstGeom>
          <a:noFill/>
        </p:spPr>
        <p:txBody>
          <a:bodyPr wrap="none" lIns="0" tIns="0" rIns="0" bIns="0" rtlCol="0">
            <a:spAutoFit/>
          </a:bodyPr>
          <a:lstStyle/>
          <a:p>
            <a:pPr algn="l"/>
            <a:r>
              <a:rPr lang="en-US" sz="1400" b="1" dirty="0">
                <a:latin typeface="#9Slide03 Play" panose="00000500000000000000" pitchFamily="2" charset="0"/>
              </a:rPr>
              <a:t>Member</a:t>
            </a:r>
          </a:p>
        </p:txBody>
      </p:sp>
      <p:sp>
        <p:nvSpPr>
          <p:cNvPr id="8" name="TextBox 7">
            <a:extLst>
              <a:ext uri="{FF2B5EF4-FFF2-40B4-BE49-F238E27FC236}">
                <a16:creationId xmlns:a16="http://schemas.microsoft.com/office/drawing/2014/main" id="{2FF9608D-BFBF-69E7-2FFD-887EB87B4584}"/>
              </a:ext>
            </a:extLst>
          </p:cNvPr>
          <p:cNvSpPr txBox="1"/>
          <p:nvPr/>
        </p:nvSpPr>
        <p:spPr>
          <a:xfrm>
            <a:off x="10715426" y="320072"/>
            <a:ext cx="570669" cy="215444"/>
          </a:xfrm>
          <a:prstGeom prst="rect">
            <a:avLst/>
          </a:prstGeom>
          <a:noFill/>
        </p:spPr>
        <p:txBody>
          <a:bodyPr wrap="none" lIns="0" tIns="0" rIns="0" bIns="0" rtlCol="0">
            <a:spAutoFit/>
          </a:bodyPr>
          <a:lstStyle/>
          <a:p>
            <a:pPr algn="l"/>
            <a:r>
              <a:rPr lang="en-US" sz="1400" b="1" dirty="0" err="1">
                <a:solidFill>
                  <a:schemeClr val="bg1"/>
                </a:solidFill>
                <a:latin typeface="#9Slide03 Play" panose="00000500000000000000" pitchFamily="2" charset="0"/>
              </a:rPr>
              <a:t>Phần</a:t>
            </a:r>
            <a:r>
              <a:rPr lang="en-US" sz="1400" b="1" dirty="0">
                <a:solidFill>
                  <a:schemeClr val="bg1"/>
                </a:solidFill>
                <a:latin typeface="#9Slide03 Play" panose="00000500000000000000" pitchFamily="2" charset="0"/>
              </a:rPr>
              <a:t> </a:t>
            </a:r>
            <a:r>
              <a:rPr lang="vi-VN" sz="1400" b="1" dirty="0">
                <a:solidFill>
                  <a:schemeClr val="bg1"/>
                </a:solidFill>
                <a:latin typeface="#9Slide03 Play" panose="00000500000000000000" pitchFamily="2" charset="0"/>
              </a:rPr>
              <a:t>IV</a:t>
            </a:r>
            <a:endParaRPr lang="en-US" sz="1400" b="1" dirty="0">
              <a:solidFill>
                <a:schemeClr val="bg1"/>
              </a:solidFill>
              <a:latin typeface="#9Slide03 Play" panose="00000500000000000000" pitchFamily="2" charset="0"/>
            </a:endParaRPr>
          </a:p>
        </p:txBody>
      </p:sp>
      <p:sp>
        <p:nvSpPr>
          <p:cNvPr id="9" name="TextBox 8">
            <a:extLst>
              <a:ext uri="{FF2B5EF4-FFF2-40B4-BE49-F238E27FC236}">
                <a16:creationId xmlns:a16="http://schemas.microsoft.com/office/drawing/2014/main" id="{E5C28356-1B9A-78D7-0884-D8ABAC16EE25}"/>
              </a:ext>
            </a:extLst>
          </p:cNvPr>
          <p:cNvSpPr txBox="1"/>
          <p:nvPr/>
        </p:nvSpPr>
        <p:spPr>
          <a:xfrm>
            <a:off x="7132015" y="320072"/>
            <a:ext cx="464871" cy="215444"/>
          </a:xfrm>
          <a:prstGeom prst="rect">
            <a:avLst/>
          </a:prstGeom>
          <a:noFill/>
        </p:spPr>
        <p:txBody>
          <a:bodyPr wrap="none" lIns="0" tIns="0" rIns="0" bIns="0" rtlCol="0">
            <a:spAutoFit/>
          </a:bodyPr>
          <a:lstStyle/>
          <a:p>
            <a:pPr algn="l"/>
            <a:r>
              <a:rPr lang="en-US" sz="1400" b="1" dirty="0" err="1">
                <a:latin typeface="#9Slide03 Play" panose="00000500000000000000" pitchFamily="2" charset="0"/>
              </a:rPr>
              <a:t>Phần</a:t>
            </a:r>
            <a:r>
              <a:rPr lang="en-US" sz="1400" b="1" dirty="0">
                <a:latin typeface="#9Slide03 Play" panose="00000500000000000000" pitchFamily="2" charset="0"/>
              </a:rPr>
              <a:t> I</a:t>
            </a:r>
          </a:p>
        </p:txBody>
      </p:sp>
      <p:sp>
        <p:nvSpPr>
          <p:cNvPr id="10" name="TextBox 9">
            <a:extLst>
              <a:ext uri="{FF2B5EF4-FFF2-40B4-BE49-F238E27FC236}">
                <a16:creationId xmlns:a16="http://schemas.microsoft.com/office/drawing/2014/main" id="{7E16F646-DD9E-F688-F75F-11D740E74D6E}"/>
              </a:ext>
            </a:extLst>
          </p:cNvPr>
          <p:cNvSpPr txBox="1"/>
          <p:nvPr/>
        </p:nvSpPr>
        <p:spPr>
          <a:xfrm>
            <a:off x="4648200" y="320072"/>
            <a:ext cx="498534" cy="215444"/>
          </a:xfrm>
          <a:prstGeom prst="rect">
            <a:avLst/>
          </a:prstGeom>
          <a:noFill/>
        </p:spPr>
        <p:txBody>
          <a:bodyPr wrap="none" lIns="0" tIns="0" rIns="0" bIns="0" rtlCol="0">
            <a:spAutoFit/>
          </a:bodyPr>
          <a:lstStyle/>
          <a:p>
            <a:pPr algn="l"/>
            <a:r>
              <a:rPr lang="en-US" sz="1400" b="1" dirty="0">
                <a:latin typeface="#9Slide03 Play" panose="00000500000000000000" pitchFamily="2" charset="0"/>
              </a:rPr>
              <a:t>Home</a:t>
            </a:r>
          </a:p>
        </p:txBody>
      </p:sp>
      <p:sp>
        <p:nvSpPr>
          <p:cNvPr id="11" name="Hình Bầu dục 20">
            <a:hlinkClick r:id="" action="ppaction://hlinkshowjump?jump=nextslide"/>
            <a:extLst>
              <a:ext uri="{FF2B5EF4-FFF2-40B4-BE49-F238E27FC236}">
                <a16:creationId xmlns:a16="http://schemas.microsoft.com/office/drawing/2014/main" id="{A26EC481-E2CC-0A37-698F-11CF4A9DE395}"/>
              </a:ext>
            </a:extLst>
          </p:cNvPr>
          <p:cNvSpPr/>
          <p:nvPr/>
        </p:nvSpPr>
        <p:spPr>
          <a:xfrm>
            <a:off x="6199483" y="6036469"/>
            <a:ext cx="384674" cy="384674"/>
          </a:xfrm>
          <a:prstGeom prst="ellipse">
            <a:avLst/>
          </a:prstGeom>
          <a:solidFill>
            <a:srgbClr val="FF0000"/>
          </a:solidFill>
          <a:ln>
            <a:noFill/>
          </a:ln>
          <a:effectLst>
            <a:outerShdw blurRad="228600" dist="127000" dir="8100000" algn="tr" rotWithShape="0">
              <a:srgbClr val="467076">
                <a:alpha val="5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 name="Đồ họa 45" descr="Caret Left with solid fill">
            <a:hlinkClick r:id="" action="ppaction://hlinkshowjump?jump=nextslide"/>
            <a:extLst>
              <a:ext uri="{FF2B5EF4-FFF2-40B4-BE49-F238E27FC236}">
                <a16:creationId xmlns:a16="http://schemas.microsoft.com/office/drawing/2014/main" id="{6D674880-7F88-4A07-B329-AC0E59123FC8}"/>
              </a:ext>
            </a:extLst>
          </p:cNvPr>
          <p:cNvSpPr/>
          <p:nvPr/>
        </p:nvSpPr>
        <p:spPr>
          <a:xfrm flipH="1">
            <a:off x="6340482" y="6170351"/>
            <a:ext cx="102321" cy="116650"/>
          </a:xfrm>
          <a:custGeom>
            <a:avLst/>
            <a:gdLst>
              <a:gd name="connsiteX0" fmla="*/ 88957 w 102321"/>
              <a:gd name="connsiteY0" fmla="*/ 116650 h 116650"/>
              <a:gd name="connsiteX1" fmla="*/ 0 w 102321"/>
              <a:gd name="connsiteY1" fmla="*/ 58320 h 116650"/>
              <a:gd name="connsiteX2" fmla="*/ 88957 w 102321"/>
              <a:gd name="connsiteY2" fmla="*/ 0 h 116650"/>
              <a:gd name="connsiteX3" fmla="*/ 102318 w 102321"/>
              <a:gd name="connsiteY3" fmla="*/ 8757 h 116650"/>
              <a:gd name="connsiteX4" fmla="*/ 26716 w 102321"/>
              <a:gd name="connsiteY4" fmla="*/ 58320 h 116650"/>
              <a:gd name="connsiteX5" fmla="*/ 102322 w 102321"/>
              <a:gd name="connsiteY5" fmla="*/ 107893 h 116650"/>
              <a:gd name="connsiteX6" fmla="*/ 88957 w 102321"/>
              <a:gd name="connsiteY6" fmla="*/ 116650 h 116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321" h="116650">
                <a:moveTo>
                  <a:pt x="88957" y="116650"/>
                </a:moveTo>
                <a:lnTo>
                  <a:pt x="0" y="58320"/>
                </a:lnTo>
                <a:lnTo>
                  <a:pt x="88957" y="0"/>
                </a:lnTo>
                <a:lnTo>
                  <a:pt x="102318" y="8757"/>
                </a:lnTo>
                <a:lnTo>
                  <a:pt x="26716" y="58320"/>
                </a:lnTo>
                <a:lnTo>
                  <a:pt x="102322" y="107893"/>
                </a:lnTo>
                <a:lnTo>
                  <a:pt x="88957" y="116650"/>
                </a:lnTo>
                <a:close/>
              </a:path>
            </a:pathLst>
          </a:custGeom>
          <a:solidFill>
            <a:schemeClr val="bg1"/>
          </a:solidFill>
          <a:ln w="3076" cap="flat">
            <a:noFill/>
            <a:prstDash val="solid"/>
            <a:miter/>
          </a:ln>
        </p:spPr>
        <p:txBody>
          <a:bodyPr rtlCol="0" anchor="ctr"/>
          <a:lstStyle/>
          <a:p>
            <a:endParaRPr lang="vi-VN"/>
          </a:p>
        </p:txBody>
      </p:sp>
      <p:sp>
        <p:nvSpPr>
          <p:cNvPr id="13" name="Hình Bầu dục 22">
            <a:hlinkClick r:id="" action="ppaction://hlinkshowjump?jump=previousslide"/>
            <a:extLst>
              <a:ext uri="{FF2B5EF4-FFF2-40B4-BE49-F238E27FC236}">
                <a16:creationId xmlns:a16="http://schemas.microsoft.com/office/drawing/2014/main" id="{7DBEDB4E-1AAE-895B-976E-02E67ADB528D}"/>
              </a:ext>
            </a:extLst>
          </p:cNvPr>
          <p:cNvSpPr/>
          <p:nvPr/>
        </p:nvSpPr>
        <p:spPr>
          <a:xfrm>
            <a:off x="5602495" y="6036469"/>
            <a:ext cx="384674" cy="384674"/>
          </a:xfrm>
          <a:prstGeom prst="ellipse">
            <a:avLst/>
          </a:prstGeom>
          <a:solidFill>
            <a:schemeClr val="bg1"/>
          </a:solidFill>
          <a:ln>
            <a:noFill/>
          </a:ln>
          <a:effectLst>
            <a:outerShdw blurRad="228600" dist="127000" dir="8100000" algn="tr"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14" name="Đồ họa 46" descr="Caret Left with solid fill">
            <a:hlinkClick r:id="" action="ppaction://hlinkshowjump?jump=previousslide"/>
            <a:extLst>
              <a:ext uri="{FF2B5EF4-FFF2-40B4-BE49-F238E27FC236}">
                <a16:creationId xmlns:a16="http://schemas.microsoft.com/office/drawing/2014/main" id="{3911388F-4893-47B3-A50F-09ACA74DFD90}"/>
              </a:ext>
            </a:extLst>
          </p:cNvPr>
          <p:cNvSpPr/>
          <p:nvPr/>
        </p:nvSpPr>
        <p:spPr>
          <a:xfrm>
            <a:off x="5743494" y="6170351"/>
            <a:ext cx="102321" cy="116650"/>
          </a:xfrm>
          <a:custGeom>
            <a:avLst/>
            <a:gdLst>
              <a:gd name="connsiteX0" fmla="*/ 88957 w 102321"/>
              <a:gd name="connsiteY0" fmla="*/ 116650 h 116650"/>
              <a:gd name="connsiteX1" fmla="*/ 0 w 102321"/>
              <a:gd name="connsiteY1" fmla="*/ 58320 h 116650"/>
              <a:gd name="connsiteX2" fmla="*/ 88957 w 102321"/>
              <a:gd name="connsiteY2" fmla="*/ 0 h 116650"/>
              <a:gd name="connsiteX3" fmla="*/ 102318 w 102321"/>
              <a:gd name="connsiteY3" fmla="*/ 8757 h 116650"/>
              <a:gd name="connsiteX4" fmla="*/ 26716 w 102321"/>
              <a:gd name="connsiteY4" fmla="*/ 58320 h 116650"/>
              <a:gd name="connsiteX5" fmla="*/ 102322 w 102321"/>
              <a:gd name="connsiteY5" fmla="*/ 107893 h 116650"/>
              <a:gd name="connsiteX6" fmla="*/ 88957 w 102321"/>
              <a:gd name="connsiteY6" fmla="*/ 116650 h 116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321" h="116650">
                <a:moveTo>
                  <a:pt x="88957" y="116650"/>
                </a:moveTo>
                <a:lnTo>
                  <a:pt x="0" y="58320"/>
                </a:lnTo>
                <a:lnTo>
                  <a:pt x="88957" y="0"/>
                </a:lnTo>
                <a:lnTo>
                  <a:pt x="102318" y="8757"/>
                </a:lnTo>
                <a:lnTo>
                  <a:pt x="26716" y="58320"/>
                </a:lnTo>
                <a:lnTo>
                  <a:pt x="102322" y="107893"/>
                </a:lnTo>
                <a:lnTo>
                  <a:pt x="88957" y="116650"/>
                </a:lnTo>
                <a:close/>
              </a:path>
            </a:pathLst>
          </a:custGeom>
          <a:solidFill>
            <a:srgbClr val="FF0000"/>
          </a:solidFill>
          <a:ln w="3076" cap="flat">
            <a:noFill/>
            <a:prstDash val="solid"/>
            <a:miter/>
          </a:ln>
        </p:spPr>
        <p:txBody>
          <a:bodyPr rtlCol="0" anchor="ctr"/>
          <a:lstStyle/>
          <a:p>
            <a:endParaRPr lang="vi-VN"/>
          </a:p>
        </p:txBody>
      </p:sp>
      <p:sp>
        <p:nvSpPr>
          <p:cNvPr id="15" name="TextBox 14">
            <a:extLst>
              <a:ext uri="{FF2B5EF4-FFF2-40B4-BE49-F238E27FC236}">
                <a16:creationId xmlns:a16="http://schemas.microsoft.com/office/drawing/2014/main" id="{27698397-A63C-425F-249E-ED3732978987}"/>
              </a:ext>
            </a:extLst>
          </p:cNvPr>
          <p:cNvSpPr txBox="1"/>
          <p:nvPr/>
        </p:nvSpPr>
        <p:spPr>
          <a:xfrm>
            <a:off x="402597" y="1233030"/>
            <a:ext cx="10784114" cy="369332"/>
          </a:xfrm>
          <a:prstGeom prst="rect">
            <a:avLst/>
          </a:prstGeom>
          <a:noFill/>
        </p:spPr>
        <p:txBody>
          <a:bodyPr wrap="square">
            <a:spAutoFit/>
          </a:bodyPr>
          <a:lstStyle/>
          <a:p>
            <a:pPr marR="0" lvl="0" algn="just">
              <a:spcBef>
                <a:spcPts val="0"/>
              </a:spcBef>
              <a:spcAft>
                <a:spcPts val="0"/>
              </a:spcAft>
            </a:pPr>
            <a:r>
              <a:rPr lang="vi-VN" b="1" dirty="0">
                <a:latin typeface="Times New Roman" panose="02020603050405020304" pitchFamily="18" charset="0"/>
                <a:ea typeface="Noto Sans Mono"/>
                <a:cs typeface="Noto Sans Mono"/>
              </a:rPr>
              <a:t>a</a:t>
            </a:r>
            <a:r>
              <a:rPr lang="vi-VN" sz="1800" b="1" dirty="0">
                <a:effectLst/>
                <a:latin typeface="Times New Roman" panose="02020603050405020304" pitchFamily="18" charset="0"/>
                <a:ea typeface="Noto Sans Mono"/>
                <a:cs typeface="Noto Sans Mono"/>
              </a:rPr>
              <a:t>.   </a:t>
            </a:r>
            <a:r>
              <a:rPr lang="vi-VN" b="1" dirty="0">
                <a:latin typeface="Times New Roman" panose="02020603050405020304" pitchFamily="18" charset="0"/>
                <a:ea typeface="Noto Sans Mono"/>
                <a:cs typeface="Noto Sans Mono"/>
              </a:rPr>
              <a:t>Đánh giá hệ thống</a:t>
            </a:r>
            <a:endParaRPr lang="en-US" sz="800" b="1" dirty="0">
              <a:effectLst/>
              <a:latin typeface="Noto Sans Mono"/>
              <a:ea typeface="Noto Sans Mono"/>
              <a:cs typeface="Noto Sans Mono"/>
            </a:endParaRPr>
          </a:p>
        </p:txBody>
      </p:sp>
      <p:sp>
        <p:nvSpPr>
          <p:cNvPr id="16" name="TextBox 15">
            <a:extLst>
              <a:ext uri="{FF2B5EF4-FFF2-40B4-BE49-F238E27FC236}">
                <a16:creationId xmlns:a16="http://schemas.microsoft.com/office/drawing/2014/main" id="{2CDB1023-990F-5026-63FA-189A13E3ED9E}"/>
              </a:ext>
            </a:extLst>
          </p:cNvPr>
          <p:cNvSpPr txBox="1"/>
          <p:nvPr/>
        </p:nvSpPr>
        <p:spPr>
          <a:xfrm>
            <a:off x="268491" y="806366"/>
            <a:ext cx="5930992" cy="461665"/>
          </a:xfrm>
          <a:prstGeom prst="rect">
            <a:avLst/>
          </a:prstGeom>
          <a:noFill/>
        </p:spPr>
        <p:txBody>
          <a:bodyPr wrap="square" rtlCol="0">
            <a:spAutoFit/>
          </a:bodyPr>
          <a:lstStyle/>
          <a:p>
            <a:r>
              <a:rPr lang="vi-VN" sz="2400" dirty="0">
                <a:latin typeface="Segoe UI Black" panose="020B0A02040204020203" pitchFamily="34" charset="0"/>
                <a:ea typeface="Segoe UI Black" panose="020B0A02040204020203" pitchFamily="34" charset="0"/>
              </a:rPr>
              <a:t>4.Kết luận</a:t>
            </a:r>
            <a:endParaRPr lang="en-US" sz="2400" dirty="0">
              <a:latin typeface="Segoe UI Black" panose="020B0A02040204020203" pitchFamily="34" charset="0"/>
              <a:ea typeface="Segoe UI Black" panose="020B0A02040204020203" pitchFamily="34" charset="0"/>
            </a:endParaRPr>
          </a:p>
        </p:txBody>
      </p:sp>
      <p:sp>
        <p:nvSpPr>
          <p:cNvPr id="3" name="TextBox 2">
            <a:extLst>
              <a:ext uri="{FF2B5EF4-FFF2-40B4-BE49-F238E27FC236}">
                <a16:creationId xmlns:a16="http://schemas.microsoft.com/office/drawing/2014/main" id="{3B958261-20D3-F354-8096-7A64571CC59D}"/>
              </a:ext>
            </a:extLst>
          </p:cNvPr>
          <p:cNvSpPr txBox="1"/>
          <p:nvPr/>
        </p:nvSpPr>
        <p:spPr>
          <a:xfrm>
            <a:off x="683122" y="1602362"/>
            <a:ext cx="9136288" cy="2653803"/>
          </a:xfrm>
          <a:prstGeom prst="rect">
            <a:avLst/>
          </a:prstGeom>
          <a:noFill/>
        </p:spPr>
        <p:txBody>
          <a:bodyPr wrap="square">
            <a:spAutoFit/>
          </a:bodyPr>
          <a:lstStyle/>
          <a:p>
            <a:pPr marL="0" marR="0">
              <a:lnSpc>
                <a:spcPct val="107000"/>
              </a:lnSpc>
              <a:spcBef>
                <a:spcPts val="0"/>
              </a:spcBef>
              <a:spcAft>
                <a:spcPts val="800"/>
              </a:spcAft>
            </a:pPr>
            <a:r>
              <a:rPr lang="vi-VN" sz="1800" b="1" dirty="0">
                <a:effectLst/>
                <a:latin typeface="Calibri" panose="020F0502020204030204" pitchFamily="34" charset="0"/>
                <a:ea typeface="Segoe UI" panose="020B0502040204020203" pitchFamily="34" charset="0"/>
                <a:cs typeface="Times New Roman" panose="02020603050405020304" pitchFamily="18" charset="0"/>
              </a:rPr>
              <a:t>Thiết Kế Cơ Sở Dữ Liệu Hiệu Quả:</a:t>
            </a:r>
            <a:r>
              <a:rPr lang="vi-VN" sz="1800" dirty="0">
                <a:effectLst/>
                <a:latin typeface="Times New Roman" panose="02020603050405020304" pitchFamily="18" charset="0"/>
                <a:ea typeface="Segoe UI" panose="020B0502040204020203" pitchFamily="34" charset="0"/>
                <a:cs typeface="Times New Roman" panose="02020603050405020304" pitchFamily="18" charset="0"/>
              </a:rPr>
              <a:t> Chúng em đã xây dựng một cơ sở dữ liệu có cấu trúc chặt chẽ, bao gồm các bảng cho sách, độc giả, mượn/trả sách, và các thông tin liên quan khác. Mỗi bảng được thiết kế để đảm bảo sự nhất quán và tính hiệu quả trong quá trình truy xuất dữ liệu.</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vi-VN" sz="1800" b="1" dirty="0">
                <a:effectLst/>
                <a:latin typeface="Calibri" panose="020F0502020204030204" pitchFamily="34" charset="0"/>
                <a:ea typeface="Segoe UI" panose="020B0502040204020203" pitchFamily="34" charset="0"/>
                <a:cs typeface="Times New Roman" panose="02020603050405020304" pitchFamily="18" charset="0"/>
              </a:rPr>
              <a:t>Quản Lý Thông Tin Người Đọc và Sách:</a:t>
            </a:r>
            <a:r>
              <a:rPr lang="vi-VN" sz="1800" dirty="0">
                <a:effectLst/>
                <a:latin typeface="Times New Roman" panose="02020603050405020304" pitchFamily="18" charset="0"/>
                <a:ea typeface="Segoe UI" panose="020B0502040204020203" pitchFamily="34" charset="0"/>
                <a:cs typeface="Times New Roman" panose="02020603050405020304" pitchFamily="18" charset="0"/>
              </a:rPr>
              <a:t> Cơ sở dữ liệu cho phép thêm, sửa đổi, và xóa thông tin về sách và người đọc một cách thuận tiện. Việc này giúp thư viện duy trì thông tin chính xác và dễ dàng quản lý nguồn tài liệu.</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vi-VN" sz="1800" b="1" dirty="0">
                <a:effectLst/>
                <a:latin typeface="Calibri" panose="020F0502020204030204" pitchFamily="34" charset="0"/>
                <a:ea typeface="Segoe UI" panose="020B0502040204020203" pitchFamily="34" charset="0"/>
                <a:cs typeface="Times New Roman" panose="02020603050405020304" pitchFamily="18" charset="0"/>
              </a:rPr>
              <a:t>Kết Nối Mượn/Trả Sách:</a:t>
            </a:r>
            <a:r>
              <a:rPr lang="vi-VN" sz="1800" dirty="0">
                <a:effectLst/>
                <a:latin typeface="Times New Roman" panose="02020603050405020304" pitchFamily="18" charset="0"/>
                <a:ea typeface="Segoe UI" panose="020B0502040204020203" pitchFamily="34" charset="0"/>
                <a:cs typeface="Times New Roman" panose="02020603050405020304" pitchFamily="18" charset="0"/>
              </a:rPr>
              <a:t> Chúng em đã triển khai một hệ thống kết nối mượn/trả sách thông minh, giúp theo dõi lịch sử mượn sách và quản lý số lượng sách hiện có và đang được mượn.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442966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CE3603E7-F00F-B725-3903-23F063791942}"/>
              </a:ext>
            </a:extLst>
          </p:cNvPr>
          <p:cNvSpPr/>
          <p:nvPr/>
        </p:nvSpPr>
        <p:spPr>
          <a:xfrm>
            <a:off x="10512394" y="270976"/>
            <a:ext cx="914400" cy="313636"/>
          </a:xfrm>
          <a:prstGeom prst="roundRect">
            <a:avLst>
              <a:gd name="adj"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 name="TextBox 4">
            <a:extLst>
              <a:ext uri="{FF2B5EF4-FFF2-40B4-BE49-F238E27FC236}">
                <a16:creationId xmlns:a16="http://schemas.microsoft.com/office/drawing/2014/main" id="{77430729-845E-9273-45E3-075C7EB8E228}"/>
              </a:ext>
            </a:extLst>
          </p:cNvPr>
          <p:cNvSpPr txBox="1"/>
          <p:nvPr/>
        </p:nvSpPr>
        <p:spPr>
          <a:xfrm>
            <a:off x="9538885" y="320072"/>
            <a:ext cx="561051" cy="215444"/>
          </a:xfrm>
          <a:prstGeom prst="rect">
            <a:avLst/>
          </a:prstGeom>
          <a:noFill/>
        </p:spPr>
        <p:txBody>
          <a:bodyPr wrap="none" lIns="0" tIns="0" rIns="0" bIns="0" rtlCol="0">
            <a:spAutoFit/>
          </a:bodyPr>
          <a:lstStyle/>
          <a:p>
            <a:pPr algn="l"/>
            <a:r>
              <a:rPr lang="en-US" sz="1400" b="1" dirty="0" err="1">
                <a:latin typeface="#9Slide03 Play" panose="00000500000000000000" pitchFamily="2" charset="0"/>
              </a:rPr>
              <a:t>Phần</a:t>
            </a:r>
            <a:r>
              <a:rPr lang="en-US" sz="1400" b="1" dirty="0">
                <a:latin typeface="#9Slide03 Play" panose="00000500000000000000" pitchFamily="2" charset="0"/>
              </a:rPr>
              <a:t> </a:t>
            </a:r>
            <a:r>
              <a:rPr lang="vi-VN" sz="1400" b="1" dirty="0">
                <a:latin typeface="#9Slide03 Play" panose="00000500000000000000" pitchFamily="2" charset="0"/>
              </a:rPr>
              <a:t>II</a:t>
            </a:r>
            <a:r>
              <a:rPr lang="en-US" sz="1400" b="1" dirty="0">
                <a:latin typeface="#9Slide03 Play" panose="00000500000000000000" pitchFamily="2" charset="0"/>
              </a:rPr>
              <a:t>I</a:t>
            </a:r>
          </a:p>
        </p:txBody>
      </p:sp>
      <p:sp>
        <p:nvSpPr>
          <p:cNvPr id="6" name="TextBox 5">
            <a:extLst>
              <a:ext uri="{FF2B5EF4-FFF2-40B4-BE49-F238E27FC236}">
                <a16:creationId xmlns:a16="http://schemas.microsoft.com/office/drawing/2014/main" id="{656A7E85-58A0-C5ED-B6EA-BC346C7D4A86}"/>
              </a:ext>
            </a:extLst>
          </p:cNvPr>
          <p:cNvSpPr txBox="1"/>
          <p:nvPr/>
        </p:nvSpPr>
        <p:spPr>
          <a:xfrm>
            <a:off x="8287360" y="320072"/>
            <a:ext cx="512961" cy="215444"/>
          </a:xfrm>
          <a:prstGeom prst="rect">
            <a:avLst/>
          </a:prstGeom>
          <a:noFill/>
        </p:spPr>
        <p:txBody>
          <a:bodyPr wrap="none" lIns="0" tIns="0" rIns="0" bIns="0" rtlCol="0">
            <a:spAutoFit/>
          </a:bodyPr>
          <a:lstStyle/>
          <a:p>
            <a:pPr algn="l"/>
            <a:r>
              <a:rPr lang="en-US" sz="1400" b="1" dirty="0" err="1">
                <a:latin typeface="#9Slide03 Play" panose="00000500000000000000" pitchFamily="2" charset="0"/>
              </a:rPr>
              <a:t>Phần</a:t>
            </a:r>
            <a:r>
              <a:rPr lang="en-US" sz="1400" b="1" dirty="0">
                <a:latin typeface="#9Slide03 Play" panose="00000500000000000000" pitchFamily="2" charset="0"/>
              </a:rPr>
              <a:t> II</a:t>
            </a:r>
          </a:p>
        </p:txBody>
      </p:sp>
      <p:sp>
        <p:nvSpPr>
          <p:cNvPr id="7" name="TextBox 6">
            <a:extLst>
              <a:ext uri="{FF2B5EF4-FFF2-40B4-BE49-F238E27FC236}">
                <a16:creationId xmlns:a16="http://schemas.microsoft.com/office/drawing/2014/main" id="{A6147D12-8E18-F6DE-B9CD-545F033B66A0}"/>
              </a:ext>
            </a:extLst>
          </p:cNvPr>
          <p:cNvSpPr txBox="1"/>
          <p:nvPr/>
        </p:nvSpPr>
        <p:spPr>
          <a:xfrm>
            <a:off x="5795530" y="320072"/>
            <a:ext cx="687689" cy="215444"/>
          </a:xfrm>
          <a:prstGeom prst="rect">
            <a:avLst/>
          </a:prstGeom>
          <a:noFill/>
        </p:spPr>
        <p:txBody>
          <a:bodyPr wrap="none" lIns="0" tIns="0" rIns="0" bIns="0" rtlCol="0">
            <a:spAutoFit/>
          </a:bodyPr>
          <a:lstStyle/>
          <a:p>
            <a:pPr algn="l"/>
            <a:r>
              <a:rPr lang="en-US" sz="1400" b="1" dirty="0">
                <a:latin typeface="#9Slide03 Play" panose="00000500000000000000" pitchFamily="2" charset="0"/>
              </a:rPr>
              <a:t>Member</a:t>
            </a:r>
          </a:p>
        </p:txBody>
      </p:sp>
      <p:sp>
        <p:nvSpPr>
          <p:cNvPr id="8" name="TextBox 7">
            <a:extLst>
              <a:ext uri="{FF2B5EF4-FFF2-40B4-BE49-F238E27FC236}">
                <a16:creationId xmlns:a16="http://schemas.microsoft.com/office/drawing/2014/main" id="{2FF9608D-BFBF-69E7-2FFD-887EB87B4584}"/>
              </a:ext>
            </a:extLst>
          </p:cNvPr>
          <p:cNvSpPr txBox="1"/>
          <p:nvPr/>
        </p:nvSpPr>
        <p:spPr>
          <a:xfrm>
            <a:off x="10715426" y="320072"/>
            <a:ext cx="570669" cy="215444"/>
          </a:xfrm>
          <a:prstGeom prst="rect">
            <a:avLst/>
          </a:prstGeom>
          <a:noFill/>
        </p:spPr>
        <p:txBody>
          <a:bodyPr wrap="none" lIns="0" tIns="0" rIns="0" bIns="0" rtlCol="0">
            <a:spAutoFit/>
          </a:bodyPr>
          <a:lstStyle/>
          <a:p>
            <a:pPr algn="l"/>
            <a:r>
              <a:rPr lang="en-US" sz="1400" b="1" dirty="0" err="1">
                <a:solidFill>
                  <a:schemeClr val="bg1"/>
                </a:solidFill>
                <a:latin typeface="#9Slide03 Play" panose="00000500000000000000" pitchFamily="2" charset="0"/>
              </a:rPr>
              <a:t>Phần</a:t>
            </a:r>
            <a:r>
              <a:rPr lang="en-US" sz="1400" b="1" dirty="0">
                <a:solidFill>
                  <a:schemeClr val="bg1"/>
                </a:solidFill>
                <a:latin typeface="#9Slide03 Play" panose="00000500000000000000" pitchFamily="2" charset="0"/>
              </a:rPr>
              <a:t> </a:t>
            </a:r>
            <a:r>
              <a:rPr lang="vi-VN" sz="1400" b="1" dirty="0">
                <a:solidFill>
                  <a:schemeClr val="bg1"/>
                </a:solidFill>
                <a:latin typeface="#9Slide03 Play" panose="00000500000000000000" pitchFamily="2" charset="0"/>
              </a:rPr>
              <a:t>IV</a:t>
            </a:r>
            <a:endParaRPr lang="en-US" sz="1400" b="1" dirty="0">
              <a:solidFill>
                <a:schemeClr val="bg1"/>
              </a:solidFill>
              <a:latin typeface="#9Slide03 Play" panose="00000500000000000000" pitchFamily="2" charset="0"/>
            </a:endParaRPr>
          </a:p>
        </p:txBody>
      </p:sp>
      <p:sp>
        <p:nvSpPr>
          <p:cNvPr id="9" name="TextBox 8">
            <a:extLst>
              <a:ext uri="{FF2B5EF4-FFF2-40B4-BE49-F238E27FC236}">
                <a16:creationId xmlns:a16="http://schemas.microsoft.com/office/drawing/2014/main" id="{E5C28356-1B9A-78D7-0884-D8ABAC16EE25}"/>
              </a:ext>
            </a:extLst>
          </p:cNvPr>
          <p:cNvSpPr txBox="1"/>
          <p:nvPr/>
        </p:nvSpPr>
        <p:spPr>
          <a:xfrm>
            <a:off x="7132015" y="320072"/>
            <a:ext cx="464871" cy="215444"/>
          </a:xfrm>
          <a:prstGeom prst="rect">
            <a:avLst/>
          </a:prstGeom>
          <a:noFill/>
        </p:spPr>
        <p:txBody>
          <a:bodyPr wrap="none" lIns="0" tIns="0" rIns="0" bIns="0" rtlCol="0">
            <a:spAutoFit/>
          </a:bodyPr>
          <a:lstStyle/>
          <a:p>
            <a:pPr algn="l"/>
            <a:r>
              <a:rPr lang="en-US" sz="1400" b="1" dirty="0" err="1">
                <a:latin typeface="#9Slide03 Play" panose="00000500000000000000" pitchFamily="2" charset="0"/>
              </a:rPr>
              <a:t>Phần</a:t>
            </a:r>
            <a:r>
              <a:rPr lang="en-US" sz="1400" b="1" dirty="0">
                <a:latin typeface="#9Slide03 Play" panose="00000500000000000000" pitchFamily="2" charset="0"/>
              </a:rPr>
              <a:t> I</a:t>
            </a:r>
          </a:p>
        </p:txBody>
      </p:sp>
      <p:sp>
        <p:nvSpPr>
          <p:cNvPr id="10" name="TextBox 9">
            <a:extLst>
              <a:ext uri="{FF2B5EF4-FFF2-40B4-BE49-F238E27FC236}">
                <a16:creationId xmlns:a16="http://schemas.microsoft.com/office/drawing/2014/main" id="{7E16F646-DD9E-F688-F75F-11D740E74D6E}"/>
              </a:ext>
            </a:extLst>
          </p:cNvPr>
          <p:cNvSpPr txBox="1"/>
          <p:nvPr/>
        </p:nvSpPr>
        <p:spPr>
          <a:xfrm>
            <a:off x="4648200" y="320072"/>
            <a:ext cx="498534" cy="215444"/>
          </a:xfrm>
          <a:prstGeom prst="rect">
            <a:avLst/>
          </a:prstGeom>
          <a:noFill/>
        </p:spPr>
        <p:txBody>
          <a:bodyPr wrap="none" lIns="0" tIns="0" rIns="0" bIns="0" rtlCol="0">
            <a:spAutoFit/>
          </a:bodyPr>
          <a:lstStyle/>
          <a:p>
            <a:pPr algn="l"/>
            <a:r>
              <a:rPr lang="en-US" sz="1400" b="1" dirty="0">
                <a:latin typeface="#9Slide03 Play" panose="00000500000000000000" pitchFamily="2" charset="0"/>
              </a:rPr>
              <a:t>Home</a:t>
            </a:r>
          </a:p>
        </p:txBody>
      </p:sp>
      <p:sp>
        <p:nvSpPr>
          <p:cNvPr id="11" name="Hình Bầu dục 20">
            <a:hlinkClick r:id="" action="ppaction://hlinkshowjump?jump=nextslide"/>
            <a:extLst>
              <a:ext uri="{FF2B5EF4-FFF2-40B4-BE49-F238E27FC236}">
                <a16:creationId xmlns:a16="http://schemas.microsoft.com/office/drawing/2014/main" id="{A26EC481-E2CC-0A37-698F-11CF4A9DE395}"/>
              </a:ext>
            </a:extLst>
          </p:cNvPr>
          <p:cNvSpPr/>
          <p:nvPr/>
        </p:nvSpPr>
        <p:spPr>
          <a:xfrm>
            <a:off x="6199483" y="6036469"/>
            <a:ext cx="384674" cy="384674"/>
          </a:xfrm>
          <a:prstGeom prst="ellipse">
            <a:avLst/>
          </a:prstGeom>
          <a:solidFill>
            <a:srgbClr val="FF0000"/>
          </a:solidFill>
          <a:ln>
            <a:noFill/>
          </a:ln>
          <a:effectLst>
            <a:outerShdw blurRad="228600" dist="127000" dir="8100000" algn="tr" rotWithShape="0">
              <a:srgbClr val="467076">
                <a:alpha val="5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 name="Đồ họa 45" descr="Caret Left with solid fill">
            <a:hlinkClick r:id="" action="ppaction://hlinkshowjump?jump=nextslide"/>
            <a:extLst>
              <a:ext uri="{FF2B5EF4-FFF2-40B4-BE49-F238E27FC236}">
                <a16:creationId xmlns:a16="http://schemas.microsoft.com/office/drawing/2014/main" id="{6D674880-7F88-4A07-B329-AC0E59123FC8}"/>
              </a:ext>
            </a:extLst>
          </p:cNvPr>
          <p:cNvSpPr/>
          <p:nvPr/>
        </p:nvSpPr>
        <p:spPr>
          <a:xfrm flipH="1">
            <a:off x="6340482" y="6170351"/>
            <a:ext cx="102321" cy="116650"/>
          </a:xfrm>
          <a:custGeom>
            <a:avLst/>
            <a:gdLst>
              <a:gd name="connsiteX0" fmla="*/ 88957 w 102321"/>
              <a:gd name="connsiteY0" fmla="*/ 116650 h 116650"/>
              <a:gd name="connsiteX1" fmla="*/ 0 w 102321"/>
              <a:gd name="connsiteY1" fmla="*/ 58320 h 116650"/>
              <a:gd name="connsiteX2" fmla="*/ 88957 w 102321"/>
              <a:gd name="connsiteY2" fmla="*/ 0 h 116650"/>
              <a:gd name="connsiteX3" fmla="*/ 102318 w 102321"/>
              <a:gd name="connsiteY3" fmla="*/ 8757 h 116650"/>
              <a:gd name="connsiteX4" fmla="*/ 26716 w 102321"/>
              <a:gd name="connsiteY4" fmla="*/ 58320 h 116650"/>
              <a:gd name="connsiteX5" fmla="*/ 102322 w 102321"/>
              <a:gd name="connsiteY5" fmla="*/ 107893 h 116650"/>
              <a:gd name="connsiteX6" fmla="*/ 88957 w 102321"/>
              <a:gd name="connsiteY6" fmla="*/ 116650 h 116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321" h="116650">
                <a:moveTo>
                  <a:pt x="88957" y="116650"/>
                </a:moveTo>
                <a:lnTo>
                  <a:pt x="0" y="58320"/>
                </a:lnTo>
                <a:lnTo>
                  <a:pt x="88957" y="0"/>
                </a:lnTo>
                <a:lnTo>
                  <a:pt x="102318" y="8757"/>
                </a:lnTo>
                <a:lnTo>
                  <a:pt x="26716" y="58320"/>
                </a:lnTo>
                <a:lnTo>
                  <a:pt x="102322" y="107893"/>
                </a:lnTo>
                <a:lnTo>
                  <a:pt x="88957" y="116650"/>
                </a:lnTo>
                <a:close/>
              </a:path>
            </a:pathLst>
          </a:custGeom>
          <a:solidFill>
            <a:schemeClr val="bg1"/>
          </a:solidFill>
          <a:ln w="3076" cap="flat">
            <a:noFill/>
            <a:prstDash val="solid"/>
            <a:miter/>
          </a:ln>
        </p:spPr>
        <p:txBody>
          <a:bodyPr rtlCol="0" anchor="ctr"/>
          <a:lstStyle/>
          <a:p>
            <a:endParaRPr lang="vi-VN"/>
          </a:p>
        </p:txBody>
      </p:sp>
      <p:sp>
        <p:nvSpPr>
          <p:cNvPr id="13" name="Hình Bầu dục 22">
            <a:hlinkClick r:id="" action="ppaction://hlinkshowjump?jump=previousslide"/>
            <a:extLst>
              <a:ext uri="{FF2B5EF4-FFF2-40B4-BE49-F238E27FC236}">
                <a16:creationId xmlns:a16="http://schemas.microsoft.com/office/drawing/2014/main" id="{7DBEDB4E-1AAE-895B-976E-02E67ADB528D}"/>
              </a:ext>
            </a:extLst>
          </p:cNvPr>
          <p:cNvSpPr/>
          <p:nvPr/>
        </p:nvSpPr>
        <p:spPr>
          <a:xfrm>
            <a:off x="5602495" y="6036469"/>
            <a:ext cx="384674" cy="384674"/>
          </a:xfrm>
          <a:prstGeom prst="ellipse">
            <a:avLst/>
          </a:prstGeom>
          <a:solidFill>
            <a:schemeClr val="bg1"/>
          </a:solidFill>
          <a:ln>
            <a:noFill/>
          </a:ln>
          <a:effectLst>
            <a:outerShdw blurRad="228600" dist="127000" dir="8100000" algn="tr"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14" name="Đồ họa 46" descr="Caret Left with solid fill">
            <a:hlinkClick r:id="" action="ppaction://hlinkshowjump?jump=previousslide"/>
            <a:extLst>
              <a:ext uri="{FF2B5EF4-FFF2-40B4-BE49-F238E27FC236}">
                <a16:creationId xmlns:a16="http://schemas.microsoft.com/office/drawing/2014/main" id="{3911388F-4893-47B3-A50F-09ACA74DFD90}"/>
              </a:ext>
            </a:extLst>
          </p:cNvPr>
          <p:cNvSpPr/>
          <p:nvPr/>
        </p:nvSpPr>
        <p:spPr>
          <a:xfrm>
            <a:off x="5743494" y="6170351"/>
            <a:ext cx="102321" cy="116650"/>
          </a:xfrm>
          <a:custGeom>
            <a:avLst/>
            <a:gdLst>
              <a:gd name="connsiteX0" fmla="*/ 88957 w 102321"/>
              <a:gd name="connsiteY0" fmla="*/ 116650 h 116650"/>
              <a:gd name="connsiteX1" fmla="*/ 0 w 102321"/>
              <a:gd name="connsiteY1" fmla="*/ 58320 h 116650"/>
              <a:gd name="connsiteX2" fmla="*/ 88957 w 102321"/>
              <a:gd name="connsiteY2" fmla="*/ 0 h 116650"/>
              <a:gd name="connsiteX3" fmla="*/ 102318 w 102321"/>
              <a:gd name="connsiteY3" fmla="*/ 8757 h 116650"/>
              <a:gd name="connsiteX4" fmla="*/ 26716 w 102321"/>
              <a:gd name="connsiteY4" fmla="*/ 58320 h 116650"/>
              <a:gd name="connsiteX5" fmla="*/ 102322 w 102321"/>
              <a:gd name="connsiteY5" fmla="*/ 107893 h 116650"/>
              <a:gd name="connsiteX6" fmla="*/ 88957 w 102321"/>
              <a:gd name="connsiteY6" fmla="*/ 116650 h 116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321" h="116650">
                <a:moveTo>
                  <a:pt x="88957" y="116650"/>
                </a:moveTo>
                <a:lnTo>
                  <a:pt x="0" y="58320"/>
                </a:lnTo>
                <a:lnTo>
                  <a:pt x="88957" y="0"/>
                </a:lnTo>
                <a:lnTo>
                  <a:pt x="102318" y="8757"/>
                </a:lnTo>
                <a:lnTo>
                  <a:pt x="26716" y="58320"/>
                </a:lnTo>
                <a:lnTo>
                  <a:pt x="102322" y="107893"/>
                </a:lnTo>
                <a:lnTo>
                  <a:pt x="88957" y="116650"/>
                </a:lnTo>
                <a:close/>
              </a:path>
            </a:pathLst>
          </a:custGeom>
          <a:solidFill>
            <a:srgbClr val="FF0000"/>
          </a:solidFill>
          <a:ln w="3076" cap="flat">
            <a:noFill/>
            <a:prstDash val="solid"/>
            <a:miter/>
          </a:ln>
        </p:spPr>
        <p:txBody>
          <a:bodyPr rtlCol="0" anchor="ctr"/>
          <a:lstStyle/>
          <a:p>
            <a:endParaRPr lang="vi-VN"/>
          </a:p>
        </p:txBody>
      </p:sp>
      <p:sp>
        <p:nvSpPr>
          <p:cNvPr id="15" name="TextBox 14">
            <a:extLst>
              <a:ext uri="{FF2B5EF4-FFF2-40B4-BE49-F238E27FC236}">
                <a16:creationId xmlns:a16="http://schemas.microsoft.com/office/drawing/2014/main" id="{27698397-A63C-425F-249E-ED3732978987}"/>
              </a:ext>
            </a:extLst>
          </p:cNvPr>
          <p:cNvSpPr txBox="1"/>
          <p:nvPr/>
        </p:nvSpPr>
        <p:spPr>
          <a:xfrm>
            <a:off x="402597" y="1233030"/>
            <a:ext cx="10784114" cy="369332"/>
          </a:xfrm>
          <a:prstGeom prst="rect">
            <a:avLst/>
          </a:prstGeom>
          <a:noFill/>
        </p:spPr>
        <p:txBody>
          <a:bodyPr wrap="square">
            <a:spAutoFit/>
          </a:bodyPr>
          <a:lstStyle/>
          <a:p>
            <a:pPr marR="0" lvl="0" algn="just">
              <a:spcBef>
                <a:spcPts val="0"/>
              </a:spcBef>
              <a:spcAft>
                <a:spcPts val="0"/>
              </a:spcAft>
            </a:pPr>
            <a:r>
              <a:rPr lang="vi-VN" b="1" dirty="0">
                <a:latin typeface="Times New Roman" panose="02020603050405020304" pitchFamily="18" charset="0"/>
                <a:ea typeface="Noto Sans Mono"/>
                <a:cs typeface="Noto Sans Mono"/>
              </a:rPr>
              <a:t>a</a:t>
            </a:r>
            <a:r>
              <a:rPr lang="vi-VN" sz="1800" b="1" dirty="0">
                <a:effectLst/>
                <a:latin typeface="Times New Roman" panose="02020603050405020304" pitchFamily="18" charset="0"/>
                <a:ea typeface="Noto Sans Mono"/>
                <a:cs typeface="Noto Sans Mono"/>
              </a:rPr>
              <a:t>.   </a:t>
            </a:r>
            <a:r>
              <a:rPr lang="vi-VN" b="1" dirty="0">
                <a:latin typeface="Times New Roman" panose="02020603050405020304" pitchFamily="18" charset="0"/>
                <a:ea typeface="Noto Sans Mono"/>
                <a:cs typeface="Noto Sans Mono"/>
              </a:rPr>
              <a:t>Đánh giá hệ thống</a:t>
            </a:r>
            <a:endParaRPr lang="en-US" sz="800" b="1" dirty="0">
              <a:effectLst/>
              <a:latin typeface="Noto Sans Mono"/>
              <a:ea typeface="Noto Sans Mono"/>
              <a:cs typeface="Noto Sans Mono"/>
            </a:endParaRPr>
          </a:p>
        </p:txBody>
      </p:sp>
      <p:sp>
        <p:nvSpPr>
          <p:cNvPr id="16" name="TextBox 15">
            <a:extLst>
              <a:ext uri="{FF2B5EF4-FFF2-40B4-BE49-F238E27FC236}">
                <a16:creationId xmlns:a16="http://schemas.microsoft.com/office/drawing/2014/main" id="{2CDB1023-990F-5026-63FA-189A13E3ED9E}"/>
              </a:ext>
            </a:extLst>
          </p:cNvPr>
          <p:cNvSpPr txBox="1"/>
          <p:nvPr/>
        </p:nvSpPr>
        <p:spPr>
          <a:xfrm>
            <a:off x="268491" y="806366"/>
            <a:ext cx="5930992" cy="461665"/>
          </a:xfrm>
          <a:prstGeom prst="rect">
            <a:avLst/>
          </a:prstGeom>
          <a:noFill/>
        </p:spPr>
        <p:txBody>
          <a:bodyPr wrap="square" rtlCol="0">
            <a:spAutoFit/>
          </a:bodyPr>
          <a:lstStyle/>
          <a:p>
            <a:r>
              <a:rPr lang="vi-VN" sz="2400" dirty="0">
                <a:latin typeface="Segoe UI Black" panose="020B0A02040204020203" pitchFamily="34" charset="0"/>
                <a:ea typeface="Segoe UI Black" panose="020B0A02040204020203" pitchFamily="34" charset="0"/>
              </a:rPr>
              <a:t>4.Kết luận</a:t>
            </a:r>
            <a:endParaRPr lang="en-US" sz="2400" dirty="0">
              <a:latin typeface="Segoe UI Black" panose="020B0A02040204020203" pitchFamily="34" charset="0"/>
              <a:ea typeface="Segoe UI Black" panose="020B0A02040204020203" pitchFamily="34" charset="0"/>
            </a:endParaRPr>
          </a:p>
        </p:txBody>
      </p:sp>
      <p:sp>
        <p:nvSpPr>
          <p:cNvPr id="17" name="TextBox 16">
            <a:extLst>
              <a:ext uri="{FF2B5EF4-FFF2-40B4-BE49-F238E27FC236}">
                <a16:creationId xmlns:a16="http://schemas.microsoft.com/office/drawing/2014/main" id="{11D81A63-AFFE-FBE2-93CA-1EA7C7194E8A}"/>
              </a:ext>
            </a:extLst>
          </p:cNvPr>
          <p:cNvSpPr txBox="1"/>
          <p:nvPr/>
        </p:nvSpPr>
        <p:spPr>
          <a:xfrm>
            <a:off x="735138" y="1694695"/>
            <a:ext cx="8324657" cy="3349122"/>
          </a:xfrm>
          <a:prstGeom prst="rect">
            <a:avLst/>
          </a:prstGeom>
          <a:noFill/>
        </p:spPr>
        <p:txBody>
          <a:bodyPr wrap="square">
            <a:spAutoFit/>
          </a:bodyPr>
          <a:lstStyle/>
          <a:p>
            <a:pPr marL="0" marR="0">
              <a:lnSpc>
                <a:spcPct val="107000"/>
              </a:lnSpc>
              <a:spcBef>
                <a:spcPts val="0"/>
              </a:spcBef>
              <a:spcAft>
                <a:spcPts val="800"/>
              </a:spcAft>
            </a:pPr>
            <a:r>
              <a:rPr lang="vi-VN" sz="1800" b="1" dirty="0">
                <a:effectLst/>
                <a:latin typeface="Times New Roman" panose="02020603050405020304" pitchFamily="18" charset="0"/>
                <a:ea typeface="Segoe UI" panose="020B0502040204020203" pitchFamily="34" charset="0"/>
                <a:cs typeface="Times New Roman" panose="02020603050405020304" pitchFamily="18" charset="0"/>
              </a:rPr>
              <a:t>ĐỀ XUẤT THIẾT KẾ</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vi-VN" sz="1800" b="1" dirty="0">
                <a:effectLst/>
                <a:latin typeface="Calibri" panose="020F0502020204030204" pitchFamily="34" charset="0"/>
                <a:ea typeface="Segoe UI" panose="020B0502040204020203" pitchFamily="34" charset="0"/>
                <a:cs typeface="Times New Roman" panose="02020603050405020304" pitchFamily="18" charset="0"/>
              </a:rPr>
              <a:t>Tích Hợp Hệ Thống Bảo Mật Mạnh Mẽ:</a:t>
            </a:r>
            <a:r>
              <a:rPr lang="vi-VN" sz="1800" dirty="0">
                <a:effectLst/>
                <a:latin typeface="Times New Roman" panose="02020603050405020304" pitchFamily="18" charset="0"/>
                <a:ea typeface="Segoe UI" panose="020B0502040204020203" pitchFamily="34" charset="0"/>
                <a:cs typeface="Times New Roman" panose="02020603050405020304" pitchFamily="18" charset="0"/>
              </a:rPr>
              <a:t> Để đảm bảo an toàn cho dữ liệu quan trọng của thư viện, chúng em đề xuất tích hợp các biện pháp bảo mật nâng cao, bao gồm quản lý quyền truy cập và mã hóa dữ liệu.</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vi-VN" sz="1800" b="1" dirty="0">
                <a:effectLst/>
                <a:latin typeface="Calibri" panose="020F0502020204030204" pitchFamily="34" charset="0"/>
                <a:ea typeface="Segoe UI" panose="020B0502040204020203" pitchFamily="34" charset="0"/>
                <a:cs typeface="Times New Roman" panose="02020603050405020304" pitchFamily="18" charset="0"/>
              </a:rPr>
              <a:t>Tối Ưu Hóa Hiệu Suất Truy Vấn:</a:t>
            </a:r>
            <a:r>
              <a:rPr lang="vi-VN" sz="1800" dirty="0">
                <a:effectLst/>
                <a:latin typeface="Times New Roman" panose="02020603050405020304" pitchFamily="18" charset="0"/>
                <a:ea typeface="Segoe UI" panose="020B0502040204020203" pitchFamily="34" charset="0"/>
                <a:cs typeface="Times New Roman" panose="02020603050405020304" pitchFamily="18" charset="0"/>
              </a:rPr>
              <a:t> Để cải thiện hiệu suất truy vấn, chúng em sẽ nghiên cứu và áp dụng các kỹ thuật tối ưu hóa cơ sở dữ liệu, bao gồm sử dụng chỉ mục và đánh chỉ mục đúng cách.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vi-VN" sz="1800" b="1" dirty="0">
                <a:effectLst/>
                <a:latin typeface="Calibri" panose="020F0502020204030204" pitchFamily="34" charset="0"/>
                <a:ea typeface="Segoe UI" panose="020B0502040204020203" pitchFamily="34" charset="0"/>
                <a:cs typeface="Times New Roman" panose="02020603050405020304" pitchFamily="18" charset="0"/>
              </a:rPr>
              <a:t>Phát Triển Giao Diện Quản Trị:</a:t>
            </a:r>
            <a:r>
              <a:rPr lang="vi-VN" sz="1800" dirty="0">
                <a:effectLst/>
                <a:latin typeface="Times New Roman" panose="02020603050405020304" pitchFamily="18" charset="0"/>
                <a:ea typeface="Segoe UI" panose="020B0502040204020203" pitchFamily="34" charset="0"/>
                <a:cs typeface="Times New Roman" panose="02020603050405020304" pitchFamily="18" charset="0"/>
              </a:rPr>
              <a:t> Một giao diện quản trị đồ họa sẽ giúp người quản trị dễ dàng thực hiện các thao tác quản lý cơ sở dữ liệu mà không cần sự hiểu biết về ngôn ngữ truy vấn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091664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CE3603E7-F00F-B725-3903-23F063791942}"/>
              </a:ext>
            </a:extLst>
          </p:cNvPr>
          <p:cNvSpPr/>
          <p:nvPr/>
        </p:nvSpPr>
        <p:spPr>
          <a:xfrm>
            <a:off x="10526910" y="270976"/>
            <a:ext cx="914400" cy="313636"/>
          </a:xfrm>
          <a:prstGeom prst="roundRect">
            <a:avLst>
              <a:gd name="adj"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 name="TextBox 4">
            <a:extLst>
              <a:ext uri="{FF2B5EF4-FFF2-40B4-BE49-F238E27FC236}">
                <a16:creationId xmlns:a16="http://schemas.microsoft.com/office/drawing/2014/main" id="{77430729-845E-9273-45E3-075C7EB8E228}"/>
              </a:ext>
            </a:extLst>
          </p:cNvPr>
          <p:cNvSpPr txBox="1"/>
          <p:nvPr/>
        </p:nvSpPr>
        <p:spPr>
          <a:xfrm>
            <a:off x="9538885" y="320072"/>
            <a:ext cx="561051" cy="215444"/>
          </a:xfrm>
          <a:prstGeom prst="rect">
            <a:avLst/>
          </a:prstGeom>
          <a:noFill/>
        </p:spPr>
        <p:txBody>
          <a:bodyPr wrap="none" lIns="0" tIns="0" rIns="0" bIns="0" rtlCol="0">
            <a:spAutoFit/>
          </a:bodyPr>
          <a:lstStyle/>
          <a:p>
            <a:pPr algn="l"/>
            <a:r>
              <a:rPr lang="en-US" sz="1400" b="1" dirty="0" err="1">
                <a:latin typeface="#9Slide03 Play" panose="00000500000000000000" pitchFamily="2" charset="0"/>
              </a:rPr>
              <a:t>Phần</a:t>
            </a:r>
            <a:r>
              <a:rPr lang="en-US" sz="1400" b="1" dirty="0">
                <a:latin typeface="#9Slide03 Play" panose="00000500000000000000" pitchFamily="2" charset="0"/>
              </a:rPr>
              <a:t> </a:t>
            </a:r>
            <a:r>
              <a:rPr lang="vi-VN" sz="1400" b="1" dirty="0">
                <a:latin typeface="#9Slide03 Play" panose="00000500000000000000" pitchFamily="2" charset="0"/>
              </a:rPr>
              <a:t>II</a:t>
            </a:r>
            <a:r>
              <a:rPr lang="en-US" sz="1400" b="1" dirty="0">
                <a:latin typeface="#9Slide03 Play" panose="00000500000000000000" pitchFamily="2" charset="0"/>
              </a:rPr>
              <a:t>I</a:t>
            </a:r>
          </a:p>
        </p:txBody>
      </p:sp>
      <p:sp>
        <p:nvSpPr>
          <p:cNvPr id="6" name="TextBox 5">
            <a:extLst>
              <a:ext uri="{FF2B5EF4-FFF2-40B4-BE49-F238E27FC236}">
                <a16:creationId xmlns:a16="http://schemas.microsoft.com/office/drawing/2014/main" id="{656A7E85-58A0-C5ED-B6EA-BC346C7D4A86}"/>
              </a:ext>
            </a:extLst>
          </p:cNvPr>
          <p:cNvSpPr txBox="1"/>
          <p:nvPr/>
        </p:nvSpPr>
        <p:spPr>
          <a:xfrm>
            <a:off x="8287360" y="320072"/>
            <a:ext cx="512961" cy="215444"/>
          </a:xfrm>
          <a:prstGeom prst="rect">
            <a:avLst/>
          </a:prstGeom>
          <a:noFill/>
        </p:spPr>
        <p:txBody>
          <a:bodyPr wrap="none" lIns="0" tIns="0" rIns="0" bIns="0" rtlCol="0">
            <a:spAutoFit/>
          </a:bodyPr>
          <a:lstStyle/>
          <a:p>
            <a:pPr algn="l"/>
            <a:r>
              <a:rPr lang="en-US" sz="1400" b="1" dirty="0" err="1">
                <a:latin typeface="#9Slide03 Play" panose="00000500000000000000" pitchFamily="2" charset="0"/>
              </a:rPr>
              <a:t>Phần</a:t>
            </a:r>
            <a:r>
              <a:rPr lang="en-US" sz="1400" b="1" dirty="0">
                <a:latin typeface="#9Slide03 Play" panose="00000500000000000000" pitchFamily="2" charset="0"/>
              </a:rPr>
              <a:t> II</a:t>
            </a:r>
          </a:p>
        </p:txBody>
      </p:sp>
      <p:sp>
        <p:nvSpPr>
          <p:cNvPr id="7" name="TextBox 6">
            <a:extLst>
              <a:ext uri="{FF2B5EF4-FFF2-40B4-BE49-F238E27FC236}">
                <a16:creationId xmlns:a16="http://schemas.microsoft.com/office/drawing/2014/main" id="{A6147D12-8E18-F6DE-B9CD-545F033B66A0}"/>
              </a:ext>
            </a:extLst>
          </p:cNvPr>
          <p:cNvSpPr txBox="1"/>
          <p:nvPr/>
        </p:nvSpPr>
        <p:spPr>
          <a:xfrm>
            <a:off x="5795530" y="320072"/>
            <a:ext cx="687689" cy="215444"/>
          </a:xfrm>
          <a:prstGeom prst="rect">
            <a:avLst/>
          </a:prstGeom>
          <a:noFill/>
        </p:spPr>
        <p:txBody>
          <a:bodyPr wrap="none" lIns="0" tIns="0" rIns="0" bIns="0" rtlCol="0">
            <a:spAutoFit/>
          </a:bodyPr>
          <a:lstStyle/>
          <a:p>
            <a:pPr algn="l"/>
            <a:r>
              <a:rPr lang="en-US" sz="1400" b="1" dirty="0">
                <a:latin typeface="#9Slide03 Play" panose="00000500000000000000" pitchFamily="2" charset="0"/>
              </a:rPr>
              <a:t>Member</a:t>
            </a:r>
          </a:p>
        </p:txBody>
      </p:sp>
      <p:sp>
        <p:nvSpPr>
          <p:cNvPr id="8" name="TextBox 7">
            <a:extLst>
              <a:ext uri="{FF2B5EF4-FFF2-40B4-BE49-F238E27FC236}">
                <a16:creationId xmlns:a16="http://schemas.microsoft.com/office/drawing/2014/main" id="{2FF9608D-BFBF-69E7-2FFD-887EB87B4584}"/>
              </a:ext>
            </a:extLst>
          </p:cNvPr>
          <p:cNvSpPr txBox="1"/>
          <p:nvPr/>
        </p:nvSpPr>
        <p:spPr>
          <a:xfrm>
            <a:off x="10715426" y="320072"/>
            <a:ext cx="570669" cy="215444"/>
          </a:xfrm>
          <a:prstGeom prst="rect">
            <a:avLst/>
          </a:prstGeom>
          <a:noFill/>
        </p:spPr>
        <p:txBody>
          <a:bodyPr wrap="none" lIns="0" tIns="0" rIns="0" bIns="0" rtlCol="0">
            <a:spAutoFit/>
          </a:bodyPr>
          <a:lstStyle/>
          <a:p>
            <a:pPr algn="l"/>
            <a:r>
              <a:rPr lang="en-US" sz="1400" b="1" dirty="0" err="1">
                <a:solidFill>
                  <a:schemeClr val="bg1"/>
                </a:solidFill>
                <a:latin typeface="#9Slide03 Play" panose="00000500000000000000" pitchFamily="2" charset="0"/>
              </a:rPr>
              <a:t>Phần</a:t>
            </a:r>
            <a:r>
              <a:rPr lang="en-US" sz="1400" b="1" dirty="0">
                <a:solidFill>
                  <a:schemeClr val="bg1"/>
                </a:solidFill>
                <a:latin typeface="#9Slide03 Play" panose="00000500000000000000" pitchFamily="2" charset="0"/>
              </a:rPr>
              <a:t> </a:t>
            </a:r>
            <a:r>
              <a:rPr lang="vi-VN" sz="1400" b="1" dirty="0">
                <a:solidFill>
                  <a:schemeClr val="bg1"/>
                </a:solidFill>
                <a:latin typeface="#9Slide03 Play" panose="00000500000000000000" pitchFamily="2" charset="0"/>
              </a:rPr>
              <a:t>IV</a:t>
            </a:r>
            <a:endParaRPr lang="en-US" sz="1400" b="1" dirty="0">
              <a:solidFill>
                <a:schemeClr val="bg1"/>
              </a:solidFill>
              <a:latin typeface="#9Slide03 Play" panose="00000500000000000000" pitchFamily="2" charset="0"/>
            </a:endParaRPr>
          </a:p>
        </p:txBody>
      </p:sp>
      <p:sp>
        <p:nvSpPr>
          <p:cNvPr id="9" name="TextBox 8">
            <a:extLst>
              <a:ext uri="{FF2B5EF4-FFF2-40B4-BE49-F238E27FC236}">
                <a16:creationId xmlns:a16="http://schemas.microsoft.com/office/drawing/2014/main" id="{E5C28356-1B9A-78D7-0884-D8ABAC16EE25}"/>
              </a:ext>
            </a:extLst>
          </p:cNvPr>
          <p:cNvSpPr txBox="1"/>
          <p:nvPr/>
        </p:nvSpPr>
        <p:spPr>
          <a:xfrm>
            <a:off x="7132015" y="320072"/>
            <a:ext cx="464871" cy="215444"/>
          </a:xfrm>
          <a:prstGeom prst="rect">
            <a:avLst/>
          </a:prstGeom>
          <a:noFill/>
        </p:spPr>
        <p:txBody>
          <a:bodyPr wrap="none" lIns="0" tIns="0" rIns="0" bIns="0" rtlCol="0">
            <a:spAutoFit/>
          </a:bodyPr>
          <a:lstStyle/>
          <a:p>
            <a:pPr algn="l"/>
            <a:r>
              <a:rPr lang="en-US" sz="1400" b="1" dirty="0" err="1">
                <a:latin typeface="#9Slide03 Play" panose="00000500000000000000" pitchFamily="2" charset="0"/>
              </a:rPr>
              <a:t>Phần</a:t>
            </a:r>
            <a:r>
              <a:rPr lang="en-US" sz="1400" b="1" dirty="0">
                <a:latin typeface="#9Slide03 Play" panose="00000500000000000000" pitchFamily="2" charset="0"/>
              </a:rPr>
              <a:t> I</a:t>
            </a:r>
          </a:p>
        </p:txBody>
      </p:sp>
      <p:sp>
        <p:nvSpPr>
          <p:cNvPr id="10" name="TextBox 9">
            <a:extLst>
              <a:ext uri="{FF2B5EF4-FFF2-40B4-BE49-F238E27FC236}">
                <a16:creationId xmlns:a16="http://schemas.microsoft.com/office/drawing/2014/main" id="{7E16F646-DD9E-F688-F75F-11D740E74D6E}"/>
              </a:ext>
            </a:extLst>
          </p:cNvPr>
          <p:cNvSpPr txBox="1"/>
          <p:nvPr/>
        </p:nvSpPr>
        <p:spPr>
          <a:xfrm>
            <a:off x="4648200" y="320072"/>
            <a:ext cx="498534" cy="215444"/>
          </a:xfrm>
          <a:prstGeom prst="rect">
            <a:avLst/>
          </a:prstGeom>
          <a:noFill/>
        </p:spPr>
        <p:txBody>
          <a:bodyPr wrap="none" lIns="0" tIns="0" rIns="0" bIns="0" rtlCol="0">
            <a:spAutoFit/>
          </a:bodyPr>
          <a:lstStyle/>
          <a:p>
            <a:pPr algn="l"/>
            <a:r>
              <a:rPr lang="en-US" sz="1400" b="1" dirty="0">
                <a:latin typeface="#9Slide03 Play" panose="00000500000000000000" pitchFamily="2" charset="0"/>
              </a:rPr>
              <a:t>Home</a:t>
            </a:r>
          </a:p>
        </p:txBody>
      </p:sp>
      <p:sp>
        <p:nvSpPr>
          <p:cNvPr id="11" name="Hình Bầu dục 20">
            <a:hlinkClick r:id="" action="ppaction://hlinkshowjump?jump=nextslide"/>
            <a:extLst>
              <a:ext uri="{FF2B5EF4-FFF2-40B4-BE49-F238E27FC236}">
                <a16:creationId xmlns:a16="http://schemas.microsoft.com/office/drawing/2014/main" id="{A26EC481-E2CC-0A37-698F-11CF4A9DE395}"/>
              </a:ext>
            </a:extLst>
          </p:cNvPr>
          <p:cNvSpPr/>
          <p:nvPr/>
        </p:nvSpPr>
        <p:spPr>
          <a:xfrm>
            <a:off x="6199483" y="6036469"/>
            <a:ext cx="384674" cy="384674"/>
          </a:xfrm>
          <a:prstGeom prst="ellipse">
            <a:avLst/>
          </a:prstGeom>
          <a:solidFill>
            <a:srgbClr val="FF0000"/>
          </a:solidFill>
          <a:ln>
            <a:noFill/>
          </a:ln>
          <a:effectLst>
            <a:outerShdw blurRad="228600" dist="127000" dir="8100000" algn="tr" rotWithShape="0">
              <a:srgbClr val="467076">
                <a:alpha val="5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 name="Đồ họa 45" descr="Caret Left with solid fill">
            <a:hlinkClick r:id="" action="ppaction://hlinkshowjump?jump=nextslide"/>
            <a:extLst>
              <a:ext uri="{FF2B5EF4-FFF2-40B4-BE49-F238E27FC236}">
                <a16:creationId xmlns:a16="http://schemas.microsoft.com/office/drawing/2014/main" id="{6D674880-7F88-4A07-B329-AC0E59123FC8}"/>
              </a:ext>
            </a:extLst>
          </p:cNvPr>
          <p:cNvSpPr/>
          <p:nvPr/>
        </p:nvSpPr>
        <p:spPr>
          <a:xfrm flipH="1">
            <a:off x="6340482" y="6170351"/>
            <a:ext cx="102321" cy="116650"/>
          </a:xfrm>
          <a:custGeom>
            <a:avLst/>
            <a:gdLst>
              <a:gd name="connsiteX0" fmla="*/ 88957 w 102321"/>
              <a:gd name="connsiteY0" fmla="*/ 116650 h 116650"/>
              <a:gd name="connsiteX1" fmla="*/ 0 w 102321"/>
              <a:gd name="connsiteY1" fmla="*/ 58320 h 116650"/>
              <a:gd name="connsiteX2" fmla="*/ 88957 w 102321"/>
              <a:gd name="connsiteY2" fmla="*/ 0 h 116650"/>
              <a:gd name="connsiteX3" fmla="*/ 102318 w 102321"/>
              <a:gd name="connsiteY3" fmla="*/ 8757 h 116650"/>
              <a:gd name="connsiteX4" fmla="*/ 26716 w 102321"/>
              <a:gd name="connsiteY4" fmla="*/ 58320 h 116650"/>
              <a:gd name="connsiteX5" fmla="*/ 102322 w 102321"/>
              <a:gd name="connsiteY5" fmla="*/ 107893 h 116650"/>
              <a:gd name="connsiteX6" fmla="*/ 88957 w 102321"/>
              <a:gd name="connsiteY6" fmla="*/ 116650 h 116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321" h="116650">
                <a:moveTo>
                  <a:pt x="88957" y="116650"/>
                </a:moveTo>
                <a:lnTo>
                  <a:pt x="0" y="58320"/>
                </a:lnTo>
                <a:lnTo>
                  <a:pt x="88957" y="0"/>
                </a:lnTo>
                <a:lnTo>
                  <a:pt x="102318" y="8757"/>
                </a:lnTo>
                <a:lnTo>
                  <a:pt x="26716" y="58320"/>
                </a:lnTo>
                <a:lnTo>
                  <a:pt x="102322" y="107893"/>
                </a:lnTo>
                <a:lnTo>
                  <a:pt x="88957" y="116650"/>
                </a:lnTo>
                <a:close/>
              </a:path>
            </a:pathLst>
          </a:custGeom>
          <a:solidFill>
            <a:schemeClr val="bg1"/>
          </a:solidFill>
          <a:ln w="3076" cap="flat">
            <a:noFill/>
            <a:prstDash val="solid"/>
            <a:miter/>
          </a:ln>
        </p:spPr>
        <p:txBody>
          <a:bodyPr rtlCol="0" anchor="ctr"/>
          <a:lstStyle/>
          <a:p>
            <a:endParaRPr lang="vi-VN"/>
          </a:p>
        </p:txBody>
      </p:sp>
      <p:sp>
        <p:nvSpPr>
          <p:cNvPr id="13" name="Hình Bầu dục 22">
            <a:hlinkClick r:id="" action="ppaction://hlinkshowjump?jump=previousslide"/>
            <a:extLst>
              <a:ext uri="{FF2B5EF4-FFF2-40B4-BE49-F238E27FC236}">
                <a16:creationId xmlns:a16="http://schemas.microsoft.com/office/drawing/2014/main" id="{7DBEDB4E-1AAE-895B-976E-02E67ADB528D}"/>
              </a:ext>
            </a:extLst>
          </p:cNvPr>
          <p:cNvSpPr/>
          <p:nvPr/>
        </p:nvSpPr>
        <p:spPr>
          <a:xfrm>
            <a:off x="5602495" y="6036469"/>
            <a:ext cx="384674" cy="384674"/>
          </a:xfrm>
          <a:prstGeom prst="ellipse">
            <a:avLst/>
          </a:prstGeom>
          <a:solidFill>
            <a:schemeClr val="bg1"/>
          </a:solidFill>
          <a:ln>
            <a:noFill/>
          </a:ln>
          <a:effectLst>
            <a:outerShdw blurRad="228600" dist="127000" dir="8100000" algn="tr"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14" name="Đồ họa 46" descr="Caret Left with solid fill">
            <a:hlinkClick r:id="" action="ppaction://hlinkshowjump?jump=previousslide"/>
            <a:extLst>
              <a:ext uri="{FF2B5EF4-FFF2-40B4-BE49-F238E27FC236}">
                <a16:creationId xmlns:a16="http://schemas.microsoft.com/office/drawing/2014/main" id="{3911388F-4893-47B3-A50F-09ACA74DFD90}"/>
              </a:ext>
            </a:extLst>
          </p:cNvPr>
          <p:cNvSpPr/>
          <p:nvPr/>
        </p:nvSpPr>
        <p:spPr>
          <a:xfrm>
            <a:off x="5743494" y="6170351"/>
            <a:ext cx="102321" cy="116650"/>
          </a:xfrm>
          <a:custGeom>
            <a:avLst/>
            <a:gdLst>
              <a:gd name="connsiteX0" fmla="*/ 88957 w 102321"/>
              <a:gd name="connsiteY0" fmla="*/ 116650 h 116650"/>
              <a:gd name="connsiteX1" fmla="*/ 0 w 102321"/>
              <a:gd name="connsiteY1" fmla="*/ 58320 h 116650"/>
              <a:gd name="connsiteX2" fmla="*/ 88957 w 102321"/>
              <a:gd name="connsiteY2" fmla="*/ 0 h 116650"/>
              <a:gd name="connsiteX3" fmla="*/ 102318 w 102321"/>
              <a:gd name="connsiteY3" fmla="*/ 8757 h 116650"/>
              <a:gd name="connsiteX4" fmla="*/ 26716 w 102321"/>
              <a:gd name="connsiteY4" fmla="*/ 58320 h 116650"/>
              <a:gd name="connsiteX5" fmla="*/ 102322 w 102321"/>
              <a:gd name="connsiteY5" fmla="*/ 107893 h 116650"/>
              <a:gd name="connsiteX6" fmla="*/ 88957 w 102321"/>
              <a:gd name="connsiteY6" fmla="*/ 116650 h 116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321" h="116650">
                <a:moveTo>
                  <a:pt x="88957" y="116650"/>
                </a:moveTo>
                <a:lnTo>
                  <a:pt x="0" y="58320"/>
                </a:lnTo>
                <a:lnTo>
                  <a:pt x="88957" y="0"/>
                </a:lnTo>
                <a:lnTo>
                  <a:pt x="102318" y="8757"/>
                </a:lnTo>
                <a:lnTo>
                  <a:pt x="26716" y="58320"/>
                </a:lnTo>
                <a:lnTo>
                  <a:pt x="102322" y="107893"/>
                </a:lnTo>
                <a:lnTo>
                  <a:pt x="88957" y="116650"/>
                </a:lnTo>
                <a:close/>
              </a:path>
            </a:pathLst>
          </a:custGeom>
          <a:solidFill>
            <a:srgbClr val="FF0000"/>
          </a:solidFill>
          <a:ln w="3076" cap="flat">
            <a:noFill/>
            <a:prstDash val="solid"/>
            <a:miter/>
          </a:ln>
        </p:spPr>
        <p:txBody>
          <a:bodyPr rtlCol="0" anchor="ctr"/>
          <a:lstStyle/>
          <a:p>
            <a:endParaRPr lang="vi-VN"/>
          </a:p>
        </p:txBody>
      </p:sp>
      <p:sp>
        <p:nvSpPr>
          <p:cNvPr id="15" name="TextBox 14">
            <a:extLst>
              <a:ext uri="{FF2B5EF4-FFF2-40B4-BE49-F238E27FC236}">
                <a16:creationId xmlns:a16="http://schemas.microsoft.com/office/drawing/2014/main" id="{27698397-A63C-425F-249E-ED3732978987}"/>
              </a:ext>
            </a:extLst>
          </p:cNvPr>
          <p:cNvSpPr txBox="1"/>
          <p:nvPr/>
        </p:nvSpPr>
        <p:spPr>
          <a:xfrm>
            <a:off x="402597" y="1233030"/>
            <a:ext cx="10784114" cy="369332"/>
          </a:xfrm>
          <a:prstGeom prst="rect">
            <a:avLst/>
          </a:prstGeom>
          <a:noFill/>
        </p:spPr>
        <p:txBody>
          <a:bodyPr wrap="square">
            <a:spAutoFit/>
          </a:bodyPr>
          <a:lstStyle/>
          <a:p>
            <a:pPr marR="0" lvl="0" algn="just">
              <a:spcBef>
                <a:spcPts val="0"/>
              </a:spcBef>
              <a:spcAft>
                <a:spcPts val="0"/>
              </a:spcAft>
            </a:pPr>
            <a:r>
              <a:rPr lang="vi-VN" sz="1800" b="1" dirty="0">
                <a:effectLst/>
                <a:latin typeface="Times New Roman" panose="02020603050405020304" pitchFamily="18" charset="0"/>
                <a:ea typeface="Noto Sans Mono"/>
                <a:cs typeface="Noto Sans Mono"/>
              </a:rPr>
              <a:t>b.   Lời cảm ơn</a:t>
            </a:r>
            <a:endParaRPr lang="en-US" sz="800" b="1" dirty="0">
              <a:effectLst/>
              <a:latin typeface="Noto Sans Mono"/>
              <a:ea typeface="Noto Sans Mono"/>
              <a:cs typeface="Noto Sans Mono"/>
            </a:endParaRPr>
          </a:p>
        </p:txBody>
      </p:sp>
      <p:sp>
        <p:nvSpPr>
          <p:cNvPr id="16" name="TextBox 15">
            <a:extLst>
              <a:ext uri="{FF2B5EF4-FFF2-40B4-BE49-F238E27FC236}">
                <a16:creationId xmlns:a16="http://schemas.microsoft.com/office/drawing/2014/main" id="{2CDB1023-990F-5026-63FA-189A13E3ED9E}"/>
              </a:ext>
            </a:extLst>
          </p:cNvPr>
          <p:cNvSpPr txBox="1"/>
          <p:nvPr/>
        </p:nvSpPr>
        <p:spPr>
          <a:xfrm>
            <a:off x="268491" y="806366"/>
            <a:ext cx="5930992" cy="461665"/>
          </a:xfrm>
          <a:prstGeom prst="rect">
            <a:avLst/>
          </a:prstGeom>
          <a:noFill/>
        </p:spPr>
        <p:txBody>
          <a:bodyPr wrap="square" rtlCol="0">
            <a:spAutoFit/>
          </a:bodyPr>
          <a:lstStyle/>
          <a:p>
            <a:r>
              <a:rPr lang="vi-VN" sz="2400" dirty="0">
                <a:latin typeface="Segoe UI Black" panose="020B0A02040204020203" pitchFamily="34" charset="0"/>
                <a:ea typeface="Segoe UI Black" panose="020B0A02040204020203" pitchFamily="34" charset="0"/>
              </a:rPr>
              <a:t>4.Kết luận</a:t>
            </a:r>
            <a:endParaRPr lang="en-US" sz="2400" dirty="0">
              <a:latin typeface="Segoe UI Black" panose="020B0A02040204020203" pitchFamily="34" charset="0"/>
              <a:ea typeface="Segoe UI Black" panose="020B0A02040204020203" pitchFamily="34" charset="0"/>
            </a:endParaRPr>
          </a:p>
        </p:txBody>
      </p:sp>
      <p:sp>
        <p:nvSpPr>
          <p:cNvPr id="19" name="TextBox 18">
            <a:extLst>
              <a:ext uri="{FF2B5EF4-FFF2-40B4-BE49-F238E27FC236}">
                <a16:creationId xmlns:a16="http://schemas.microsoft.com/office/drawing/2014/main" id="{EBD3E2A7-BC71-76E7-9130-8956BEC716F3}"/>
              </a:ext>
            </a:extLst>
          </p:cNvPr>
          <p:cNvSpPr txBox="1"/>
          <p:nvPr/>
        </p:nvSpPr>
        <p:spPr>
          <a:xfrm>
            <a:off x="710593" y="1233030"/>
            <a:ext cx="4522957" cy="2847574"/>
          </a:xfrm>
          <a:prstGeom prst="rect">
            <a:avLst/>
          </a:prstGeom>
          <a:noFill/>
        </p:spPr>
        <p:txBody>
          <a:bodyPr wrap="square">
            <a:spAutoFit/>
          </a:bodyPr>
          <a:lstStyle/>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vi-VN" sz="1800" dirty="0">
                <a:effectLst/>
                <a:latin typeface="Times New Roman" panose="02020603050405020304" pitchFamily="18" charset="0"/>
                <a:ea typeface="Segoe UI" panose="020B0502040204020203" pitchFamily="34" charset="0"/>
                <a:cs typeface="Times New Roman" panose="02020603050405020304" pitchFamily="18" charset="0"/>
              </a:rPr>
              <a:t>Chúng em xin bày tỏ lòng biết ơn sâu sắc đến Cô: Nguyễn Hồng Hạnh - người hướng dẫn của chúng em trong dự án " Quản Lý Thư Viện". Sự hỗ trợ và sự chỉ dẫn của Cô đã giúp chúng em vượt qua những thách thức và hoàn thành đồ án. Quá trình làm đồ án còn nhiều thiếu sót mong Cô góp ý để chúng em sửa sai. Chúng em x</a:t>
            </a:r>
            <a:r>
              <a:rPr lang="en-US" sz="1800" dirty="0">
                <a:effectLst/>
                <a:latin typeface="Times New Roman" panose="02020603050405020304" pitchFamily="18" charset="0"/>
                <a:ea typeface="Segoe UI" panose="020B0502040204020203" pitchFamily="34" charset="0"/>
                <a:cs typeface="Times New Roman" panose="02020603050405020304" pitchFamily="18" charset="0"/>
              </a:rPr>
              <a:t>in </a:t>
            </a:r>
            <a:r>
              <a:rPr lang="en-US" sz="1800" dirty="0" err="1">
                <a:effectLst/>
                <a:latin typeface="Times New Roman" panose="02020603050405020304" pitchFamily="18" charset="0"/>
                <a:ea typeface="Segoe UI" panose="020B0502040204020203" pitchFamily="34" charset="0"/>
                <a:cs typeface="Times New Roman" panose="02020603050405020304" pitchFamily="18" charset="0"/>
              </a:rPr>
              <a:t>chân</a:t>
            </a:r>
            <a:r>
              <a:rPr lang="en-US" sz="1800" dirty="0">
                <a:effectLst/>
                <a:latin typeface="Times New Roman" panose="02020603050405020304" pitchFamily="18" charset="0"/>
                <a:ea typeface="Segoe UI" panose="020B0502040204020203" pitchFamily="34" charset="0"/>
                <a:cs typeface="Times New Roman" panose="02020603050405020304" pitchFamily="18" charset="0"/>
              </a:rPr>
              <a:t> </a:t>
            </a:r>
            <a:r>
              <a:rPr lang="en-US" sz="1800" dirty="0" err="1">
                <a:effectLst/>
                <a:latin typeface="Times New Roman" panose="02020603050405020304" pitchFamily="18" charset="0"/>
                <a:ea typeface="Segoe UI" panose="020B0502040204020203" pitchFamily="34" charset="0"/>
                <a:cs typeface="Times New Roman" panose="02020603050405020304" pitchFamily="18" charset="0"/>
              </a:rPr>
              <a:t>thành</a:t>
            </a:r>
            <a:r>
              <a:rPr lang="en-US" sz="1800" dirty="0">
                <a:effectLst/>
                <a:latin typeface="Times New Roman" panose="02020603050405020304" pitchFamily="18" charset="0"/>
                <a:ea typeface="Segoe UI" panose="020B0502040204020203" pitchFamily="34" charset="0"/>
                <a:cs typeface="Times New Roman" panose="02020603050405020304" pitchFamily="18" charset="0"/>
              </a:rPr>
              <a:t> </a:t>
            </a:r>
            <a:r>
              <a:rPr lang="en-US" sz="1800" dirty="0" err="1">
                <a:effectLst/>
                <a:latin typeface="Times New Roman" panose="02020603050405020304" pitchFamily="18" charset="0"/>
                <a:ea typeface="Segoe UI" panose="020B0502040204020203" pitchFamily="34" charset="0"/>
                <a:cs typeface="Times New Roman" panose="02020603050405020304" pitchFamily="18" charset="0"/>
              </a:rPr>
              <a:t>cảm</a:t>
            </a:r>
            <a:r>
              <a:rPr lang="en-US" sz="1800" dirty="0">
                <a:effectLst/>
                <a:latin typeface="Times New Roman" panose="02020603050405020304" pitchFamily="18" charset="0"/>
                <a:ea typeface="Segoe UI" panose="020B0502040204020203" pitchFamily="34" charset="0"/>
                <a:cs typeface="Times New Roman" panose="02020603050405020304" pitchFamily="18" charset="0"/>
              </a:rPr>
              <a:t> </a:t>
            </a:r>
            <a:r>
              <a:rPr lang="en-US" sz="1800" dirty="0" err="1">
                <a:effectLst/>
                <a:latin typeface="Times New Roman" panose="02020603050405020304" pitchFamily="18" charset="0"/>
                <a:ea typeface="Segoe UI" panose="020B0502040204020203" pitchFamily="34" charset="0"/>
                <a:cs typeface="Times New Roman" panose="02020603050405020304" pitchFamily="18" charset="0"/>
              </a:rPr>
              <a:t>ơn</a:t>
            </a:r>
            <a:r>
              <a:rPr lang="en-US" sz="1800" dirty="0">
                <a:effectLst/>
                <a:latin typeface="Times New Roman" panose="02020603050405020304" pitchFamily="18" charset="0"/>
                <a:ea typeface="Segoe UI" panose="020B0502040204020203"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8" name="Picture 17" descr="A black text with lines&#10;&#10;Description automatically generated">
            <a:extLst>
              <a:ext uri="{FF2B5EF4-FFF2-40B4-BE49-F238E27FC236}">
                <a16:creationId xmlns:a16="http://schemas.microsoft.com/office/drawing/2014/main" id="{BCCC6E32-DFD1-37D3-6296-2A66FADC0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0846" y="1268031"/>
            <a:ext cx="5494271" cy="4768178"/>
          </a:xfrm>
          <a:prstGeom prst="rect">
            <a:avLst/>
          </a:prstGeom>
        </p:spPr>
      </p:pic>
    </p:spTree>
    <p:extLst>
      <p:ext uri="{BB962C8B-B14F-4D97-AF65-F5344CB8AC3E}">
        <p14:creationId xmlns:p14="http://schemas.microsoft.com/office/powerpoint/2010/main" val="2453103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734D22BB-3C60-CF27-684E-8D1CA334FA41}"/>
              </a:ext>
            </a:extLst>
          </p:cNvPr>
          <p:cNvSpPr/>
          <p:nvPr/>
        </p:nvSpPr>
        <p:spPr>
          <a:xfrm>
            <a:off x="6919204" y="270976"/>
            <a:ext cx="914400" cy="313636"/>
          </a:xfrm>
          <a:prstGeom prst="roundRect">
            <a:avLst>
              <a:gd name="adj"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 name="TextBox 4">
            <a:extLst>
              <a:ext uri="{FF2B5EF4-FFF2-40B4-BE49-F238E27FC236}">
                <a16:creationId xmlns:a16="http://schemas.microsoft.com/office/drawing/2014/main" id="{BEE45164-0CCB-C69B-2407-1EB9039D0E03}"/>
              </a:ext>
            </a:extLst>
          </p:cNvPr>
          <p:cNvSpPr txBox="1"/>
          <p:nvPr/>
        </p:nvSpPr>
        <p:spPr>
          <a:xfrm>
            <a:off x="9538885" y="320072"/>
            <a:ext cx="561051" cy="215444"/>
          </a:xfrm>
          <a:prstGeom prst="rect">
            <a:avLst/>
          </a:prstGeom>
          <a:noFill/>
        </p:spPr>
        <p:txBody>
          <a:bodyPr wrap="none" lIns="0" tIns="0" rIns="0" bIns="0" rtlCol="0">
            <a:spAutoFit/>
          </a:bodyPr>
          <a:lstStyle/>
          <a:p>
            <a:pPr algn="l"/>
            <a:r>
              <a:rPr lang="en-US" sz="1400" b="1" dirty="0" err="1">
                <a:solidFill>
                  <a:sysClr val="windowText" lastClr="000000"/>
                </a:solidFill>
                <a:latin typeface="#9Slide03 Play" panose="00000500000000000000" pitchFamily="2" charset="0"/>
              </a:rPr>
              <a:t>Phần</a:t>
            </a:r>
            <a:r>
              <a:rPr lang="en-US" sz="1400" b="1" dirty="0">
                <a:solidFill>
                  <a:sysClr val="windowText" lastClr="000000"/>
                </a:solidFill>
                <a:latin typeface="#9Slide03 Play" panose="00000500000000000000" pitchFamily="2" charset="0"/>
              </a:rPr>
              <a:t> </a:t>
            </a:r>
            <a:r>
              <a:rPr lang="vi-VN" sz="1400" b="1" dirty="0">
                <a:solidFill>
                  <a:sysClr val="windowText" lastClr="000000"/>
                </a:solidFill>
                <a:latin typeface="#9Slide03 Play" panose="00000500000000000000" pitchFamily="2" charset="0"/>
              </a:rPr>
              <a:t>II</a:t>
            </a:r>
            <a:r>
              <a:rPr lang="en-US" sz="1400" b="1" dirty="0">
                <a:solidFill>
                  <a:sysClr val="windowText" lastClr="000000"/>
                </a:solidFill>
                <a:latin typeface="#9Slide03 Play" panose="00000500000000000000" pitchFamily="2" charset="0"/>
              </a:rPr>
              <a:t>I</a:t>
            </a:r>
          </a:p>
        </p:txBody>
      </p:sp>
      <p:sp>
        <p:nvSpPr>
          <p:cNvPr id="6" name="TextBox 5">
            <a:extLst>
              <a:ext uri="{FF2B5EF4-FFF2-40B4-BE49-F238E27FC236}">
                <a16:creationId xmlns:a16="http://schemas.microsoft.com/office/drawing/2014/main" id="{1D1557FE-BA64-EFA8-C96A-2CEE93658979}"/>
              </a:ext>
            </a:extLst>
          </p:cNvPr>
          <p:cNvSpPr txBox="1"/>
          <p:nvPr/>
        </p:nvSpPr>
        <p:spPr>
          <a:xfrm>
            <a:off x="8287360" y="320072"/>
            <a:ext cx="512961" cy="215444"/>
          </a:xfrm>
          <a:prstGeom prst="rect">
            <a:avLst/>
          </a:prstGeom>
          <a:noFill/>
        </p:spPr>
        <p:txBody>
          <a:bodyPr wrap="none" lIns="0" tIns="0" rIns="0" bIns="0" rtlCol="0">
            <a:spAutoFit/>
          </a:bodyPr>
          <a:lstStyle/>
          <a:p>
            <a:pPr algn="l"/>
            <a:r>
              <a:rPr lang="en-US" sz="1400" b="1" dirty="0" err="1">
                <a:latin typeface="#9Slide03 Play" panose="00000500000000000000" pitchFamily="2" charset="0"/>
              </a:rPr>
              <a:t>Phần</a:t>
            </a:r>
            <a:r>
              <a:rPr lang="en-US" sz="1400" b="1" dirty="0">
                <a:latin typeface="#9Slide03 Play" panose="00000500000000000000" pitchFamily="2" charset="0"/>
              </a:rPr>
              <a:t> II</a:t>
            </a:r>
          </a:p>
        </p:txBody>
      </p:sp>
      <p:sp>
        <p:nvSpPr>
          <p:cNvPr id="7" name="TextBox 6">
            <a:extLst>
              <a:ext uri="{FF2B5EF4-FFF2-40B4-BE49-F238E27FC236}">
                <a16:creationId xmlns:a16="http://schemas.microsoft.com/office/drawing/2014/main" id="{D68C425F-FD60-4F33-60B6-36520781D4E1}"/>
              </a:ext>
            </a:extLst>
          </p:cNvPr>
          <p:cNvSpPr txBox="1"/>
          <p:nvPr/>
        </p:nvSpPr>
        <p:spPr>
          <a:xfrm>
            <a:off x="5795530" y="320072"/>
            <a:ext cx="687689" cy="215444"/>
          </a:xfrm>
          <a:prstGeom prst="rect">
            <a:avLst/>
          </a:prstGeom>
          <a:noFill/>
        </p:spPr>
        <p:txBody>
          <a:bodyPr wrap="none" lIns="0" tIns="0" rIns="0" bIns="0" rtlCol="0">
            <a:spAutoFit/>
          </a:bodyPr>
          <a:lstStyle/>
          <a:p>
            <a:pPr algn="l"/>
            <a:r>
              <a:rPr lang="en-US" sz="1400" b="1" dirty="0">
                <a:latin typeface="#9Slide03 Play" panose="00000500000000000000" pitchFamily="2" charset="0"/>
              </a:rPr>
              <a:t>Member</a:t>
            </a:r>
          </a:p>
        </p:txBody>
      </p:sp>
      <p:sp>
        <p:nvSpPr>
          <p:cNvPr id="8" name="TextBox 7">
            <a:extLst>
              <a:ext uri="{FF2B5EF4-FFF2-40B4-BE49-F238E27FC236}">
                <a16:creationId xmlns:a16="http://schemas.microsoft.com/office/drawing/2014/main" id="{8C64853E-6924-544B-3E9F-526C5D52E7A0}"/>
              </a:ext>
            </a:extLst>
          </p:cNvPr>
          <p:cNvSpPr txBox="1"/>
          <p:nvPr/>
        </p:nvSpPr>
        <p:spPr>
          <a:xfrm>
            <a:off x="10715426" y="320072"/>
            <a:ext cx="657231" cy="215444"/>
          </a:xfrm>
          <a:prstGeom prst="rect">
            <a:avLst/>
          </a:prstGeom>
          <a:noFill/>
        </p:spPr>
        <p:txBody>
          <a:bodyPr wrap="none" lIns="0" tIns="0" rIns="0" bIns="0" rtlCol="0">
            <a:spAutoFit/>
          </a:bodyPr>
          <a:lstStyle/>
          <a:p>
            <a:pPr algn="l"/>
            <a:r>
              <a:rPr lang="en-US" sz="1400" b="1" dirty="0" err="1">
                <a:latin typeface="#9Slide03 Play" panose="00000500000000000000" pitchFamily="2" charset="0"/>
              </a:rPr>
              <a:t>Phần</a:t>
            </a:r>
            <a:r>
              <a:rPr lang="en-US" sz="1400" b="1" dirty="0">
                <a:latin typeface="#9Slide03 Play" panose="00000500000000000000" pitchFamily="2" charset="0"/>
              </a:rPr>
              <a:t> </a:t>
            </a:r>
            <a:r>
              <a:rPr lang="vi-VN" sz="1400" b="1" dirty="0">
                <a:latin typeface="#9Slide03 Play" panose="00000500000000000000" pitchFamily="2" charset="0"/>
              </a:rPr>
              <a:t>IV</a:t>
            </a:r>
            <a:endParaRPr lang="en-US" sz="1400" b="1" dirty="0">
              <a:latin typeface="#9Slide03 Play" panose="00000500000000000000" pitchFamily="2" charset="0"/>
            </a:endParaRPr>
          </a:p>
        </p:txBody>
      </p:sp>
      <p:sp>
        <p:nvSpPr>
          <p:cNvPr id="9" name="TextBox 8">
            <a:extLst>
              <a:ext uri="{FF2B5EF4-FFF2-40B4-BE49-F238E27FC236}">
                <a16:creationId xmlns:a16="http://schemas.microsoft.com/office/drawing/2014/main" id="{D299A26F-F02B-4397-6B93-3AE237F0CB19}"/>
              </a:ext>
            </a:extLst>
          </p:cNvPr>
          <p:cNvSpPr txBox="1"/>
          <p:nvPr/>
        </p:nvSpPr>
        <p:spPr>
          <a:xfrm>
            <a:off x="7132015" y="320072"/>
            <a:ext cx="537006" cy="215444"/>
          </a:xfrm>
          <a:prstGeom prst="rect">
            <a:avLst/>
          </a:prstGeom>
          <a:noFill/>
        </p:spPr>
        <p:txBody>
          <a:bodyPr wrap="none" lIns="0" tIns="0" rIns="0" bIns="0" rtlCol="0">
            <a:spAutoFit/>
          </a:bodyPr>
          <a:lstStyle/>
          <a:p>
            <a:pPr algn="l"/>
            <a:r>
              <a:rPr lang="en-US" sz="1400" b="1" dirty="0" err="1">
                <a:solidFill>
                  <a:schemeClr val="bg1"/>
                </a:solidFill>
                <a:latin typeface="#9Slide03 Play" panose="00000500000000000000" pitchFamily="2" charset="0"/>
              </a:rPr>
              <a:t>Phần</a:t>
            </a:r>
            <a:r>
              <a:rPr lang="en-US" sz="1400" b="1" dirty="0">
                <a:solidFill>
                  <a:schemeClr val="bg1"/>
                </a:solidFill>
                <a:latin typeface="#9Slide03 Play" panose="00000500000000000000" pitchFamily="2" charset="0"/>
              </a:rPr>
              <a:t> I</a:t>
            </a:r>
          </a:p>
        </p:txBody>
      </p:sp>
      <p:sp>
        <p:nvSpPr>
          <p:cNvPr id="10" name="TextBox 9">
            <a:extLst>
              <a:ext uri="{FF2B5EF4-FFF2-40B4-BE49-F238E27FC236}">
                <a16:creationId xmlns:a16="http://schemas.microsoft.com/office/drawing/2014/main" id="{04B9EF14-0F5B-3C6F-4503-AC52251EB81C}"/>
              </a:ext>
            </a:extLst>
          </p:cNvPr>
          <p:cNvSpPr txBox="1"/>
          <p:nvPr/>
        </p:nvSpPr>
        <p:spPr>
          <a:xfrm>
            <a:off x="4648200" y="320072"/>
            <a:ext cx="498534" cy="215444"/>
          </a:xfrm>
          <a:prstGeom prst="rect">
            <a:avLst/>
          </a:prstGeom>
          <a:noFill/>
        </p:spPr>
        <p:txBody>
          <a:bodyPr wrap="none" lIns="0" tIns="0" rIns="0" bIns="0" rtlCol="0">
            <a:spAutoFit/>
          </a:bodyPr>
          <a:lstStyle/>
          <a:p>
            <a:pPr algn="l"/>
            <a:r>
              <a:rPr lang="en-US" sz="1400" b="1" dirty="0">
                <a:latin typeface="#9Slide03 Play" panose="00000500000000000000" pitchFamily="2" charset="0"/>
              </a:rPr>
              <a:t>Home</a:t>
            </a:r>
          </a:p>
        </p:txBody>
      </p:sp>
      <p:sp>
        <p:nvSpPr>
          <p:cNvPr id="11" name="Hình Bầu dục 20">
            <a:hlinkClick r:id="" action="ppaction://hlinkshowjump?jump=nextslide"/>
            <a:extLst>
              <a:ext uri="{FF2B5EF4-FFF2-40B4-BE49-F238E27FC236}">
                <a16:creationId xmlns:a16="http://schemas.microsoft.com/office/drawing/2014/main" id="{552C8D2A-B75D-8683-5A20-E9A0974DAADD}"/>
              </a:ext>
            </a:extLst>
          </p:cNvPr>
          <p:cNvSpPr/>
          <p:nvPr/>
        </p:nvSpPr>
        <p:spPr>
          <a:xfrm>
            <a:off x="6199483" y="6036469"/>
            <a:ext cx="384674" cy="384674"/>
          </a:xfrm>
          <a:prstGeom prst="ellipse">
            <a:avLst/>
          </a:prstGeom>
          <a:solidFill>
            <a:srgbClr val="FF0000"/>
          </a:solidFill>
          <a:ln>
            <a:noFill/>
          </a:ln>
          <a:effectLst>
            <a:outerShdw blurRad="228600" dist="127000" dir="8100000" algn="tr" rotWithShape="0">
              <a:srgbClr val="467076">
                <a:alpha val="5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 name="Đồ họa 45" descr="Caret Left with solid fill">
            <a:hlinkClick r:id="" action="ppaction://hlinkshowjump?jump=nextslide"/>
            <a:extLst>
              <a:ext uri="{FF2B5EF4-FFF2-40B4-BE49-F238E27FC236}">
                <a16:creationId xmlns:a16="http://schemas.microsoft.com/office/drawing/2014/main" id="{E9FD3201-FAC2-ECA6-A6BA-C558796EEF48}"/>
              </a:ext>
            </a:extLst>
          </p:cNvPr>
          <p:cNvSpPr/>
          <p:nvPr/>
        </p:nvSpPr>
        <p:spPr>
          <a:xfrm flipH="1">
            <a:off x="6340482" y="6170351"/>
            <a:ext cx="102321" cy="116650"/>
          </a:xfrm>
          <a:custGeom>
            <a:avLst/>
            <a:gdLst>
              <a:gd name="connsiteX0" fmla="*/ 88957 w 102321"/>
              <a:gd name="connsiteY0" fmla="*/ 116650 h 116650"/>
              <a:gd name="connsiteX1" fmla="*/ 0 w 102321"/>
              <a:gd name="connsiteY1" fmla="*/ 58320 h 116650"/>
              <a:gd name="connsiteX2" fmla="*/ 88957 w 102321"/>
              <a:gd name="connsiteY2" fmla="*/ 0 h 116650"/>
              <a:gd name="connsiteX3" fmla="*/ 102318 w 102321"/>
              <a:gd name="connsiteY3" fmla="*/ 8757 h 116650"/>
              <a:gd name="connsiteX4" fmla="*/ 26716 w 102321"/>
              <a:gd name="connsiteY4" fmla="*/ 58320 h 116650"/>
              <a:gd name="connsiteX5" fmla="*/ 102322 w 102321"/>
              <a:gd name="connsiteY5" fmla="*/ 107893 h 116650"/>
              <a:gd name="connsiteX6" fmla="*/ 88957 w 102321"/>
              <a:gd name="connsiteY6" fmla="*/ 116650 h 116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321" h="116650">
                <a:moveTo>
                  <a:pt x="88957" y="116650"/>
                </a:moveTo>
                <a:lnTo>
                  <a:pt x="0" y="58320"/>
                </a:lnTo>
                <a:lnTo>
                  <a:pt x="88957" y="0"/>
                </a:lnTo>
                <a:lnTo>
                  <a:pt x="102318" y="8757"/>
                </a:lnTo>
                <a:lnTo>
                  <a:pt x="26716" y="58320"/>
                </a:lnTo>
                <a:lnTo>
                  <a:pt x="102322" y="107893"/>
                </a:lnTo>
                <a:lnTo>
                  <a:pt x="88957" y="116650"/>
                </a:lnTo>
                <a:close/>
              </a:path>
            </a:pathLst>
          </a:custGeom>
          <a:solidFill>
            <a:schemeClr val="bg1"/>
          </a:solidFill>
          <a:ln w="3076" cap="flat">
            <a:noFill/>
            <a:prstDash val="solid"/>
            <a:miter/>
          </a:ln>
        </p:spPr>
        <p:txBody>
          <a:bodyPr rtlCol="0" anchor="ctr"/>
          <a:lstStyle/>
          <a:p>
            <a:endParaRPr lang="vi-VN"/>
          </a:p>
        </p:txBody>
      </p:sp>
      <p:sp>
        <p:nvSpPr>
          <p:cNvPr id="13" name="Hình Bầu dục 22">
            <a:hlinkClick r:id="" action="ppaction://hlinkshowjump?jump=previousslide"/>
            <a:extLst>
              <a:ext uri="{FF2B5EF4-FFF2-40B4-BE49-F238E27FC236}">
                <a16:creationId xmlns:a16="http://schemas.microsoft.com/office/drawing/2014/main" id="{31DED611-5D6D-631A-54FE-0EBD44DE758E}"/>
              </a:ext>
            </a:extLst>
          </p:cNvPr>
          <p:cNvSpPr/>
          <p:nvPr/>
        </p:nvSpPr>
        <p:spPr>
          <a:xfrm>
            <a:off x="5602495" y="6036469"/>
            <a:ext cx="384674" cy="384674"/>
          </a:xfrm>
          <a:prstGeom prst="ellipse">
            <a:avLst/>
          </a:prstGeom>
          <a:solidFill>
            <a:schemeClr val="bg1"/>
          </a:solidFill>
          <a:ln>
            <a:noFill/>
          </a:ln>
          <a:effectLst>
            <a:outerShdw blurRad="228600" dist="127000" dir="8100000" algn="tr"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 name="Đồ họa 46" descr="Caret Left with solid fill">
            <a:hlinkClick r:id="" action="ppaction://hlinkshowjump?jump=previousslide"/>
            <a:extLst>
              <a:ext uri="{FF2B5EF4-FFF2-40B4-BE49-F238E27FC236}">
                <a16:creationId xmlns:a16="http://schemas.microsoft.com/office/drawing/2014/main" id="{FD10D5DD-D18C-3345-4F99-1618971D79B0}"/>
              </a:ext>
            </a:extLst>
          </p:cNvPr>
          <p:cNvSpPr/>
          <p:nvPr/>
        </p:nvSpPr>
        <p:spPr>
          <a:xfrm>
            <a:off x="5743494" y="6170351"/>
            <a:ext cx="102321" cy="116650"/>
          </a:xfrm>
          <a:custGeom>
            <a:avLst/>
            <a:gdLst>
              <a:gd name="connsiteX0" fmla="*/ 88957 w 102321"/>
              <a:gd name="connsiteY0" fmla="*/ 116650 h 116650"/>
              <a:gd name="connsiteX1" fmla="*/ 0 w 102321"/>
              <a:gd name="connsiteY1" fmla="*/ 58320 h 116650"/>
              <a:gd name="connsiteX2" fmla="*/ 88957 w 102321"/>
              <a:gd name="connsiteY2" fmla="*/ 0 h 116650"/>
              <a:gd name="connsiteX3" fmla="*/ 102318 w 102321"/>
              <a:gd name="connsiteY3" fmla="*/ 8757 h 116650"/>
              <a:gd name="connsiteX4" fmla="*/ 26716 w 102321"/>
              <a:gd name="connsiteY4" fmla="*/ 58320 h 116650"/>
              <a:gd name="connsiteX5" fmla="*/ 102322 w 102321"/>
              <a:gd name="connsiteY5" fmla="*/ 107893 h 116650"/>
              <a:gd name="connsiteX6" fmla="*/ 88957 w 102321"/>
              <a:gd name="connsiteY6" fmla="*/ 116650 h 116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321" h="116650">
                <a:moveTo>
                  <a:pt x="88957" y="116650"/>
                </a:moveTo>
                <a:lnTo>
                  <a:pt x="0" y="58320"/>
                </a:lnTo>
                <a:lnTo>
                  <a:pt x="88957" y="0"/>
                </a:lnTo>
                <a:lnTo>
                  <a:pt x="102318" y="8757"/>
                </a:lnTo>
                <a:lnTo>
                  <a:pt x="26716" y="58320"/>
                </a:lnTo>
                <a:lnTo>
                  <a:pt x="102322" y="107893"/>
                </a:lnTo>
                <a:lnTo>
                  <a:pt x="88957" y="116650"/>
                </a:lnTo>
                <a:close/>
              </a:path>
            </a:pathLst>
          </a:custGeom>
          <a:solidFill>
            <a:srgbClr val="FF0000"/>
          </a:solidFill>
          <a:ln w="3076" cap="flat">
            <a:noFill/>
            <a:prstDash val="solid"/>
            <a:miter/>
          </a:ln>
        </p:spPr>
        <p:txBody>
          <a:bodyPr rtlCol="0" anchor="ctr"/>
          <a:lstStyle/>
          <a:p>
            <a:endParaRPr lang="vi-VN"/>
          </a:p>
        </p:txBody>
      </p:sp>
      <p:sp>
        <p:nvSpPr>
          <p:cNvPr id="15" name="TextBox 14">
            <a:extLst>
              <a:ext uri="{FF2B5EF4-FFF2-40B4-BE49-F238E27FC236}">
                <a16:creationId xmlns:a16="http://schemas.microsoft.com/office/drawing/2014/main" id="{EC850DA2-8B7D-DB23-4713-47BD1F81C3DD}"/>
              </a:ext>
            </a:extLst>
          </p:cNvPr>
          <p:cNvSpPr txBox="1"/>
          <p:nvPr/>
        </p:nvSpPr>
        <p:spPr>
          <a:xfrm>
            <a:off x="268491" y="806366"/>
            <a:ext cx="4667469" cy="461665"/>
          </a:xfrm>
          <a:prstGeom prst="rect">
            <a:avLst/>
          </a:prstGeom>
          <a:noFill/>
        </p:spPr>
        <p:txBody>
          <a:bodyPr wrap="square" rtlCol="0">
            <a:spAutoFit/>
          </a:bodyPr>
          <a:lstStyle/>
          <a:p>
            <a:r>
              <a:rPr lang="vi-VN" sz="2400" dirty="0">
                <a:latin typeface="Segoe UI Black" panose="020B0A02040204020203" pitchFamily="34" charset="0"/>
                <a:ea typeface="Segoe UI Black" panose="020B0A02040204020203" pitchFamily="34" charset="0"/>
              </a:rPr>
              <a:t>1.Đặc tả và yêu cầu hệ thống</a:t>
            </a:r>
            <a:endParaRPr lang="en-US" sz="2400" dirty="0">
              <a:latin typeface="Segoe UI Black" panose="020B0A02040204020203" pitchFamily="34" charset="0"/>
              <a:ea typeface="Segoe UI Black" panose="020B0A02040204020203" pitchFamily="34" charset="0"/>
            </a:endParaRPr>
          </a:p>
        </p:txBody>
      </p:sp>
      <p:sp>
        <p:nvSpPr>
          <p:cNvPr id="19" name="TextBox 18">
            <a:extLst>
              <a:ext uri="{FF2B5EF4-FFF2-40B4-BE49-F238E27FC236}">
                <a16:creationId xmlns:a16="http://schemas.microsoft.com/office/drawing/2014/main" id="{41E8D02E-C495-39FA-9935-29D050F72083}"/>
              </a:ext>
            </a:extLst>
          </p:cNvPr>
          <p:cNvSpPr txBox="1"/>
          <p:nvPr/>
        </p:nvSpPr>
        <p:spPr>
          <a:xfrm>
            <a:off x="268491" y="1268398"/>
            <a:ext cx="5827509" cy="670440"/>
          </a:xfrm>
          <a:prstGeom prst="rect">
            <a:avLst/>
          </a:prstGeom>
          <a:noFill/>
        </p:spPr>
        <p:txBody>
          <a:bodyPr wrap="square">
            <a:spAutoFit/>
          </a:bodyPr>
          <a:lstStyle/>
          <a:p>
            <a:pPr marL="514350" marR="0" indent="-285750" algn="just">
              <a:lnSpc>
                <a:spcPct val="107000"/>
              </a:lnSpc>
              <a:spcBef>
                <a:spcPts val="0"/>
              </a:spcBef>
              <a:spcAft>
                <a:spcPts val="800"/>
              </a:spcAft>
              <a:buFont typeface="Arial" panose="020B0604020202020204" pitchFamily="34" charset="0"/>
              <a:buChar char="•"/>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Để quản lý thư viện người ta ghi nhận những thông tin cần lưu trữ như sau:</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TextBox 19">
            <a:extLst>
              <a:ext uri="{FF2B5EF4-FFF2-40B4-BE49-F238E27FC236}">
                <a16:creationId xmlns:a16="http://schemas.microsoft.com/office/drawing/2014/main" id="{32C09AF2-2E0C-5A86-09BF-229C2CBBB48E}"/>
              </a:ext>
            </a:extLst>
          </p:cNvPr>
          <p:cNvSpPr txBox="1"/>
          <p:nvPr/>
        </p:nvSpPr>
        <p:spPr>
          <a:xfrm>
            <a:off x="711201" y="1938838"/>
            <a:ext cx="3488929" cy="646331"/>
          </a:xfrm>
          <a:prstGeom prst="rect">
            <a:avLst/>
          </a:prstGeom>
          <a:noFill/>
        </p:spPr>
        <p:txBody>
          <a:bodyPr wrap="square" rtlCol="0">
            <a:spAutoFit/>
          </a:bodyPr>
          <a:lstStyle/>
          <a:p>
            <a:pPr marL="285750" indent="-285750">
              <a:buFont typeface="Wingdings" panose="05000000000000000000" pitchFamily="2" charset="2"/>
              <a:buChar char="Ø"/>
            </a:pPr>
            <a:r>
              <a:rPr lang="vi-VN" sz="1800" b="1" i="1" dirty="0">
                <a:effectLst/>
                <a:latin typeface="Times New Roman" panose="02020603050405020304" pitchFamily="18" charset="0"/>
                <a:ea typeface="SimSun" panose="02010600030101010101" pitchFamily="2" charset="-122"/>
                <a:cs typeface="Times New Roman" panose="02020603050405020304" pitchFamily="18" charset="0"/>
              </a:rPr>
              <a:t>Quá trình Mượn Trả Sách: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Ø"/>
            </a:pPr>
            <a:endParaRPr lang="en-US" dirty="0"/>
          </a:p>
        </p:txBody>
      </p:sp>
      <p:sp>
        <p:nvSpPr>
          <p:cNvPr id="21" name="TextBox 20">
            <a:extLst>
              <a:ext uri="{FF2B5EF4-FFF2-40B4-BE49-F238E27FC236}">
                <a16:creationId xmlns:a16="http://schemas.microsoft.com/office/drawing/2014/main" id="{5ED90863-D743-5F8E-F695-DD2AC4E4C928}"/>
              </a:ext>
            </a:extLst>
          </p:cNvPr>
          <p:cNvSpPr txBox="1"/>
          <p:nvPr/>
        </p:nvSpPr>
        <p:spPr>
          <a:xfrm>
            <a:off x="956211" y="2307172"/>
            <a:ext cx="6712810" cy="3532505"/>
          </a:xfrm>
          <a:prstGeom prst="rect">
            <a:avLst/>
          </a:prstGeom>
          <a:noFill/>
        </p:spPr>
        <p:txBody>
          <a:bodyPr wrap="square" rtlCol="0">
            <a:spAutoFit/>
          </a:bodyPr>
          <a:lstStyle/>
          <a:p>
            <a:pPr marL="342900" marR="0" lvl="0" indent="-342900" algn="just">
              <a:lnSpc>
                <a:spcPct val="107000"/>
              </a:lnSpc>
              <a:spcBef>
                <a:spcPts val="0"/>
              </a:spcBef>
              <a:spcAft>
                <a:spcPts val="0"/>
              </a:spcAft>
              <a:buFont typeface="Wingdings" panose="05000000000000000000" pitchFamily="2" charset="2"/>
              <a:buChar char=""/>
              <a:tabLst>
                <a:tab pos="266700" algn="l"/>
              </a:tabLst>
            </a:pPr>
            <a:r>
              <a:rPr lang="vi-VN" sz="1800" dirty="0">
                <a:effectLst/>
                <a:latin typeface="Times New Roman" panose="02020603050405020304" pitchFamily="18" charset="0"/>
                <a:ea typeface="SimSun" panose="02010600030101010101" pitchFamily="2" charset="-122"/>
                <a:cs typeface="Times New Roman" panose="02020603050405020304" pitchFamily="18" charset="0"/>
              </a:rPr>
              <a:t>Quá trình Mượn: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vi-VN" sz="1800" dirty="0">
                <a:effectLst/>
                <a:latin typeface="Times New Roman" panose="02020603050405020304" pitchFamily="18" charset="0"/>
                <a:ea typeface="SimSun" panose="02010600030101010101" pitchFamily="2" charset="-122"/>
                <a:cs typeface="Times New Roman" panose="02020603050405020304" pitchFamily="18" charset="0"/>
              </a:rPr>
              <a:t>   - Sinh viên đến thư viện để mượn sách cần cung cấp thông tin cá nhân như mã sinh viên, họ tên, ngày sinh, giới tính, địa chỉ, số điện thoại và email. Thông tin này giúp quản lý dễ dàng và liên lạc khi cần.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vi-VN" sz="1800" dirty="0">
                <a:effectLst/>
                <a:latin typeface="Times New Roman" panose="02020603050405020304" pitchFamily="18" charset="0"/>
                <a:ea typeface="SimSun" panose="02010600030101010101" pitchFamily="2" charset="-122"/>
                <a:cs typeface="Times New Roman" panose="02020603050405020304" pitchFamily="18" charset="0"/>
              </a:rPr>
              <a:t> - Thư viện lưu trữ thông tin của thủ thư, bao gồm mã thủ thư, tên, ngày sinh, giới tính, số điện thoại, số CCCD.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vi-VN" sz="1800" dirty="0">
                <a:effectLst/>
                <a:latin typeface="Times New Roman" panose="02020603050405020304" pitchFamily="18" charset="0"/>
                <a:ea typeface="SimSun" panose="02010600030101010101" pitchFamily="2" charset="-122"/>
              </a:rPr>
              <a:t>   - Sinh viên khi mượn sách sẽ được tạo phiếu mượn (bao gồm mã phiếu, ngày mượn, hạn trả, mã thủ thư, mã độc giả và mã sách ) này giúp ghi nhận các giao dịch mượn/ trả</a:t>
            </a:r>
          </a:p>
          <a:p>
            <a:r>
              <a:rPr lang="vi-VN" sz="1800" dirty="0">
                <a:effectLst/>
                <a:latin typeface="Times New Roman" panose="02020603050405020304" pitchFamily="18" charset="0"/>
                <a:ea typeface="SimSun" panose="02010600030101010101" pitchFamily="2" charset="-122"/>
                <a:cs typeface="Times New Roman" panose="02020603050405020304" pitchFamily="18" charset="0"/>
              </a:rPr>
              <a:t> - Sinh viên khi đến thư viện có thể hỏi thủ thư thông tin về sách. Một sinh viên được mượn sách trong tối đa 1 học kỳ kể từ ngày mượn (&lt;5 tháng)</a:t>
            </a:r>
            <a:endParaRPr lang="en-US" dirty="0"/>
          </a:p>
        </p:txBody>
      </p:sp>
      <p:pic>
        <p:nvPicPr>
          <p:cNvPr id="22" name="Picture 21">
            <a:extLst>
              <a:ext uri="{FF2B5EF4-FFF2-40B4-BE49-F238E27FC236}">
                <a16:creationId xmlns:a16="http://schemas.microsoft.com/office/drawing/2014/main" id="{3BE93E68-76E3-9548-39FF-1A3DCF82A47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7811220" y="1555808"/>
            <a:ext cx="4380780" cy="2287741"/>
          </a:xfrm>
          <a:prstGeom prst="rect">
            <a:avLst/>
          </a:prstGeom>
          <a:noFill/>
          <a:ln>
            <a:noFill/>
          </a:ln>
        </p:spPr>
      </p:pic>
      <p:pic>
        <p:nvPicPr>
          <p:cNvPr id="23" name="Picture 22">
            <a:extLst>
              <a:ext uri="{FF2B5EF4-FFF2-40B4-BE49-F238E27FC236}">
                <a16:creationId xmlns:a16="http://schemas.microsoft.com/office/drawing/2014/main" id="{8BD38F31-96A4-27F6-19EB-1B8CCDDA1F8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7833604" y="4158321"/>
            <a:ext cx="4133595" cy="1601040"/>
          </a:xfrm>
          <a:prstGeom prst="rect">
            <a:avLst/>
          </a:prstGeom>
          <a:noFill/>
          <a:ln>
            <a:noFill/>
          </a:ln>
        </p:spPr>
      </p:pic>
      <p:sp>
        <p:nvSpPr>
          <p:cNvPr id="24" name="TextBox 23">
            <a:extLst>
              <a:ext uri="{FF2B5EF4-FFF2-40B4-BE49-F238E27FC236}">
                <a16:creationId xmlns:a16="http://schemas.microsoft.com/office/drawing/2014/main" id="{2F916DAE-C73A-4494-B920-A45353C4A161}"/>
              </a:ext>
            </a:extLst>
          </p:cNvPr>
          <p:cNvSpPr txBox="1"/>
          <p:nvPr/>
        </p:nvSpPr>
        <p:spPr>
          <a:xfrm>
            <a:off x="939006" y="2307172"/>
            <a:ext cx="6434666" cy="3036601"/>
          </a:xfrm>
          <a:prstGeom prst="rect">
            <a:avLst/>
          </a:prstGeom>
          <a:noFill/>
        </p:spPr>
        <p:txBody>
          <a:bodyPr wrap="square" rtlCol="0">
            <a:spAutoFit/>
          </a:bodyPr>
          <a:lstStyle/>
          <a:p>
            <a:pPr marL="342900" marR="0" lvl="0" indent="-342900" algn="just">
              <a:lnSpc>
                <a:spcPct val="107000"/>
              </a:lnSpc>
              <a:spcBef>
                <a:spcPts val="0"/>
              </a:spcBef>
              <a:spcAft>
                <a:spcPts val="0"/>
              </a:spcAft>
              <a:buFont typeface="Wingdings" panose="05000000000000000000" pitchFamily="2" charset="2"/>
              <a:buChar char=""/>
              <a:tabLst>
                <a:tab pos="266700" algn="l"/>
              </a:tabLst>
            </a:pPr>
            <a:r>
              <a:rPr lang="vi-VN" sz="1800" dirty="0">
                <a:effectLst/>
                <a:latin typeface="Times New Roman" panose="02020603050405020304" pitchFamily="18" charset="0"/>
                <a:ea typeface="SimSun" panose="02010600030101010101" pitchFamily="2" charset="-122"/>
                <a:cs typeface="Times New Roman" panose="02020603050405020304" pitchFamily="18" charset="0"/>
              </a:rPr>
              <a:t>Quá trình Trả:</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vi-VN" sz="1800" dirty="0">
                <a:effectLst/>
                <a:latin typeface="Times New Roman" panose="02020603050405020304" pitchFamily="18" charset="0"/>
                <a:ea typeface="SimSun" panose="02010600030101010101" pitchFamily="2" charset="-122"/>
                <a:cs typeface="Times New Roman" panose="02020603050405020304" pitchFamily="18" charset="0"/>
              </a:rPr>
              <a:t>   - Sinh viên đến trả sách và thủ thư kiểm tra phiếu mượn, kiểm tra tình trạng sách sau khi trả.</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vi-VN" sz="1800" dirty="0">
                <a:effectLst/>
                <a:latin typeface="Times New Roman" panose="02020603050405020304" pitchFamily="18" charset="0"/>
                <a:ea typeface="SimSun" panose="02010600030101010101" pitchFamily="2" charset="-122"/>
                <a:cs typeface="Times New Roman" panose="02020603050405020304" pitchFamily="18" charset="0"/>
              </a:rPr>
              <a:t>   - Hai tuần trước hạn trả, thư viện gửi thông báo nhắc nhở trả đúng hạn. Nếu có sinh viên đến hạn mà không trả sách, thư thư thông báo qua số điện thoại, email và lớp quản lý của sinh viên.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vi-VN" sz="1800" dirty="0">
                <a:effectLst/>
                <a:latin typeface="Times New Roman" panose="02020603050405020304" pitchFamily="18" charset="0"/>
                <a:ea typeface="SimSun" panose="02010600030101010101" pitchFamily="2" charset="-122"/>
                <a:cs typeface="Times New Roman" panose="02020603050405020304" pitchFamily="18" charset="0"/>
              </a:rPr>
              <a:t>   - Thư viện áp dụng phạt tiền cho trường hợp làm hỏng, quá hạn, mất.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vi-VN" sz="1800" dirty="0">
                <a:effectLst/>
                <a:latin typeface="Times New Roman" panose="02020603050405020304" pitchFamily="18" charset="0"/>
                <a:ea typeface="SimSun" panose="02010600030101010101" pitchFamily="2" charset="-122"/>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25" name="TextBox 24">
            <a:extLst>
              <a:ext uri="{FF2B5EF4-FFF2-40B4-BE49-F238E27FC236}">
                <a16:creationId xmlns:a16="http://schemas.microsoft.com/office/drawing/2014/main" id="{A1149156-0E3A-19DD-F2AF-AE79269813AA}"/>
              </a:ext>
            </a:extLst>
          </p:cNvPr>
          <p:cNvSpPr txBox="1"/>
          <p:nvPr/>
        </p:nvSpPr>
        <p:spPr>
          <a:xfrm>
            <a:off x="16099674" y="1437607"/>
            <a:ext cx="6105483" cy="2133918"/>
          </a:xfrm>
          <a:prstGeom prst="rect">
            <a:avLst/>
          </a:prstGeom>
          <a:noFill/>
        </p:spPr>
        <p:txBody>
          <a:bodyPr wrap="square" rtlCol="0">
            <a:spAutoFit/>
          </a:bodyPr>
          <a:lstStyle/>
          <a:p>
            <a:pPr marL="285750" marR="0" indent="-285750" algn="just">
              <a:spcBef>
                <a:spcPts val="1800"/>
              </a:spcBef>
              <a:spcAft>
                <a:spcPts val="800"/>
              </a:spcAft>
              <a:buFont typeface="Arial" panose="020B0604020202020204" pitchFamily="34" charset="0"/>
              <a:buChar char="•"/>
            </a:pPr>
            <a:r>
              <a:rPr lang="vi-VN" sz="1800" dirty="0">
                <a:effectLst/>
                <a:latin typeface="+mj-lt"/>
                <a:ea typeface="Calibri" panose="020F0502020204030204" pitchFamily="34" charset="0"/>
                <a:cs typeface="Times New Roman" panose="02020603050405020304" pitchFamily="18" charset="0"/>
              </a:rPr>
              <a:t>Bạn là quản lý của thư viện và bạn thường xuyên nhận được khiếu nại về việc sách trong thư viện không đủ, quá ít và thường xuyên có những đầu sách bị mượn hết. Để phục vụ cho việc mở rộng thư viện và đầu sách trong thư viện bạn muốn kiểm soát được việc thống kê, quản lý các tài liệu, loại sách và đầu sách và xử lý việc mượn trả tài liệu của độc giả.</a:t>
            </a:r>
            <a:endParaRPr lang="en-US" sz="1800" dirty="0">
              <a:effectLst/>
              <a:latin typeface="+mj-lt"/>
              <a:ea typeface="Calibri" panose="020F0502020204030204" pitchFamily="34" charset="0"/>
              <a:cs typeface="Times New Roman" panose="02020603050405020304" pitchFamily="18" charset="0"/>
            </a:endParaRPr>
          </a:p>
          <a:p>
            <a:endParaRPr lang="en-US" dirty="0">
              <a:latin typeface="+mj-lt"/>
            </a:endParaRPr>
          </a:p>
        </p:txBody>
      </p:sp>
      <p:sp>
        <p:nvSpPr>
          <p:cNvPr id="26" name="TextBox 25">
            <a:extLst>
              <a:ext uri="{FF2B5EF4-FFF2-40B4-BE49-F238E27FC236}">
                <a16:creationId xmlns:a16="http://schemas.microsoft.com/office/drawing/2014/main" id="{41E2AC25-1F85-0060-AA1A-8B3FDB132B9B}"/>
              </a:ext>
            </a:extLst>
          </p:cNvPr>
          <p:cNvSpPr txBox="1"/>
          <p:nvPr/>
        </p:nvSpPr>
        <p:spPr>
          <a:xfrm>
            <a:off x="16709274" y="3105834"/>
            <a:ext cx="6545943" cy="646331"/>
          </a:xfrm>
          <a:prstGeom prst="rect">
            <a:avLst/>
          </a:prstGeom>
          <a:noFill/>
        </p:spPr>
        <p:txBody>
          <a:bodyPr wrap="square" rtlCol="0">
            <a:spAutoFit/>
          </a:bodyPr>
          <a:lstStyle/>
          <a:p>
            <a:pPr marL="285750" indent="-285750">
              <a:buFont typeface="Arial" panose="020B0604020202020204" pitchFamily="34" charset="0"/>
              <a:buChar char="•"/>
            </a:pPr>
            <a:r>
              <a:rPr lang="vi-VN" sz="1800" dirty="0">
                <a:effectLst/>
                <a:latin typeface="+mj-lt"/>
                <a:ea typeface="Calibri" panose="020F0502020204030204" pitchFamily="34" charset="0"/>
                <a:cs typeface="Times New Roman" panose="02020603050405020304" pitchFamily="18" charset="0"/>
              </a:rPr>
              <a:t>Hệ thống: Quản lý mượn trả sách của thư viện trường đại học.</a:t>
            </a:r>
            <a:endParaRPr lang="en-US" sz="1800" dirty="0">
              <a:effectLst/>
              <a:latin typeface="+mj-lt"/>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mj-lt"/>
            </a:endParaRPr>
          </a:p>
        </p:txBody>
      </p:sp>
      <p:pic>
        <p:nvPicPr>
          <p:cNvPr id="27" name="Picture 26" descr="A spiral staircase in a library&#10;&#10;Description automatically generated">
            <a:extLst>
              <a:ext uri="{FF2B5EF4-FFF2-40B4-BE49-F238E27FC236}">
                <a16:creationId xmlns:a16="http://schemas.microsoft.com/office/drawing/2014/main" id="{D69C563F-E691-E07E-F9D7-06FCA149F5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24573" y="8314298"/>
            <a:ext cx="3382126" cy="5076360"/>
          </a:xfrm>
          <a:prstGeom prst="roundRect">
            <a:avLst/>
          </a:prstGeom>
          <a:effectLst>
            <a:outerShdw blurRad="50800" dist="38100" algn="l" rotWithShape="0">
              <a:prstClr val="black">
                <a:alpha val="40000"/>
              </a:prstClr>
            </a:outerShdw>
          </a:effectLst>
        </p:spPr>
      </p:pic>
    </p:spTree>
    <p:extLst>
      <p:ext uri="{BB962C8B-B14F-4D97-AF65-F5344CB8AC3E}">
        <p14:creationId xmlns:p14="http://schemas.microsoft.com/office/powerpoint/2010/main" val="450484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 calcmode="lin" valueType="num">
                                      <p:cBhvr additive="base">
                                        <p:cTn id="7"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1">
                                            <p:txEl>
                                              <p:pRg st="1" end="1"/>
                                            </p:txEl>
                                          </p:spTgt>
                                        </p:tgtEl>
                                        <p:attrNameLst>
                                          <p:attrName>style.visibility</p:attrName>
                                        </p:attrNameLst>
                                      </p:cBhvr>
                                      <p:to>
                                        <p:strVal val="visible"/>
                                      </p:to>
                                    </p:set>
                                    <p:anim calcmode="lin" valueType="num">
                                      <p:cBhvr additive="base">
                                        <p:cTn id="11" dur="500" fill="hold"/>
                                        <p:tgtEl>
                                          <p:spTgt spid="21">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1">
                                            <p:txEl>
                                              <p:pRg st="1" end="1"/>
                                            </p:txEl>
                                          </p:spTgt>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8" fill="hold" grpId="0" nodeType="afterEffect">
                                  <p:stCondLst>
                                    <p:cond delay="0"/>
                                  </p:stCondLst>
                                  <p:childTnLst>
                                    <p:set>
                                      <p:cBhvr>
                                        <p:cTn id="15" dur="1" fill="hold">
                                          <p:stCondLst>
                                            <p:cond delay="0"/>
                                          </p:stCondLst>
                                        </p:cTn>
                                        <p:tgtEl>
                                          <p:spTgt spid="21">
                                            <p:txEl>
                                              <p:pRg st="2" end="2"/>
                                            </p:txEl>
                                          </p:spTgt>
                                        </p:tgtEl>
                                        <p:attrNameLst>
                                          <p:attrName>style.visibility</p:attrName>
                                        </p:attrNameLst>
                                      </p:cBhvr>
                                      <p:to>
                                        <p:strVal val="visible"/>
                                      </p:to>
                                    </p:set>
                                    <p:anim calcmode="lin" valueType="num">
                                      <p:cBhvr additive="base">
                                        <p:cTn id="16" dur="500" fill="hold"/>
                                        <p:tgtEl>
                                          <p:spTgt spid="21">
                                            <p:txEl>
                                              <p:pRg st="2" end="2"/>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21">
                                            <p:txEl>
                                              <p:pRg st="2" end="2"/>
                                            </p:txEl>
                                          </p:spTgt>
                                        </p:tgtEl>
                                        <p:attrNameLst>
                                          <p:attrName>ppt_y</p:attrName>
                                        </p:attrNameLst>
                                      </p:cBhvr>
                                      <p:tavLst>
                                        <p:tav tm="0">
                                          <p:val>
                                            <p:strVal val="#ppt_y"/>
                                          </p:val>
                                        </p:tav>
                                        <p:tav tm="100000">
                                          <p:val>
                                            <p:strVal val="#ppt_y"/>
                                          </p:val>
                                        </p:tav>
                                      </p:tavLst>
                                    </p:anim>
                                  </p:childTnLst>
                                </p:cTn>
                              </p:par>
                            </p:childTnLst>
                          </p:cTn>
                        </p:par>
                        <p:par>
                          <p:cTn id="18" fill="hold">
                            <p:stCondLst>
                              <p:cond delay="1000"/>
                            </p:stCondLst>
                            <p:childTnLst>
                              <p:par>
                                <p:cTn id="19" presetID="2" presetClass="entr" presetSubtype="8" fill="hold" grpId="0" nodeType="afterEffect">
                                  <p:stCondLst>
                                    <p:cond delay="0"/>
                                  </p:stCondLst>
                                  <p:childTnLst>
                                    <p:set>
                                      <p:cBhvr>
                                        <p:cTn id="20" dur="1" fill="hold">
                                          <p:stCondLst>
                                            <p:cond delay="0"/>
                                          </p:stCondLst>
                                        </p:cTn>
                                        <p:tgtEl>
                                          <p:spTgt spid="21">
                                            <p:txEl>
                                              <p:pRg st="3" end="3"/>
                                            </p:txEl>
                                          </p:spTgt>
                                        </p:tgtEl>
                                        <p:attrNameLst>
                                          <p:attrName>style.visibility</p:attrName>
                                        </p:attrNameLst>
                                      </p:cBhvr>
                                      <p:to>
                                        <p:strVal val="visible"/>
                                      </p:to>
                                    </p:set>
                                    <p:anim calcmode="lin" valueType="num">
                                      <p:cBhvr additive="base">
                                        <p:cTn id="21" dur="500" fill="hold"/>
                                        <p:tgtEl>
                                          <p:spTgt spid="21">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21">
                                            <p:txEl>
                                              <p:pRg st="3" end="3"/>
                                            </p:txEl>
                                          </p:spTgt>
                                        </p:tgtEl>
                                        <p:attrNameLst>
                                          <p:attrName>ppt_y</p:attrName>
                                        </p:attrNameLst>
                                      </p:cBhvr>
                                      <p:tavLst>
                                        <p:tav tm="0">
                                          <p:val>
                                            <p:strVal val="#ppt_y"/>
                                          </p:val>
                                        </p:tav>
                                        <p:tav tm="100000">
                                          <p:val>
                                            <p:strVal val="#ppt_y"/>
                                          </p:val>
                                        </p:tav>
                                      </p:tavLst>
                                    </p:anim>
                                  </p:childTnLst>
                                </p:cTn>
                              </p:par>
                            </p:childTnLst>
                          </p:cTn>
                        </p:par>
                        <p:par>
                          <p:cTn id="23" fill="hold">
                            <p:stCondLst>
                              <p:cond delay="1500"/>
                            </p:stCondLst>
                            <p:childTnLst>
                              <p:par>
                                <p:cTn id="24" presetID="2" presetClass="entr" presetSubtype="8" fill="hold" grpId="0" nodeType="afterEffect">
                                  <p:stCondLst>
                                    <p:cond delay="0"/>
                                  </p:stCondLst>
                                  <p:childTnLst>
                                    <p:set>
                                      <p:cBhvr>
                                        <p:cTn id="25" dur="1" fill="hold">
                                          <p:stCondLst>
                                            <p:cond delay="0"/>
                                          </p:stCondLst>
                                        </p:cTn>
                                        <p:tgtEl>
                                          <p:spTgt spid="21">
                                            <p:txEl>
                                              <p:pRg st="4" end="4"/>
                                            </p:txEl>
                                          </p:spTgt>
                                        </p:tgtEl>
                                        <p:attrNameLst>
                                          <p:attrName>style.visibility</p:attrName>
                                        </p:attrNameLst>
                                      </p:cBhvr>
                                      <p:to>
                                        <p:strVal val="visible"/>
                                      </p:to>
                                    </p:set>
                                    <p:anim calcmode="lin" valueType="num">
                                      <p:cBhvr additive="base">
                                        <p:cTn id="26" dur="500" fill="hold"/>
                                        <p:tgtEl>
                                          <p:spTgt spid="21">
                                            <p:txEl>
                                              <p:pRg st="4" end="4"/>
                                            </p:txEl>
                                          </p:spTgt>
                                        </p:tgtEl>
                                        <p:attrNameLst>
                                          <p:attrName>ppt_x</p:attrName>
                                        </p:attrNameLst>
                                      </p:cBhvr>
                                      <p:tavLst>
                                        <p:tav tm="0">
                                          <p:val>
                                            <p:strVal val="0-#ppt_w/2"/>
                                          </p:val>
                                        </p:tav>
                                        <p:tav tm="100000">
                                          <p:val>
                                            <p:strVal val="#ppt_x"/>
                                          </p:val>
                                        </p:tav>
                                      </p:tavLst>
                                    </p:anim>
                                    <p:anim calcmode="lin" valueType="num">
                                      <p:cBhvr additive="base">
                                        <p:cTn id="27" dur="500" fill="hold"/>
                                        <p:tgtEl>
                                          <p:spTgt spid="2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xit" presetSubtype="0" fill="hold" grpId="1" nodeType="clickEffect">
                                  <p:stCondLst>
                                    <p:cond delay="0"/>
                                  </p:stCondLst>
                                  <p:childTnLst>
                                    <p:animEffect transition="out" filter="fade">
                                      <p:cBhvr>
                                        <p:cTn id="31" dur="1000"/>
                                        <p:tgtEl>
                                          <p:spTgt spid="21">
                                            <p:txEl>
                                              <p:pRg st="0" end="0"/>
                                            </p:txEl>
                                          </p:spTgt>
                                        </p:tgtEl>
                                      </p:cBhvr>
                                    </p:animEffect>
                                    <p:anim calcmode="lin" valueType="num">
                                      <p:cBhvr>
                                        <p:cTn id="32" dur="1000"/>
                                        <p:tgtEl>
                                          <p:spTgt spid="21">
                                            <p:txEl>
                                              <p:pRg st="0" end="0"/>
                                            </p:txEl>
                                          </p:spTgt>
                                        </p:tgtEl>
                                        <p:attrNameLst>
                                          <p:attrName>ppt_x</p:attrName>
                                        </p:attrNameLst>
                                      </p:cBhvr>
                                      <p:tavLst>
                                        <p:tav tm="0">
                                          <p:val>
                                            <p:strVal val="ppt_x"/>
                                          </p:val>
                                        </p:tav>
                                        <p:tav tm="100000">
                                          <p:val>
                                            <p:strVal val="ppt_x"/>
                                          </p:val>
                                        </p:tav>
                                      </p:tavLst>
                                    </p:anim>
                                    <p:anim calcmode="lin" valueType="num">
                                      <p:cBhvr>
                                        <p:cTn id="33" dur="1000"/>
                                        <p:tgtEl>
                                          <p:spTgt spid="21">
                                            <p:txEl>
                                              <p:pRg st="0" end="0"/>
                                            </p:txEl>
                                          </p:spTgt>
                                        </p:tgtEl>
                                        <p:attrNameLst>
                                          <p:attrName>ppt_y</p:attrName>
                                        </p:attrNameLst>
                                      </p:cBhvr>
                                      <p:tavLst>
                                        <p:tav tm="0">
                                          <p:val>
                                            <p:strVal val="ppt_y"/>
                                          </p:val>
                                        </p:tav>
                                        <p:tav tm="100000">
                                          <p:val>
                                            <p:strVal val="ppt_y+.1"/>
                                          </p:val>
                                        </p:tav>
                                      </p:tavLst>
                                    </p:anim>
                                    <p:set>
                                      <p:cBhvr>
                                        <p:cTn id="34" dur="1" fill="hold">
                                          <p:stCondLst>
                                            <p:cond delay="999"/>
                                          </p:stCondLst>
                                        </p:cTn>
                                        <p:tgtEl>
                                          <p:spTgt spid="21">
                                            <p:txEl>
                                              <p:pRg st="0" end="0"/>
                                            </p:txEl>
                                          </p:spTgt>
                                        </p:tgtEl>
                                        <p:attrNameLst>
                                          <p:attrName>style.visibility</p:attrName>
                                        </p:attrNameLst>
                                      </p:cBhvr>
                                      <p:to>
                                        <p:strVal val="hidden"/>
                                      </p:to>
                                    </p:set>
                                  </p:childTnLst>
                                </p:cTn>
                              </p:par>
                              <p:par>
                                <p:cTn id="35" presetID="42" presetClass="exit" presetSubtype="0" fill="hold" grpId="1" nodeType="withEffect">
                                  <p:stCondLst>
                                    <p:cond delay="0"/>
                                  </p:stCondLst>
                                  <p:childTnLst>
                                    <p:animEffect transition="out" filter="fade">
                                      <p:cBhvr>
                                        <p:cTn id="36" dur="1000"/>
                                        <p:tgtEl>
                                          <p:spTgt spid="21">
                                            <p:txEl>
                                              <p:pRg st="1" end="1"/>
                                            </p:txEl>
                                          </p:spTgt>
                                        </p:tgtEl>
                                      </p:cBhvr>
                                    </p:animEffect>
                                    <p:anim calcmode="lin" valueType="num">
                                      <p:cBhvr>
                                        <p:cTn id="37" dur="1000"/>
                                        <p:tgtEl>
                                          <p:spTgt spid="21">
                                            <p:txEl>
                                              <p:pRg st="1" end="1"/>
                                            </p:txEl>
                                          </p:spTgt>
                                        </p:tgtEl>
                                        <p:attrNameLst>
                                          <p:attrName>ppt_x</p:attrName>
                                        </p:attrNameLst>
                                      </p:cBhvr>
                                      <p:tavLst>
                                        <p:tav tm="0">
                                          <p:val>
                                            <p:strVal val="ppt_x"/>
                                          </p:val>
                                        </p:tav>
                                        <p:tav tm="100000">
                                          <p:val>
                                            <p:strVal val="ppt_x"/>
                                          </p:val>
                                        </p:tav>
                                      </p:tavLst>
                                    </p:anim>
                                    <p:anim calcmode="lin" valueType="num">
                                      <p:cBhvr>
                                        <p:cTn id="38" dur="1000"/>
                                        <p:tgtEl>
                                          <p:spTgt spid="21">
                                            <p:txEl>
                                              <p:pRg st="1" end="1"/>
                                            </p:txEl>
                                          </p:spTgt>
                                        </p:tgtEl>
                                        <p:attrNameLst>
                                          <p:attrName>ppt_y</p:attrName>
                                        </p:attrNameLst>
                                      </p:cBhvr>
                                      <p:tavLst>
                                        <p:tav tm="0">
                                          <p:val>
                                            <p:strVal val="ppt_y"/>
                                          </p:val>
                                        </p:tav>
                                        <p:tav tm="100000">
                                          <p:val>
                                            <p:strVal val="ppt_y+.1"/>
                                          </p:val>
                                        </p:tav>
                                      </p:tavLst>
                                    </p:anim>
                                    <p:set>
                                      <p:cBhvr>
                                        <p:cTn id="39" dur="1" fill="hold">
                                          <p:stCondLst>
                                            <p:cond delay="999"/>
                                          </p:stCondLst>
                                        </p:cTn>
                                        <p:tgtEl>
                                          <p:spTgt spid="21">
                                            <p:txEl>
                                              <p:pRg st="1" end="1"/>
                                            </p:txEl>
                                          </p:spTgt>
                                        </p:tgtEl>
                                        <p:attrNameLst>
                                          <p:attrName>style.visibility</p:attrName>
                                        </p:attrNameLst>
                                      </p:cBhvr>
                                      <p:to>
                                        <p:strVal val="hidden"/>
                                      </p:to>
                                    </p:set>
                                  </p:childTnLst>
                                </p:cTn>
                              </p:par>
                              <p:par>
                                <p:cTn id="40" presetID="42" presetClass="exit" presetSubtype="0" fill="hold" grpId="1" nodeType="withEffect">
                                  <p:stCondLst>
                                    <p:cond delay="0"/>
                                  </p:stCondLst>
                                  <p:childTnLst>
                                    <p:animEffect transition="out" filter="fade">
                                      <p:cBhvr>
                                        <p:cTn id="41" dur="1000"/>
                                        <p:tgtEl>
                                          <p:spTgt spid="21">
                                            <p:txEl>
                                              <p:pRg st="2" end="2"/>
                                            </p:txEl>
                                          </p:spTgt>
                                        </p:tgtEl>
                                      </p:cBhvr>
                                    </p:animEffect>
                                    <p:anim calcmode="lin" valueType="num">
                                      <p:cBhvr>
                                        <p:cTn id="42" dur="1000"/>
                                        <p:tgtEl>
                                          <p:spTgt spid="21">
                                            <p:txEl>
                                              <p:pRg st="2" end="2"/>
                                            </p:txEl>
                                          </p:spTgt>
                                        </p:tgtEl>
                                        <p:attrNameLst>
                                          <p:attrName>ppt_x</p:attrName>
                                        </p:attrNameLst>
                                      </p:cBhvr>
                                      <p:tavLst>
                                        <p:tav tm="0">
                                          <p:val>
                                            <p:strVal val="ppt_x"/>
                                          </p:val>
                                        </p:tav>
                                        <p:tav tm="100000">
                                          <p:val>
                                            <p:strVal val="ppt_x"/>
                                          </p:val>
                                        </p:tav>
                                      </p:tavLst>
                                    </p:anim>
                                    <p:anim calcmode="lin" valueType="num">
                                      <p:cBhvr>
                                        <p:cTn id="43" dur="1000"/>
                                        <p:tgtEl>
                                          <p:spTgt spid="21">
                                            <p:txEl>
                                              <p:pRg st="2" end="2"/>
                                            </p:txEl>
                                          </p:spTgt>
                                        </p:tgtEl>
                                        <p:attrNameLst>
                                          <p:attrName>ppt_y</p:attrName>
                                        </p:attrNameLst>
                                      </p:cBhvr>
                                      <p:tavLst>
                                        <p:tav tm="0">
                                          <p:val>
                                            <p:strVal val="ppt_y"/>
                                          </p:val>
                                        </p:tav>
                                        <p:tav tm="100000">
                                          <p:val>
                                            <p:strVal val="ppt_y+.1"/>
                                          </p:val>
                                        </p:tav>
                                      </p:tavLst>
                                    </p:anim>
                                    <p:set>
                                      <p:cBhvr>
                                        <p:cTn id="44" dur="1" fill="hold">
                                          <p:stCondLst>
                                            <p:cond delay="999"/>
                                          </p:stCondLst>
                                        </p:cTn>
                                        <p:tgtEl>
                                          <p:spTgt spid="21">
                                            <p:txEl>
                                              <p:pRg st="2" end="2"/>
                                            </p:txEl>
                                          </p:spTgt>
                                        </p:tgtEl>
                                        <p:attrNameLst>
                                          <p:attrName>style.visibility</p:attrName>
                                        </p:attrNameLst>
                                      </p:cBhvr>
                                      <p:to>
                                        <p:strVal val="hidden"/>
                                      </p:to>
                                    </p:set>
                                  </p:childTnLst>
                                </p:cTn>
                              </p:par>
                              <p:par>
                                <p:cTn id="45" presetID="42" presetClass="exit" presetSubtype="0" fill="hold" grpId="1" nodeType="withEffect">
                                  <p:stCondLst>
                                    <p:cond delay="0"/>
                                  </p:stCondLst>
                                  <p:childTnLst>
                                    <p:animEffect transition="out" filter="fade">
                                      <p:cBhvr>
                                        <p:cTn id="46" dur="1000"/>
                                        <p:tgtEl>
                                          <p:spTgt spid="21">
                                            <p:txEl>
                                              <p:pRg st="3" end="3"/>
                                            </p:txEl>
                                          </p:spTgt>
                                        </p:tgtEl>
                                      </p:cBhvr>
                                    </p:animEffect>
                                    <p:anim calcmode="lin" valueType="num">
                                      <p:cBhvr>
                                        <p:cTn id="47" dur="1000"/>
                                        <p:tgtEl>
                                          <p:spTgt spid="21">
                                            <p:txEl>
                                              <p:pRg st="3" end="3"/>
                                            </p:txEl>
                                          </p:spTgt>
                                        </p:tgtEl>
                                        <p:attrNameLst>
                                          <p:attrName>ppt_x</p:attrName>
                                        </p:attrNameLst>
                                      </p:cBhvr>
                                      <p:tavLst>
                                        <p:tav tm="0">
                                          <p:val>
                                            <p:strVal val="ppt_x"/>
                                          </p:val>
                                        </p:tav>
                                        <p:tav tm="100000">
                                          <p:val>
                                            <p:strVal val="ppt_x"/>
                                          </p:val>
                                        </p:tav>
                                      </p:tavLst>
                                    </p:anim>
                                    <p:anim calcmode="lin" valueType="num">
                                      <p:cBhvr>
                                        <p:cTn id="48" dur="1000"/>
                                        <p:tgtEl>
                                          <p:spTgt spid="21">
                                            <p:txEl>
                                              <p:pRg st="3" end="3"/>
                                            </p:txEl>
                                          </p:spTgt>
                                        </p:tgtEl>
                                        <p:attrNameLst>
                                          <p:attrName>ppt_y</p:attrName>
                                        </p:attrNameLst>
                                      </p:cBhvr>
                                      <p:tavLst>
                                        <p:tav tm="0">
                                          <p:val>
                                            <p:strVal val="ppt_y"/>
                                          </p:val>
                                        </p:tav>
                                        <p:tav tm="100000">
                                          <p:val>
                                            <p:strVal val="ppt_y+.1"/>
                                          </p:val>
                                        </p:tav>
                                      </p:tavLst>
                                    </p:anim>
                                    <p:set>
                                      <p:cBhvr>
                                        <p:cTn id="49" dur="1" fill="hold">
                                          <p:stCondLst>
                                            <p:cond delay="999"/>
                                          </p:stCondLst>
                                        </p:cTn>
                                        <p:tgtEl>
                                          <p:spTgt spid="21">
                                            <p:txEl>
                                              <p:pRg st="3" end="3"/>
                                            </p:txEl>
                                          </p:spTgt>
                                        </p:tgtEl>
                                        <p:attrNameLst>
                                          <p:attrName>style.visibility</p:attrName>
                                        </p:attrNameLst>
                                      </p:cBhvr>
                                      <p:to>
                                        <p:strVal val="hidden"/>
                                      </p:to>
                                    </p:set>
                                  </p:childTnLst>
                                </p:cTn>
                              </p:par>
                              <p:par>
                                <p:cTn id="50" presetID="42" presetClass="exit" presetSubtype="0" fill="hold" grpId="1" nodeType="withEffect">
                                  <p:stCondLst>
                                    <p:cond delay="0"/>
                                  </p:stCondLst>
                                  <p:childTnLst>
                                    <p:animEffect transition="out" filter="fade">
                                      <p:cBhvr>
                                        <p:cTn id="51" dur="1000"/>
                                        <p:tgtEl>
                                          <p:spTgt spid="21">
                                            <p:txEl>
                                              <p:pRg st="4" end="4"/>
                                            </p:txEl>
                                          </p:spTgt>
                                        </p:tgtEl>
                                      </p:cBhvr>
                                    </p:animEffect>
                                    <p:anim calcmode="lin" valueType="num">
                                      <p:cBhvr>
                                        <p:cTn id="52" dur="1000"/>
                                        <p:tgtEl>
                                          <p:spTgt spid="21">
                                            <p:txEl>
                                              <p:pRg st="4" end="4"/>
                                            </p:txEl>
                                          </p:spTgt>
                                        </p:tgtEl>
                                        <p:attrNameLst>
                                          <p:attrName>ppt_x</p:attrName>
                                        </p:attrNameLst>
                                      </p:cBhvr>
                                      <p:tavLst>
                                        <p:tav tm="0">
                                          <p:val>
                                            <p:strVal val="ppt_x"/>
                                          </p:val>
                                        </p:tav>
                                        <p:tav tm="100000">
                                          <p:val>
                                            <p:strVal val="ppt_x"/>
                                          </p:val>
                                        </p:tav>
                                      </p:tavLst>
                                    </p:anim>
                                    <p:anim calcmode="lin" valueType="num">
                                      <p:cBhvr>
                                        <p:cTn id="53" dur="1000"/>
                                        <p:tgtEl>
                                          <p:spTgt spid="21">
                                            <p:txEl>
                                              <p:pRg st="4" end="4"/>
                                            </p:txEl>
                                          </p:spTgt>
                                        </p:tgtEl>
                                        <p:attrNameLst>
                                          <p:attrName>ppt_y</p:attrName>
                                        </p:attrNameLst>
                                      </p:cBhvr>
                                      <p:tavLst>
                                        <p:tav tm="0">
                                          <p:val>
                                            <p:strVal val="ppt_y"/>
                                          </p:val>
                                        </p:tav>
                                        <p:tav tm="100000">
                                          <p:val>
                                            <p:strVal val="ppt_y+.1"/>
                                          </p:val>
                                        </p:tav>
                                      </p:tavLst>
                                    </p:anim>
                                    <p:set>
                                      <p:cBhvr>
                                        <p:cTn id="54" dur="1" fill="hold">
                                          <p:stCondLst>
                                            <p:cond delay="999"/>
                                          </p:stCondLst>
                                        </p:cTn>
                                        <p:tgtEl>
                                          <p:spTgt spid="21">
                                            <p:txEl>
                                              <p:pRg st="4" end="4"/>
                                            </p:txEl>
                                          </p:spTgt>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47" presetClass="entr" presetSubtype="0" fill="hold" grpId="0" nodeType="clickEffect">
                                  <p:stCondLst>
                                    <p:cond delay="0"/>
                                  </p:stCondLst>
                                  <p:childTnLst>
                                    <p:set>
                                      <p:cBhvr>
                                        <p:cTn id="58" dur="1" fill="hold">
                                          <p:stCondLst>
                                            <p:cond delay="0"/>
                                          </p:stCondLst>
                                        </p:cTn>
                                        <p:tgtEl>
                                          <p:spTgt spid="24">
                                            <p:txEl>
                                              <p:pRg st="0" end="0"/>
                                            </p:txEl>
                                          </p:spTgt>
                                        </p:tgtEl>
                                        <p:attrNameLst>
                                          <p:attrName>style.visibility</p:attrName>
                                        </p:attrNameLst>
                                      </p:cBhvr>
                                      <p:to>
                                        <p:strVal val="visible"/>
                                      </p:to>
                                    </p:set>
                                    <p:animEffect transition="in" filter="fade">
                                      <p:cBhvr>
                                        <p:cTn id="59" dur="500"/>
                                        <p:tgtEl>
                                          <p:spTgt spid="24">
                                            <p:txEl>
                                              <p:pRg st="0" end="0"/>
                                            </p:txEl>
                                          </p:spTgt>
                                        </p:tgtEl>
                                      </p:cBhvr>
                                    </p:animEffect>
                                    <p:anim calcmode="lin" valueType="num">
                                      <p:cBhvr>
                                        <p:cTn id="60"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p:cTn id="61" dur="500" fill="hold"/>
                                        <p:tgtEl>
                                          <p:spTgt spid="24">
                                            <p:txEl>
                                              <p:pRg st="0" end="0"/>
                                            </p:txEl>
                                          </p:spTgt>
                                        </p:tgtEl>
                                        <p:attrNameLst>
                                          <p:attrName>ppt_y</p:attrName>
                                        </p:attrNameLst>
                                      </p:cBhvr>
                                      <p:tavLst>
                                        <p:tav tm="0">
                                          <p:val>
                                            <p:strVal val="#ppt_y-.1"/>
                                          </p:val>
                                        </p:tav>
                                        <p:tav tm="100000">
                                          <p:val>
                                            <p:strVal val="#ppt_y"/>
                                          </p:val>
                                        </p:tav>
                                      </p:tavLst>
                                    </p:anim>
                                  </p:childTnLst>
                                </p:cTn>
                              </p:par>
                              <p:par>
                                <p:cTn id="62" presetID="47" presetClass="entr" presetSubtype="0" fill="hold" grpId="0" nodeType="withEffect">
                                  <p:stCondLst>
                                    <p:cond delay="0"/>
                                  </p:stCondLst>
                                  <p:childTnLst>
                                    <p:set>
                                      <p:cBhvr>
                                        <p:cTn id="63" dur="1" fill="hold">
                                          <p:stCondLst>
                                            <p:cond delay="0"/>
                                          </p:stCondLst>
                                        </p:cTn>
                                        <p:tgtEl>
                                          <p:spTgt spid="24">
                                            <p:txEl>
                                              <p:pRg st="1" end="1"/>
                                            </p:txEl>
                                          </p:spTgt>
                                        </p:tgtEl>
                                        <p:attrNameLst>
                                          <p:attrName>style.visibility</p:attrName>
                                        </p:attrNameLst>
                                      </p:cBhvr>
                                      <p:to>
                                        <p:strVal val="visible"/>
                                      </p:to>
                                    </p:set>
                                    <p:animEffect transition="in" filter="fade">
                                      <p:cBhvr>
                                        <p:cTn id="64" dur="500"/>
                                        <p:tgtEl>
                                          <p:spTgt spid="24">
                                            <p:txEl>
                                              <p:pRg st="1" end="1"/>
                                            </p:txEl>
                                          </p:spTgt>
                                        </p:tgtEl>
                                      </p:cBhvr>
                                    </p:animEffect>
                                    <p:anim calcmode="lin" valueType="num">
                                      <p:cBhvr>
                                        <p:cTn id="65" dur="500" fill="hold"/>
                                        <p:tgtEl>
                                          <p:spTgt spid="24">
                                            <p:txEl>
                                              <p:pRg st="1" end="1"/>
                                            </p:txEl>
                                          </p:spTgt>
                                        </p:tgtEl>
                                        <p:attrNameLst>
                                          <p:attrName>ppt_x</p:attrName>
                                        </p:attrNameLst>
                                      </p:cBhvr>
                                      <p:tavLst>
                                        <p:tav tm="0">
                                          <p:val>
                                            <p:strVal val="#ppt_x"/>
                                          </p:val>
                                        </p:tav>
                                        <p:tav tm="100000">
                                          <p:val>
                                            <p:strVal val="#ppt_x"/>
                                          </p:val>
                                        </p:tav>
                                      </p:tavLst>
                                    </p:anim>
                                    <p:anim calcmode="lin" valueType="num">
                                      <p:cBhvr>
                                        <p:cTn id="66" dur="500" fill="hold"/>
                                        <p:tgtEl>
                                          <p:spTgt spid="24">
                                            <p:txEl>
                                              <p:pRg st="1" end="1"/>
                                            </p:txEl>
                                          </p:spTgt>
                                        </p:tgtEl>
                                        <p:attrNameLst>
                                          <p:attrName>ppt_y</p:attrName>
                                        </p:attrNameLst>
                                      </p:cBhvr>
                                      <p:tavLst>
                                        <p:tav tm="0">
                                          <p:val>
                                            <p:strVal val="#ppt_y-.1"/>
                                          </p:val>
                                        </p:tav>
                                        <p:tav tm="100000">
                                          <p:val>
                                            <p:strVal val="#ppt_y"/>
                                          </p:val>
                                        </p:tav>
                                      </p:tavLst>
                                    </p:anim>
                                  </p:childTnLst>
                                </p:cTn>
                              </p:par>
                            </p:childTnLst>
                          </p:cTn>
                        </p:par>
                        <p:par>
                          <p:cTn id="67" fill="hold">
                            <p:stCondLst>
                              <p:cond delay="500"/>
                            </p:stCondLst>
                            <p:childTnLst>
                              <p:par>
                                <p:cTn id="68" presetID="47" presetClass="entr" presetSubtype="0" fill="hold" grpId="0" nodeType="afterEffect">
                                  <p:stCondLst>
                                    <p:cond delay="0"/>
                                  </p:stCondLst>
                                  <p:childTnLst>
                                    <p:set>
                                      <p:cBhvr>
                                        <p:cTn id="69" dur="1" fill="hold">
                                          <p:stCondLst>
                                            <p:cond delay="0"/>
                                          </p:stCondLst>
                                        </p:cTn>
                                        <p:tgtEl>
                                          <p:spTgt spid="24">
                                            <p:txEl>
                                              <p:pRg st="2" end="2"/>
                                            </p:txEl>
                                          </p:spTgt>
                                        </p:tgtEl>
                                        <p:attrNameLst>
                                          <p:attrName>style.visibility</p:attrName>
                                        </p:attrNameLst>
                                      </p:cBhvr>
                                      <p:to>
                                        <p:strVal val="visible"/>
                                      </p:to>
                                    </p:set>
                                    <p:animEffect transition="in" filter="fade">
                                      <p:cBhvr>
                                        <p:cTn id="70" dur="500"/>
                                        <p:tgtEl>
                                          <p:spTgt spid="24">
                                            <p:txEl>
                                              <p:pRg st="2" end="2"/>
                                            </p:txEl>
                                          </p:spTgt>
                                        </p:tgtEl>
                                      </p:cBhvr>
                                    </p:animEffect>
                                    <p:anim calcmode="lin" valueType="num">
                                      <p:cBhvr>
                                        <p:cTn id="71" dur="500" fill="hold"/>
                                        <p:tgtEl>
                                          <p:spTgt spid="24">
                                            <p:txEl>
                                              <p:pRg st="2" end="2"/>
                                            </p:txEl>
                                          </p:spTgt>
                                        </p:tgtEl>
                                        <p:attrNameLst>
                                          <p:attrName>ppt_x</p:attrName>
                                        </p:attrNameLst>
                                      </p:cBhvr>
                                      <p:tavLst>
                                        <p:tav tm="0">
                                          <p:val>
                                            <p:strVal val="#ppt_x"/>
                                          </p:val>
                                        </p:tav>
                                        <p:tav tm="100000">
                                          <p:val>
                                            <p:strVal val="#ppt_x"/>
                                          </p:val>
                                        </p:tav>
                                      </p:tavLst>
                                    </p:anim>
                                    <p:anim calcmode="lin" valueType="num">
                                      <p:cBhvr>
                                        <p:cTn id="72" dur="500" fill="hold"/>
                                        <p:tgtEl>
                                          <p:spTgt spid="24">
                                            <p:txEl>
                                              <p:pRg st="2" end="2"/>
                                            </p:txEl>
                                          </p:spTgt>
                                        </p:tgtEl>
                                        <p:attrNameLst>
                                          <p:attrName>ppt_y</p:attrName>
                                        </p:attrNameLst>
                                      </p:cBhvr>
                                      <p:tavLst>
                                        <p:tav tm="0">
                                          <p:val>
                                            <p:strVal val="#ppt_y-.1"/>
                                          </p:val>
                                        </p:tav>
                                        <p:tav tm="100000">
                                          <p:val>
                                            <p:strVal val="#ppt_y"/>
                                          </p:val>
                                        </p:tav>
                                      </p:tavLst>
                                    </p:anim>
                                  </p:childTnLst>
                                </p:cTn>
                              </p:par>
                            </p:childTnLst>
                          </p:cTn>
                        </p:par>
                        <p:par>
                          <p:cTn id="73" fill="hold">
                            <p:stCondLst>
                              <p:cond delay="1000"/>
                            </p:stCondLst>
                            <p:childTnLst>
                              <p:par>
                                <p:cTn id="74" presetID="47" presetClass="entr" presetSubtype="0" fill="hold" grpId="0" nodeType="afterEffect">
                                  <p:stCondLst>
                                    <p:cond delay="0"/>
                                  </p:stCondLst>
                                  <p:childTnLst>
                                    <p:set>
                                      <p:cBhvr>
                                        <p:cTn id="75" dur="1" fill="hold">
                                          <p:stCondLst>
                                            <p:cond delay="0"/>
                                          </p:stCondLst>
                                        </p:cTn>
                                        <p:tgtEl>
                                          <p:spTgt spid="24">
                                            <p:txEl>
                                              <p:pRg st="3" end="3"/>
                                            </p:txEl>
                                          </p:spTgt>
                                        </p:tgtEl>
                                        <p:attrNameLst>
                                          <p:attrName>style.visibility</p:attrName>
                                        </p:attrNameLst>
                                      </p:cBhvr>
                                      <p:to>
                                        <p:strVal val="visible"/>
                                      </p:to>
                                    </p:set>
                                    <p:animEffect transition="in" filter="fade">
                                      <p:cBhvr>
                                        <p:cTn id="76" dur="500"/>
                                        <p:tgtEl>
                                          <p:spTgt spid="24">
                                            <p:txEl>
                                              <p:pRg st="3" end="3"/>
                                            </p:txEl>
                                          </p:spTgt>
                                        </p:tgtEl>
                                      </p:cBhvr>
                                    </p:animEffect>
                                    <p:anim calcmode="lin" valueType="num">
                                      <p:cBhvr>
                                        <p:cTn id="77" dur="500" fill="hold"/>
                                        <p:tgtEl>
                                          <p:spTgt spid="24">
                                            <p:txEl>
                                              <p:pRg st="3" end="3"/>
                                            </p:txEl>
                                          </p:spTgt>
                                        </p:tgtEl>
                                        <p:attrNameLst>
                                          <p:attrName>ppt_x</p:attrName>
                                        </p:attrNameLst>
                                      </p:cBhvr>
                                      <p:tavLst>
                                        <p:tav tm="0">
                                          <p:val>
                                            <p:strVal val="#ppt_x"/>
                                          </p:val>
                                        </p:tav>
                                        <p:tav tm="100000">
                                          <p:val>
                                            <p:strVal val="#ppt_x"/>
                                          </p:val>
                                        </p:tav>
                                      </p:tavLst>
                                    </p:anim>
                                    <p:anim calcmode="lin" valueType="num">
                                      <p:cBhvr>
                                        <p:cTn id="78" dur="500" fill="hold"/>
                                        <p:tgtEl>
                                          <p:spTgt spid="24">
                                            <p:txEl>
                                              <p:pRg st="3" end="3"/>
                                            </p:txEl>
                                          </p:spTgt>
                                        </p:tgtEl>
                                        <p:attrNameLst>
                                          <p:attrName>ppt_y</p:attrName>
                                        </p:attrNameLst>
                                      </p:cBhvr>
                                      <p:tavLst>
                                        <p:tav tm="0">
                                          <p:val>
                                            <p:strVal val="#ppt_y-.1"/>
                                          </p:val>
                                        </p:tav>
                                        <p:tav tm="100000">
                                          <p:val>
                                            <p:strVal val="#ppt_y"/>
                                          </p:val>
                                        </p:tav>
                                      </p:tavLst>
                                    </p:anim>
                                  </p:childTnLst>
                                </p:cTn>
                              </p:par>
                            </p:childTnLst>
                          </p:cTn>
                        </p:par>
                        <p:par>
                          <p:cTn id="79" fill="hold">
                            <p:stCondLst>
                              <p:cond delay="1500"/>
                            </p:stCondLst>
                            <p:childTnLst>
                              <p:par>
                                <p:cTn id="80" presetID="47" presetClass="entr" presetSubtype="0" fill="hold" grpId="0" nodeType="afterEffect">
                                  <p:stCondLst>
                                    <p:cond delay="0"/>
                                  </p:stCondLst>
                                  <p:childTnLst>
                                    <p:set>
                                      <p:cBhvr>
                                        <p:cTn id="81" dur="1" fill="hold">
                                          <p:stCondLst>
                                            <p:cond delay="0"/>
                                          </p:stCondLst>
                                        </p:cTn>
                                        <p:tgtEl>
                                          <p:spTgt spid="24">
                                            <p:txEl>
                                              <p:pRg st="4" end="4"/>
                                            </p:txEl>
                                          </p:spTgt>
                                        </p:tgtEl>
                                        <p:attrNameLst>
                                          <p:attrName>style.visibility</p:attrName>
                                        </p:attrNameLst>
                                      </p:cBhvr>
                                      <p:to>
                                        <p:strVal val="visible"/>
                                      </p:to>
                                    </p:set>
                                    <p:animEffect transition="in" filter="fade">
                                      <p:cBhvr>
                                        <p:cTn id="82" dur="500"/>
                                        <p:tgtEl>
                                          <p:spTgt spid="24">
                                            <p:txEl>
                                              <p:pRg st="4" end="4"/>
                                            </p:txEl>
                                          </p:spTgt>
                                        </p:tgtEl>
                                      </p:cBhvr>
                                    </p:animEffect>
                                    <p:anim calcmode="lin" valueType="num">
                                      <p:cBhvr>
                                        <p:cTn id="83" dur="500" fill="hold"/>
                                        <p:tgtEl>
                                          <p:spTgt spid="24">
                                            <p:txEl>
                                              <p:pRg st="4" end="4"/>
                                            </p:txEl>
                                          </p:spTgt>
                                        </p:tgtEl>
                                        <p:attrNameLst>
                                          <p:attrName>ppt_x</p:attrName>
                                        </p:attrNameLst>
                                      </p:cBhvr>
                                      <p:tavLst>
                                        <p:tav tm="0">
                                          <p:val>
                                            <p:strVal val="#ppt_x"/>
                                          </p:val>
                                        </p:tav>
                                        <p:tav tm="100000">
                                          <p:val>
                                            <p:strVal val="#ppt_x"/>
                                          </p:val>
                                        </p:tav>
                                      </p:tavLst>
                                    </p:anim>
                                    <p:anim calcmode="lin" valueType="num">
                                      <p:cBhvr>
                                        <p:cTn id="84" dur="500" fill="hold"/>
                                        <p:tgtEl>
                                          <p:spTgt spid="2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uiExpand="1" build="p"/>
      <p:bldP spid="21" grpId="1" build="allAtOnce"/>
      <p:bldP spid="24"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EDE6DA7-7A18-2E3D-C7A1-CE71B838EF14}"/>
              </a:ext>
            </a:extLst>
          </p:cNvPr>
          <p:cNvSpPr txBox="1"/>
          <p:nvPr/>
        </p:nvSpPr>
        <p:spPr>
          <a:xfrm>
            <a:off x="268491" y="806366"/>
            <a:ext cx="4667469" cy="461665"/>
          </a:xfrm>
          <a:prstGeom prst="rect">
            <a:avLst/>
          </a:prstGeom>
          <a:noFill/>
        </p:spPr>
        <p:txBody>
          <a:bodyPr wrap="square" rtlCol="0">
            <a:spAutoFit/>
          </a:bodyPr>
          <a:lstStyle/>
          <a:p>
            <a:r>
              <a:rPr lang="vi-VN" sz="2400" dirty="0">
                <a:latin typeface="Segoe UI Black" panose="020B0A02040204020203" pitchFamily="34" charset="0"/>
                <a:ea typeface="Segoe UI Black" panose="020B0A02040204020203" pitchFamily="34" charset="0"/>
              </a:rPr>
              <a:t>1.Đặc tả và yêu cầu hệ thống</a:t>
            </a:r>
            <a:endParaRPr lang="en-US" sz="2400" dirty="0">
              <a:latin typeface="Segoe UI Black" panose="020B0A02040204020203" pitchFamily="34" charset="0"/>
              <a:ea typeface="Segoe UI Black" panose="020B0A02040204020203" pitchFamily="34" charset="0"/>
            </a:endParaRPr>
          </a:p>
        </p:txBody>
      </p:sp>
      <p:sp>
        <p:nvSpPr>
          <p:cNvPr id="5" name="Rectangle: Rounded Corners 4">
            <a:extLst>
              <a:ext uri="{FF2B5EF4-FFF2-40B4-BE49-F238E27FC236}">
                <a16:creationId xmlns:a16="http://schemas.microsoft.com/office/drawing/2014/main" id="{7BFA7FB5-2C4E-95CE-FE18-012ACF83D0FC}"/>
              </a:ext>
            </a:extLst>
          </p:cNvPr>
          <p:cNvSpPr/>
          <p:nvPr/>
        </p:nvSpPr>
        <p:spPr>
          <a:xfrm>
            <a:off x="6919204" y="270976"/>
            <a:ext cx="914400" cy="313636"/>
          </a:xfrm>
          <a:prstGeom prst="roundRect">
            <a:avLst>
              <a:gd name="adj"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6" name="TextBox 5">
            <a:extLst>
              <a:ext uri="{FF2B5EF4-FFF2-40B4-BE49-F238E27FC236}">
                <a16:creationId xmlns:a16="http://schemas.microsoft.com/office/drawing/2014/main" id="{B32A63D5-1AED-F428-9D2A-FD90715922FA}"/>
              </a:ext>
            </a:extLst>
          </p:cNvPr>
          <p:cNvSpPr txBox="1"/>
          <p:nvPr/>
        </p:nvSpPr>
        <p:spPr>
          <a:xfrm>
            <a:off x="9538885" y="320072"/>
            <a:ext cx="561051" cy="215444"/>
          </a:xfrm>
          <a:prstGeom prst="rect">
            <a:avLst/>
          </a:prstGeom>
          <a:noFill/>
        </p:spPr>
        <p:txBody>
          <a:bodyPr wrap="none" lIns="0" tIns="0" rIns="0" bIns="0" rtlCol="0">
            <a:spAutoFit/>
          </a:bodyPr>
          <a:lstStyle/>
          <a:p>
            <a:pPr algn="l"/>
            <a:r>
              <a:rPr lang="en-US" sz="1400" b="1" dirty="0" err="1">
                <a:solidFill>
                  <a:sysClr val="windowText" lastClr="000000"/>
                </a:solidFill>
                <a:latin typeface="#9Slide03 Play" panose="00000500000000000000" pitchFamily="2" charset="0"/>
              </a:rPr>
              <a:t>Phần</a:t>
            </a:r>
            <a:r>
              <a:rPr lang="en-US" sz="1400" b="1" dirty="0">
                <a:solidFill>
                  <a:sysClr val="windowText" lastClr="000000"/>
                </a:solidFill>
                <a:latin typeface="#9Slide03 Play" panose="00000500000000000000" pitchFamily="2" charset="0"/>
              </a:rPr>
              <a:t> </a:t>
            </a:r>
            <a:r>
              <a:rPr lang="vi-VN" sz="1400" b="1" dirty="0">
                <a:solidFill>
                  <a:sysClr val="windowText" lastClr="000000"/>
                </a:solidFill>
                <a:latin typeface="#9Slide03 Play" panose="00000500000000000000" pitchFamily="2" charset="0"/>
              </a:rPr>
              <a:t>II</a:t>
            </a:r>
            <a:r>
              <a:rPr lang="en-US" sz="1400" b="1" dirty="0">
                <a:solidFill>
                  <a:sysClr val="windowText" lastClr="000000"/>
                </a:solidFill>
                <a:latin typeface="#9Slide03 Play" panose="00000500000000000000" pitchFamily="2" charset="0"/>
              </a:rPr>
              <a:t>I</a:t>
            </a:r>
          </a:p>
        </p:txBody>
      </p:sp>
      <p:sp>
        <p:nvSpPr>
          <p:cNvPr id="7" name="TextBox 6">
            <a:extLst>
              <a:ext uri="{FF2B5EF4-FFF2-40B4-BE49-F238E27FC236}">
                <a16:creationId xmlns:a16="http://schemas.microsoft.com/office/drawing/2014/main" id="{9A487FE2-181C-4BFF-DBE1-936C02845ACE}"/>
              </a:ext>
            </a:extLst>
          </p:cNvPr>
          <p:cNvSpPr txBox="1"/>
          <p:nvPr/>
        </p:nvSpPr>
        <p:spPr>
          <a:xfrm>
            <a:off x="8287360" y="320072"/>
            <a:ext cx="512961" cy="215444"/>
          </a:xfrm>
          <a:prstGeom prst="rect">
            <a:avLst/>
          </a:prstGeom>
          <a:noFill/>
        </p:spPr>
        <p:txBody>
          <a:bodyPr wrap="none" lIns="0" tIns="0" rIns="0" bIns="0" rtlCol="0">
            <a:spAutoFit/>
          </a:bodyPr>
          <a:lstStyle/>
          <a:p>
            <a:pPr algn="l"/>
            <a:r>
              <a:rPr lang="en-US" sz="1400" b="1" dirty="0" err="1">
                <a:latin typeface="#9Slide03 Play" panose="00000500000000000000" pitchFamily="2" charset="0"/>
              </a:rPr>
              <a:t>Phần</a:t>
            </a:r>
            <a:r>
              <a:rPr lang="en-US" sz="1400" b="1" dirty="0">
                <a:latin typeface="#9Slide03 Play" panose="00000500000000000000" pitchFamily="2" charset="0"/>
              </a:rPr>
              <a:t> II</a:t>
            </a:r>
          </a:p>
        </p:txBody>
      </p:sp>
      <p:sp>
        <p:nvSpPr>
          <p:cNvPr id="8" name="TextBox 7">
            <a:extLst>
              <a:ext uri="{FF2B5EF4-FFF2-40B4-BE49-F238E27FC236}">
                <a16:creationId xmlns:a16="http://schemas.microsoft.com/office/drawing/2014/main" id="{A24A4029-4EB2-6950-B054-E14743581A5F}"/>
              </a:ext>
            </a:extLst>
          </p:cNvPr>
          <p:cNvSpPr txBox="1"/>
          <p:nvPr/>
        </p:nvSpPr>
        <p:spPr>
          <a:xfrm>
            <a:off x="5795530" y="320072"/>
            <a:ext cx="687689" cy="215444"/>
          </a:xfrm>
          <a:prstGeom prst="rect">
            <a:avLst/>
          </a:prstGeom>
          <a:noFill/>
        </p:spPr>
        <p:txBody>
          <a:bodyPr wrap="none" lIns="0" tIns="0" rIns="0" bIns="0" rtlCol="0">
            <a:spAutoFit/>
          </a:bodyPr>
          <a:lstStyle/>
          <a:p>
            <a:pPr algn="l"/>
            <a:r>
              <a:rPr lang="en-US" sz="1400" b="1" dirty="0">
                <a:latin typeface="#9Slide03 Play" panose="00000500000000000000" pitchFamily="2" charset="0"/>
              </a:rPr>
              <a:t>Member</a:t>
            </a:r>
          </a:p>
        </p:txBody>
      </p:sp>
      <p:sp>
        <p:nvSpPr>
          <p:cNvPr id="9" name="TextBox 8">
            <a:extLst>
              <a:ext uri="{FF2B5EF4-FFF2-40B4-BE49-F238E27FC236}">
                <a16:creationId xmlns:a16="http://schemas.microsoft.com/office/drawing/2014/main" id="{7B946EBD-A2C6-EEA0-B53A-1EF09B50CD85}"/>
              </a:ext>
            </a:extLst>
          </p:cNvPr>
          <p:cNvSpPr txBox="1"/>
          <p:nvPr/>
        </p:nvSpPr>
        <p:spPr>
          <a:xfrm>
            <a:off x="10715426" y="320072"/>
            <a:ext cx="657231" cy="215444"/>
          </a:xfrm>
          <a:prstGeom prst="rect">
            <a:avLst/>
          </a:prstGeom>
          <a:noFill/>
        </p:spPr>
        <p:txBody>
          <a:bodyPr wrap="none" lIns="0" tIns="0" rIns="0" bIns="0" rtlCol="0">
            <a:spAutoFit/>
          </a:bodyPr>
          <a:lstStyle/>
          <a:p>
            <a:pPr algn="l"/>
            <a:r>
              <a:rPr lang="en-US" sz="1400" b="1" dirty="0" err="1">
                <a:latin typeface="#9Slide03 Play" panose="00000500000000000000" pitchFamily="2" charset="0"/>
              </a:rPr>
              <a:t>Phần</a:t>
            </a:r>
            <a:r>
              <a:rPr lang="en-US" sz="1400" b="1" dirty="0">
                <a:latin typeface="#9Slide03 Play" panose="00000500000000000000" pitchFamily="2" charset="0"/>
              </a:rPr>
              <a:t> </a:t>
            </a:r>
            <a:r>
              <a:rPr lang="vi-VN" sz="1400" b="1" dirty="0">
                <a:latin typeface="#9Slide03 Play" panose="00000500000000000000" pitchFamily="2" charset="0"/>
              </a:rPr>
              <a:t>IV</a:t>
            </a:r>
            <a:endParaRPr lang="en-US" sz="1400" b="1" dirty="0">
              <a:latin typeface="#9Slide03 Play" panose="00000500000000000000" pitchFamily="2" charset="0"/>
            </a:endParaRPr>
          </a:p>
        </p:txBody>
      </p:sp>
      <p:sp>
        <p:nvSpPr>
          <p:cNvPr id="10" name="TextBox 9">
            <a:extLst>
              <a:ext uri="{FF2B5EF4-FFF2-40B4-BE49-F238E27FC236}">
                <a16:creationId xmlns:a16="http://schemas.microsoft.com/office/drawing/2014/main" id="{25BEC54C-4CE2-283E-310D-978BEAF524F4}"/>
              </a:ext>
            </a:extLst>
          </p:cNvPr>
          <p:cNvSpPr txBox="1"/>
          <p:nvPr/>
        </p:nvSpPr>
        <p:spPr>
          <a:xfrm>
            <a:off x="7132015" y="320072"/>
            <a:ext cx="537006" cy="215444"/>
          </a:xfrm>
          <a:prstGeom prst="rect">
            <a:avLst/>
          </a:prstGeom>
          <a:noFill/>
        </p:spPr>
        <p:txBody>
          <a:bodyPr wrap="none" lIns="0" tIns="0" rIns="0" bIns="0" rtlCol="0">
            <a:spAutoFit/>
          </a:bodyPr>
          <a:lstStyle/>
          <a:p>
            <a:pPr algn="l"/>
            <a:r>
              <a:rPr lang="en-US" sz="1400" b="1" dirty="0" err="1">
                <a:solidFill>
                  <a:schemeClr val="bg1"/>
                </a:solidFill>
                <a:latin typeface="#9Slide03 Play" panose="00000500000000000000" pitchFamily="2" charset="0"/>
              </a:rPr>
              <a:t>Phần</a:t>
            </a:r>
            <a:r>
              <a:rPr lang="en-US" sz="1400" b="1" dirty="0">
                <a:solidFill>
                  <a:schemeClr val="bg1"/>
                </a:solidFill>
                <a:latin typeface="#9Slide03 Play" panose="00000500000000000000" pitchFamily="2" charset="0"/>
              </a:rPr>
              <a:t> I</a:t>
            </a:r>
          </a:p>
        </p:txBody>
      </p:sp>
      <p:sp>
        <p:nvSpPr>
          <p:cNvPr id="11" name="TextBox 10">
            <a:extLst>
              <a:ext uri="{FF2B5EF4-FFF2-40B4-BE49-F238E27FC236}">
                <a16:creationId xmlns:a16="http://schemas.microsoft.com/office/drawing/2014/main" id="{014038DA-C5DE-6705-5214-4ACD89862B8A}"/>
              </a:ext>
            </a:extLst>
          </p:cNvPr>
          <p:cNvSpPr txBox="1"/>
          <p:nvPr/>
        </p:nvSpPr>
        <p:spPr>
          <a:xfrm>
            <a:off x="4648200" y="320072"/>
            <a:ext cx="498534" cy="215444"/>
          </a:xfrm>
          <a:prstGeom prst="rect">
            <a:avLst/>
          </a:prstGeom>
          <a:noFill/>
        </p:spPr>
        <p:txBody>
          <a:bodyPr wrap="none" lIns="0" tIns="0" rIns="0" bIns="0" rtlCol="0">
            <a:spAutoFit/>
          </a:bodyPr>
          <a:lstStyle/>
          <a:p>
            <a:pPr algn="l"/>
            <a:r>
              <a:rPr lang="en-US" sz="1400" b="1" dirty="0">
                <a:latin typeface="#9Slide03 Play" panose="00000500000000000000" pitchFamily="2" charset="0"/>
              </a:rPr>
              <a:t>Home</a:t>
            </a:r>
          </a:p>
        </p:txBody>
      </p:sp>
      <p:sp>
        <p:nvSpPr>
          <p:cNvPr id="12" name="Hình Bầu dục 20">
            <a:hlinkClick r:id="" action="ppaction://hlinkshowjump?jump=nextslide"/>
            <a:extLst>
              <a:ext uri="{FF2B5EF4-FFF2-40B4-BE49-F238E27FC236}">
                <a16:creationId xmlns:a16="http://schemas.microsoft.com/office/drawing/2014/main" id="{CFEA752B-2F02-30BF-D0FB-B6FE1A7BAA3A}"/>
              </a:ext>
            </a:extLst>
          </p:cNvPr>
          <p:cNvSpPr/>
          <p:nvPr/>
        </p:nvSpPr>
        <p:spPr>
          <a:xfrm>
            <a:off x="6199483" y="6036469"/>
            <a:ext cx="384674" cy="384674"/>
          </a:xfrm>
          <a:prstGeom prst="ellipse">
            <a:avLst/>
          </a:prstGeom>
          <a:solidFill>
            <a:srgbClr val="FF0000"/>
          </a:solidFill>
          <a:ln>
            <a:noFill/>
          </a:ln>
          <a:effectLst>
            <a:outerShdw blurRad="228600" dist="127000" dir="8100000" algn="tr" rotWithShape="0">
              <a:srgbClr val="467076">
                <a:alpha val="5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 name="Đồ họa 45" descr="Caret Left with solid fill">
            <a:hlinkClick r:id="" action="ppaction://hlinkshowjump?jump=nextslide"/>
            <a:extLst>
              <a:ext uri="{FF2B5EF4-FFF2-40B4-BE49-F238E27FC236}">
                <a16:creationId xmlns:a16="http://schemas.microsoft.com/office/drawing/2014/main" id="{F02F38D1-49F0-6581-909F-439D816B772D}"/>
              </a:ext>
            </a:extLst>
          </p:cNvPr>
          <p:cNvSpPr/>
          <p:nvPr/>
        </p:nvSpPr>
        <p:spPr>
          <a:xfrm flipH="1">
            <a:off x="6340482" y="6170351"/>
            <a:ext cx="102321" cy="116650"/>
          </a:xfrm>
          <a:custGeom>
            <a:avLst/>
            <a:gdLst>
              <a:gd name="connsiteX0" fmla="*/ 88957 w 102321"/>
              <a:gd name="connsiteY0" fmla="*/ 116650 h 116650"/>
              <a:gd name="connsiteX1" fmla="*/ 0 w 102321"/>
              <a:gd name="connsiteY1" fmla="*/ 58320 h 116650"/>
              <a:gd name="connsiteX2" fmla="*/ 88957 w 102321"/>
              <a:gd name="connsiteY2" fmla="*/ 0 h 116650"/>
              <a:gd name="connsiteX3" fmla="*/ 102318 w 102321"/>
              <a:gd name="connsiteY3" fmla="*/ 8757 h 116650"/>
              <a:gd name="connsiteX4" fmla="*/ 26716 w 102321"/>
              <a:gd name="connsiteY4" fmla="*/ 58320 h 116650"/>
              <a:gd name="connsiteX5" fmla="*/ 102322 w 102321"/>
              <a:gd name="connsiteY5" fmla="*/ 107893 h 116650"/>
              <a:gd name="connsiteX6" fmla="*/ 88957 w 102321"/>
              <a:gd name="connsiteY6" fmla="*/ 116650 h 116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321" h="116650">
                <a:moveTo>
                  <a:pt x="88957" y="116650"/>
                </a:moveTo>
                <a:lnTo>
                  <a:pt x="0" y="58320"/>
                </a:lnTo>
                <a:lnTo>
                  <a:pt x="88957" y="0"/>
                </a:lnTo>
                <a:lnTo>
                  <a:pt x="102318" y="8757"/>
                </a:lnTo>
                <a:lnTo>
                  <a:pt x="26716" y="58320"/>
                </a:lnTo>
                <a:lnTo>
                  <a:pt x="102322" y="107893"/>
                </a:lnTo>
                <a:lnTo>
                  <a:pt x="88957" y="116650"/>
                </a:lnTo>
                <a:close/>
              </a:path>
            </a:pathLst>
          </a:custGeom>
          <a:solidFill>
            <a:schemeClr val="bg1"/>
          </a:solidFill>
          <a:ln w="3076" cap="flat">
            <a:noFill/>
            <a:prstDash val="solid"/>
            <a:miter/>
          </a:ln>
        </p:spPr>
        <p:txBody>
          <a:bodyPr rtlCol="0" anchor="ctr"/>
          <a:lstStyle/>
          <a:p>
            <a:endParaRPr lang="vi-VN"/>
          </a:p>
        </p:txBody>
      </p:sp>
      <p:sp>
        <p:nvSpPr>
          <p:cNvPr id="14" name="Hình Bầu dục 22">
            <a:hlinkClick r:id="" action="ppaction://hlinkshowjump?jump=previousslide"/>
            <a:extLst>
              <a:ext uri="{FF2B5EF4-FFF2-40B4-BE49-F238E27FC236}">
                <a16:creationId xmlns:a16="http://schemas.microsoft.com/office/drawing/2014/main" id="{70165089-D6F9-9B2C-BAD9-89439B893CD4}"/>
              </a:ext>
            </a:extLst>
          </p:cNvPr>
          <p:cNvSpPr/>
          <p:nvPr/>
        </p:nvSpPr>
        <p:spPr>
          <a:xfrm>
            <a:off x="5602495" y="6036469"/>
            <a:ext cx="384674" cy="384674"/>
          </a:xfrm>
          <a:prstGeom prst="ellipse">
            <a:avLst/>
          </a:prstGeom>
          <a:solidFill>
            <a:schemeClr val="bg1"/>
          </a:solidFill>
          <a:ln>
            <a:noFill/>
          </a:ln>
          <a:effectLst>
            <a:outerShdw blurRad="228600" dist="127000" dir="8100000" algn="tr"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Đồ họa 46" descr="Caret Left with solid fill">
            <a:hlinkClick r:id="" action="ppaction://hlinkshowjump?jump=previousslide"/>
            <a:extLst>
              <a:ext uri="{FF2B5EF4-FFF2-40B4-BE49-F238E27FC236}">
                <a16:creationId xmlns:a16="http://schemas.microsoft.com/office/drawing/2014/main" id="{1972A802-50FD-87FD-743D-3E78C0EAA53A}"/>
              </a:ext>
            </a:extLst>
          </p:cNvPr>
          <p:cNvSpPr/>
          <p:nvPr/>
        </p:nvSpPr>
        <p:spPr>
          <a:xfrm>
            <a:off x="5743494" y="6170351"/>
            <a:ext cx="102321" cy="116650"/>
          </a:xfrm>
          <a:custGeom>
            <a:avLst/>
            <a:gdLst>
              <a:gd name="connsiteX0" fmla="*/ 88957 w 102321"/>
              <a:gd name="connsiteY0" fmla="*/ 116650 h 116650"/>
              <a:gd name="connsiteX1" fmla="*/ 0 w 102321"/>
              <a:gd name="connsiteY1" fmla="*/ 58320 h 116650"/>
              <a:gd name="connsiteX2" fmla="*/ 88957 w 102321"/>
              <a:gd name="connsiteY2" fmla="*/ 0 h 116650"/>
              <a:gd name="connsiteX3" fmla="*/ 102318 w 102321"/>
              <a:gd name="connsiteY3" fmla="*/ 8757 h 116650"/>
              <a:gd name="connsiteX4" fmla="*/ 26716 w 102321"/>
              <a:gd name="connsiteY4" fmla="*/ 58320 h 116650"/>
              <a:gd name="connsiteX5" fmla="*/ 102322 w 102321"/>
              <a:gd name="connsiteY5" fmla="*/ 107893 h 116650"/>
              <a:gd name="connsiteX6" fmla="*/ 88957 w 102321"/>
              <a:gd name="connsiteY6" fmla="*/ 116650 h 116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321" h="116650">
                <a:moveTo>
                  <a:pt x="88957" y="116650"/>
                </a:moveTo>
                <a:lnTo>
                  <a:pt x="0" y="58320"/>
                </a:lnTo>
                <a:lnTo>
                  <a:pt x="88957" y="0"/>
                </a:lnTo>
                <a:lnTo>
                  <a:pt x="102318" y="8757"/>
                </a:lnTo>
                <a:lnTo>
                  <a:pt x="26716" y="58320"/>
                </a:lnTo>
                <a:lnTo>
                  <a:pt x="102322" y="107893"/>
                </a:lnTo>
                <a:lnTo>
                  <a:pt x="88957" y="116650"/>
                </a:lnTo>
                <a:close/>
              </a:path>
            </a:pathLst>
          </a:custGeom>
          <a:solidFill>
            <a:srgbClr val="FF0000"/>
          </a:solidFill>
          <a:ln w="3076" cap="flat">
            <a:noFill/>
            <a:prstDash val="solid"/>
            <a:miter/>
          </a:ln>
        </p:spPr>
        <p:txBody>
          <a:bodyPr rtlCol="0" anchor="ctr"/>
          <a:lstStyle/>
          <a:p>
            <a:endParaRPr lang="vi-VN"/>
          </a:p>
        </p:txBody>
      </p:sp>
      <p:sp>
        <p:nvSpPr>
          <p:cNvPr id="16" name="TextBox 15">
            <a:extLst>
              <a:ext uri="{FF2B5EF4-FFF2-40B4-BE49-F238E27FC236}">
                <a16:creationId xmlns:a16="http://schemas.microsoft.com/office/drawing/2014/main" id="{F2AE0CE9-1D07-8C34-00D9-D04A1557E0FC}"/>
              </a:ext>
            </a:extLst>
          </p:cNvPr>
          <p:cNvSpPr txBox="1"/>
          <p:nvPr/>
        </p:nvSpPr>
        <p:spPr>
          <a:xfrm>
            <a:off x="729330" y="1354215"/>
            <a:ext cx="3600646" cy="369332"/>
          </a:xfrm>
          <a:prstGeom prst="rect">
            <a:avLst/>
          </a:prstGeom>
          <a:noFill/>
        </p:spPr>
        <p:txBody>
          <a:bodyPr wrap="square" rtlCol="0">
            <a:spAutoFit/>
          </a:bodyPr>
          <a:lstStyle/>
          <a:p>
            <a:pPr marL="285750" indent="-285750">
              <a:buFont typeface="Wingdings" panose="05000000000000000000" pitchFamily="2" charset="2"/>
              <a:buChar char="Ø"/>
            </a:pPr>
            <a:r>
              <a:rPr lang="vi-VN" sz="1800" b="1" i="1" dirty="0">
                <a:effectLst/>
                <a:latin typeface="Times New Roman" panose="02020603050405020304" pitchFamily="18" charset="0"/>
                <a:ea typeface="SimSun" panose="02010600030101010101" pitchFamily="2" charset="-122"/>
                <a:cs typeface="Times New Roman" panose="02020603050405020304" pitchFamily="18" charset="0"/>
              </a:rPr>
              <a:t>Quá trình Quản Lý:</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TextBox 16">
            <a:extLst>
              <a:ext uri="{FF2B5EF4-FFF2-40B4-BE49-F238E27FC236}">
                <a16:creationId xmlns:a16="http://schemas.microsoft.com/office/drawing/2014/main" id="{7BBDAB5B-4D4E-372C-214A-3ED7875892A9}"/>
              </a:ext>
            </a:extLst>
          </p:cNvPr>
          <p:cNvSpPr txBox="1"/>
          <p:nvPr/>
        </p:nvSpPr>
        <p:spPr>
          <a:xfrm>
            <a:off x="884768" y="1647323"/>
            <a:ext cx="6247247" cy="3925690"/>
          </a:xfrm>
          <a:prstGeom prst="rect">
            <a:avLst/>
          </a:prstGeom>
          <a:noFill/>
        </p:spPr>
        <p:txBody>
          <a:bodyPr wrap="square" rtlCol="0">
            <a:spAutoFit/>
          </a:bodyPr>
          <a:lstStyle/>
          <a:p>
            <a:pPr marL="0" marR="0" algn="just">
              <a:lnSpc>
                <a:spcPct val="107000"/>
              </a:lnSpc>
              <a:spcBef>
                <a:spcPts val="0"/>
              </a:spcBef>
              <a:spcAft>
                <a:spcPts val="0"/>
              </a:spcAft>
            </a:pPr>
            <a:r>
              <a:rPr lang="vi-VN" sz="1800" dirty="0">
                <a:effectLst/>
                <a:latin typeface="Times New Roman" panose="02020603050405020304" pitchFamily="18" charset="0"/>
                <a:ea typeface="SimSun" panose="02010600030101010101" pitchFamily="2" charset="-122"/>
                <a:cs typeface="Times New Roman" panose="02020603050405020304" pitchFamily="18" charset="0"/>
              </a:rPr>
              <a:t>- Hàng ngày, thủ thư cập nhật, sửa đổi thông tin về sách và độc giả, sách trong kho khi không cần dùng thủ thư sẽ thanh lý và khi thanh lý thông tin sẽ được lưu vào phiếu thanh lý.</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vi-VN" sz="1800" dirty="0">
                <a:effectLst/>
                <a:latin typeface="Times New Roman" panose="02020603050405020304" pitchFamily="18" charset="0"/>
                <a:ea typeface="SimSun" panose="02010600030101010101" pitchFamily="2" charset="-122"/>
                <a:cs typeface="Times New Roman" panose="02020603050405020304" pitchFamily="18" charset="0"/>
              </a:rPr>
              <a:t>- Thủ thư phải cập nhật và sửa đổi thông tin độc giả như: Mã độc giả, Tên độc giả, Ngày sinh, Số điện thoại, Email và Số cccd.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vi-VN" sz="1800" dirty="0">
                <a:effectLst/>
                <a:latin typeface="Times New Roman" panose="02020603050405020304" pitchFamily="18" charset="0"/>
                <a:ea typeface="SimSun" panose="02010600030101010101" pitchFamily="2" charset="-122"/>
                <a:cs typeface="Times New Roman" panose="02020603050405020304" pitchFamily="18" charset="0"/>
              </a:rPr>
              <a:t>-Thủ thư phải cập nhật và sửa đổi thông tin liên quan đến sách như: </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Mã sách, Tên sách, Danh sách tên tác giả, Vị trí lưu trữ, Nhà xuất bản, Năm xuất bản, Ngày nhập kho, Giá sách. Mã sách của mỗi đầu sách phải là duy nhất và không được trùng lặp.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Sách được lưu trữ theo từng thể loại khác nhau</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Khi thanh lý sách cần quản lý thông tin về sách, giá thanh lý và ngày thanh lý, người chịu trách nhiệm.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18" name="Picture 17" descr="A screenshot of a computer&#10;&#10;Description automatically generated">
            <a:extLst>
              <a:ext uri="{FF2B5EF4-FFF2-40B4-BE49-F238E27FC236}">
                <a16:creationId xmlns:a16="http://schemas.microsoft.com/office/drawing/2014/main" id="{7DD44048-D42D-B403-9CF1-BBCA9F1CBA9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7862026" y="1538881"/>
            <a:ext cx="3651053" cy="2544058"/>
          </a:xfrm>
          <a:prstGeom prst="rect">
            <a:avLst/>
          </a:prstGeom>
          <a:noFill/>
          <a:ln>
            <a:noFill/>
          </a:ln>
        </p:spPr>
      </p:pic>
      <p:sp>
        <p:nvSpPr>
          <p:cNvPr id="2" name="TextBox 1">
            <a:extLst>
              <a:ext uri="{FF2B5EF4-FFF2-40B4-BE49-F238E27FC236}">
                <a16:creationId xmlns:a16="http://schemas.microsoft.com/office/drawing/2014/main" id="{231E34F2-7CF1-9BD7-BBDF-001C579CBC51}"/>
              </a:ext>
            </a:extLst>
          </p:cNvPr>
          <p:cNvSpPr txBox="1"/>
          <p:nvPr/>
        </p:nvSpPr>
        <p:spPr>
          <a:xfrm>
            <a:off x="-4798809" y="825416"/>
            <a:ext cx="4667469" cy="461665"/>
          </a:xfrm>
          <a:prstGeom prst="rect">
            <a:avLst/>
          </a:prstGeom>
          <a:noFill/>
        </p:spPr>
        <p:txBody>
          <a:bodyPr wrap="square" rtlCol="0">
            <a:spAutoFit/>
          </a:bodyPr>
          <a:lstStyle/>
          <a:p>
            <a:r>
              <a:rPr lang="vi-VN" sz="2400" dirty="0">
                <a:latin typeface="Segoe UI Black" panose="020B0A02040204020203" pitchFamily="34" charset="0"/>
                <a:ea typeface="Segoe UI Black" panose="020B0A02040204020203" pitchFamily="34" charset="0"/>
              </a:rPr>
              <a:t>2.Các yêu cầu cụ thể</a:t>
            </a:r>
            <a:endParaRPr lang="en-US" sz="2400" dirty="0">
              <a:latin typeface="Segoe UI Black" panose="020B0A02040204020203" pitchFamily="34" charset="0"/>
              <a:ea typeface="Segoe UI Black" panose="020B0A02040204020203" pitchFamily="34" charset="0"/>
            </a:endParaRPr>
          </a:p>
        </p:txBody>
      </p:sp>
    </p:spTree>
    <p:extLst>
      <p:ext uri="{BB962C8B-B14F-4D97-AF65-F5344CB8AC3E}">
        <p14:creationId xmlns:p14="http://schemas.microsoft.com/office/powerpoint/2010/main" val="2692898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F8AEDFD1-C768-A69A-642F-E4AA32723D98}"/>
              </a:ext>
            </a:extLst>
          </p:cNvPr>
          <p:cNvSpPr/>
          <p:nvPr/>
        </p:nvSpPr>
        <p:spPr>
          <a:xfrm>
            <a:off x="6919204" y="270976"/>
            <a:ext cx="914400" cy="313636"/>
          </a:xfrm>
          <a:prstGeom prst="roundRect">
            <a:avLst>
              <a:gd name="adj"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6" name="TextBox 5">
            <a:extLst>
              <a:ext uri="{FF2B5EF4-FFF2-40B4-BE49-F238E27FC236}">
                <a16:creationId xmlns:a16="http://schemas.microsoft.com/office/drawing/2014/main" id="{94D65E3E-2BD0-3FAF-3695-1D3D81761423}"/>
              </a:ext>
            </a:extLst>
          </p:cNvPr>
          <p:cNvSpPr txBox="1"/>
          <p:nvPr/>
        </p:nvSpPr>
        <p:spPr>
          <a:xfrm>
            <a:off x="9538885" y="320072"/>
            <a:ext cx="561051" cy="215444"/>
          </a:xfrm>
          <a:prstGeom prst="rect">
            <a:avLst/>
          </a:prstGeom>
          <a:noFill/>
        </p:spPr>
        <p:txBody>
          <a:bodyPr wrap="none" lIns="0" tIns="0" rIns="0" bIns="0" rtlCol="0">
            <a:spAutoFit/>
          </a:bodyPr>
          <a:lstStyle/>
          <a:p>
            <a:pPr algn="l"/>
            <a:r>
              <a:rPr lang="en-US" sz="1400" b="1" dirty="0" err="1">
                <a:solidFill>
                  <a:sysClr val="windowText" lastClr="000000"/>
                </a:solidFill>
                <a:latin typeface="#9Slide03 Play" panose="00000500000000000000" pitchFamily="2" charset="0"/>
              </a:rPr>
              <a:t>Phần</a:t>
            </a:r>
            <a:r>
              <a:rPr lang="en-US" sz="1400" b="1" dirty="0">
                <a:solidFill>
                  <a:sysClr val="windowText" lastClr="000000"/>
                </a:solidFill>
                <a:latin typeface="#9Slide03 Play" panose="00000500000000000000" pitchFamily="2" charset="0"/>
              </a:rPr>
              <a:t> </a:t>
            </a:r>
            <a:r>
              <a:rPr lang="vi-VN" sz="1400" b="1" dirty="0">
                <a:solidFill>
                  <a:sysClr val="windowText" lastClr="000000"/>
                </a:solidFill>
                <a:latin typeface="#9Slide03 Play" panose="00000500000000000000" pitchFamily="2" charset="0"/>
              </a:rPr>
              <a:t>II</a:t>
            </a:r>
            <a:r>
              <a:rPr lang="en-US" sz="1400" b="1" dirty="0">
                <a:solidFill>
                  <a:sysClr val="windowText" lastClr="000000"/>
                </a:solidFill>
                <a:latin typeface="#9Slide03 Play" panose="00000500000000000000" pitchFamily="2" charset="0"/>
              </a:rPr>
              <a:t>I</a:t>
            </a:r>
          </a:p>
        </p:txBody>
      </p:sp>
      <p:sp>
        <p:nvSpPr>
          <p:cNvPr id="7" name="TextBox 6">
            <a:extLst>
              <a:ext uri="{FF2B5EF4-FFF2-40B4-BE49-F238E27FC236}">
                <a16:creationId xmlns:a16="http://schemas.microsoft.com/office/drawing/2014/main" id="{94449D44-919F-84B1-5D95-E82C6B644CF8}"/>
              </a:ext>
            </a:extLst>
          </p:cNvPr>
          <p:cNvSpPr txBox="1"/>
          <p:nvPr/>
        </p:nvSpPr>
        <p:spPr>
          <a:xfrm>
            <a:off x="8287360" y="320072"/>
            <a:ext cx="512961" cy="215444"/>
          </a:xfrm>
          <a:prstGeom prst="rect">
            <a:avLst/>
          </a:prstGeom>
          <a:noFill/>
        </p:spPr>
        <p:txBody>
          <a:bodyPr wrap="none" lIns="0" tIns="0" rIns="0" bIns="0" rtlCol="0">
            <a:spAutoFit/>
          </a:bodyPr>
          <a:lstStyle/>
          <a:p>
            <a:pPr algn="l"/>
            <a:r>
              <a:rPr lang="en-US" sz="1400" b="1" dirty="0" err="1">
                <a:latin typeface="#9Slide03 Play" panose="00000500000000000000" pitchFamily="2" charset="0"/>
              </a:rPr>
              <a:t>Phần</a:t>
            </a:r>
            <a:r>
              <a:rPr lang="en-US" sz="1400" b="1" dirty="0">
                <a:latin typeface="#9Slide03 Play" panose="00000500000000000000" pitchFamily="2" charset="0"/>
              </a:rPr>
              <a:t> II</a:t>
            </a:r>
          </a:p>
        </p:txBody>
      </p:sp>
      <p:sp>
        <p:nvSpPr>
          <p:cNvPr id="8" name="TextBox 7">
            <a:extLst>
              <a:ext uri="{FF2B5EF4-FFF2-40B4-BE49-F238E27FC236}">
                <a16:creationId xmlns:a16="http://schemas.microsoft.com/office/drawing/2014/main" id="{3B96D7E7-A2EE-F4D2-CBF2-478479D11FD1}"/>
              </a:ext>
            </a:extLst>
          </p:cNvPr>
          <p:cNvSpPr txBox="1"/>
          <p:nvPr/>
        </p:nvSpPr>
        <p:spPr>
          <a:xfrm>
            <a:off x="5795530" y="320072"/>
            <a:ext cx="687689" cy="215444"/>
          </a:xfrm>
          <a:prstGeom prst="rect">
            <a:avLst/>
          </a:prstGeom>
          <a:noFill/>
        </p:spPr>
        <p:txBody>
          <a:bodyPr wrap="none" lIns="0" tIns="0" rIns="0" bIns="0" rtlCol="0">
            <a:spAutoFit/>
          </a:bodyPr>
          <a:lstStyle/>
          <a:p>
            <a:pPr algn="l"/>
            <a:r>
              <a:rPr lang="en-US" sz="1400" b="1" dirty="0">
                <a:latin typeface="#9Slide03 Play" panose="00000500000000000000" pitchFamily="2" charset="0"/>
              </a:rPr>
              <a:t>Member</a:t>
            </a:r>
          </a:p>
        </p:txBody>
      </p:sp>
      <p:sp>
        <p:nvSpPr>
          <p:cNvPr id="9" name="TextBox 8">
            <a:extLst>
              <a:ext uri="{FF2B5EF4-FFF2-40B4-BE49-F238E27FC236}">
                <a16:creationId xmlns:a16="http://schemas.microsoft.com/office/drawing/2014/main" id="{3FF4350B-5996-D092-AE52-A796E632A560}"/>
              </a:ext>
            </a:extLst>
          </p:cNvPr>
          <p:cNvSpPr txBox="1"/>
          <p:nvPr/>
        </p:nvSpPr>
        <p:spPr>
          <a:xfrm>
            <a:off x="10715426" y="320072"/>
            <a:ext cx="657231" cy="215444"/>
          </a:xfrm>
          <a:prstGeom prst="rect">
            <a:avLst/>
          </a:prstGeom>
          <a:noFill/>
        </p:spPr>
        <p:txBody>
          <a:bodyPr wrap="none" lIns="0" tIns="0" rIns="0" bIns="0" rtlCol="0">
            <a:spAutoFit/>
          </a:bodyPr>
          <a:lstStyle/>
          <a:p>
            <a:pPr algn="l"/>
            <a:r>
              <a:rPr lang="en-US" sz="1400" b="1" dirty="0" err="1">
                <a:latin typeface="#9Slide03 Play" panose="00000500000000000000" pitchFamily="2" charset="0"/>
              </a:rPr>
              <a:t>Phần</a:t>
            </a:r>
            <a:r>
              <a:rPr lang="en-US" sz="1400" b="1" dirty="0">
                <a:latin typeface="#9Slide03 Play" panose="00000500000000000000" pitchFamily="2" charset="0"/>
              </a:rPr>
              <a:t> </a:t>
            </a:r>
            <a:r>
              <a:rPr lang="vi-VN" sz="1400" b="1" dirty="0">
                <a:latin typeface="#9Slide03 Play" panose="00000500000000000000" pitchFamily="2" charset="0"/>
              </a:rPr>
              <a:t>IV</a:t>
            </a:r>
            <a:endParaRPr lang="en-US" sz="1400" b="1" dirty="0">
              <a:latin typeface="#9Slide03 Play" panose="00000500000000000000" pitchFamily="2" charset="0"/>
            </a:endParaRPr>
          </a:p>
        </p:txBody>
      </p:sp>
      <p:sp>
        <p:nvSpPr>
          <p:cNvPr id="10" name="TextBox 9">
            <a:extLst>
              <a:ext uri="{FF2B5EF4-FFF2-40B4-BE49-F238E27FC236}">
                <a16:creationId xmlns:a16="http://schemas.microsoft.com/office/drawing/2014/main" id="{7BCB31DC-D903-3DD0-9B0C-42CFA8D91B4C}"/>
              </a:ext>
            </a:extLst>
          </p:cNvPr>
          <p:cNvSpPr txBox="1"/>
          <p:nvPr/>
        </p:nvSpPr>
        <p:spPr>
          <a:xfrm>
            <a:off x="7132015" y="320072"/>
            <a:ext cx="537006" cy="215444"/>
          </a:xfrm>
          <a:prstGeom prst="rect">
            <a:avLst/>
          </a:prstGeom>
          <a:noFill/>
        </p:spPr>
        <p:txBody>
          <a:bodyPr wrap="none" lIns="0" tIns="0" rIns="0" bIns="0" rtlCol="0">
            <a:spAutoFit/>
          </a:bodyPr>
          <a:lstStyle/>
          <a:p>
            <a:pPr algn="l"/>
            <a:r>
              <a:rPr lang="en-US" sz="1400" b="1" dirty="0" err="1">
                <a:solidFill>
                  <a:schemeClr val="bg1"/>
                </a:solidFill>
                <a:latin typeface="#9Slide03 Play" panose="00000500000000000000" pitchFamily="2" charset="0"/>
              </a:rPr>
              <a:t>Phần</a:t>
            </a:r>
            <a:r>
              <a:rPr lang="en-US" sz="1400" b="1" dirty="0">
                <a:solidFill>
                  <a:schemeClr val="bg1"/>
                </a:solidFill>
                <a:latin typeface="#9Slide03 Play" panose="00000500000000000000" pitchFamily="2" charset="0"/>
              </a:rPr>
              <a:t> I</a:t>
            </a:r>
          </a:p>
        </p:txBody>
      </p:sp>
      <p:sp>
        <p:nvSpPr>
          <p:cNvPr id="11" name="TextBox 10">
            <a:extLst>
              <a:ext uri="{FF2B5EF4-FFF2-40B4-BE49-F238E27FC236}">
                <a16:creationId xmlns:a16="http://schemas.microsoft.com/office/drawing/2014/main" id="{0E983D8A-94D9-D61B-B9A8-CC9DB42612B9}"/>
              </a:ext>
            </a:extLst>
          </p:cNvPr>
          <p:cNvSpPr txBox="1"/>
          <p:nvPr/>
        </p:nvSpPr>
        <p:spPr>
          <a:xfrm>
            <a:off x="4648200" y="320072"/>
            <a:ext cx="498534" cy="215444"/>
          </a:xfrm>
          <a:prstGeom prst="rect">
            <a:avLst/>
          </a:prstGeom>
          <a:noFill/>
        </p:spPr>
        <p:txBody>
          <a:bodyPr wrap="none" lIns="0" tIns="0" rIns="0" bIns="0" rtlCol="0">
            <a:spAutoFit/>
          </a:bodyPr>
          <a:lstStyle/>
          <a:p>
            <a:pPr algn="l"/>
            <a:r>
              <a:rPr lang="en-US" sz="1400" b="1" dirty="0">
                <a:latin typeface="#9Slide03 Play" panose="00000500000000000000" pitchFamily="2" charset="0"/>
              </a:rPr>
              <a:t>Home</a:t>
            </a:r>
          </a:p>
        </p:txBody>
      </p:sp>
      <p:sp>
        <p:nvSpPr>
          <p:cNvPr id="12" name="Hình Bầu dục 20">
            <a:hlinkClick r:id="" action="ppaction://hlinkshowjump?jump=nextslide"/>
            <a:extLst>
              <a:ext uri="{FF2B5EF4-FFF2-40B4-BE49-F238E27FC236}">
                <a16:creationId xmlns:a16="http://schemas.microsoft.com/office/drawing/2014/main" id="{7413D445-9C18-C704-7F41-E734FBB8DB9B}"/>
              </a:ext>
            </a:extLst>
          </p:cNvPr>
          <p:cNvSpPr/>
          <p:nvPr/>
        </p:nvSpPr>
        <p:spPr>
          <a:xfrm>
            <a:off x="6199483" y="6036469"/>
            <a:ext cx="384674" cy="384674"/>
          </a:xfrm>
          <a:prstGeom prst="ellipse">
            <a:avLst/>
          </a:prstGeom>
          <a:solidFill>
            <a:srgbClr val="FF0000"/>
          </a:solidFill>
          <a:ln>
            <a:noFill/>
          </a:ln>
          <a:effectLst>
            <a:outerShdw blurRad="228600" dist="127000" dir="8100000" algn="tr" rotWithShape="0">
              <a:srgbClr val="467076">
                <a:alpha val="5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 name="Đồ họa 45" descr="Caret Left with solid fill">
            <a:hlinkClick r:id="" action="ppaction://hlinkshowjump?jump=nextslide"/>
            <a:extLst>
              <a:ext uri="{FF2B5EF4-FFF2-40B4-BE49-F238E27FC236}">
                <a16:creationId xmlns:a16="http://schemas.microsoft.com/office/drawing/2014/main" id="{6E1A05A0-4C85-AB4F-5845-E51E3D299A27}"/>
              </a:ext>
            </a:extLst>
          </p:cNvPr>
          <p:cNvSpPr/>
          <p:nvPr/>
        </p:nvSpPr>
        <p:spPr>
          <a:xfrm flipH="1">
            <a:off x="6340482" y="6170351"/>
            <a:ext cx="102321" cy="116650"/>
          </a:xfrm>
          <a:custGeom>
            <a:avLst/>
            <a:gdLst>
              <a:gd name="connsiteX0" fmla="*/ 88957 w 102321"/>
              <a:gd name="connsiteY0" fmla="*/ 116650 h 116650"/>
              <a:gd name="connsiteX1" fmla="*/ 0 w 102321"/>
              <a:gd name="connsiteY1" fmla="*/ 58320 h 116650"/>
              <a:gd name="connsiteX2" fmla="*/ 88957 w 102321"/>
              <a:gd name="connsiteY2" fmla="*/ 0 h 116650"/>
              <a:gd name="connsiteX3" fmla="*/ 102318 w 102321"/>
              <a:gd name="connsiteY3" fmla="*/ 8757 h 116650"/>
              <a:gd name="connsiteX4" fmla="*/ 26716 w 102321"/>
              <a:gd name="connsiteY4" fmla="*/ 58320 h 116650"/>
              <a:gd name="connsiteX5" fmla="*/ 102322 w 102321"/>
              <a:gd name="connsiteY5" fmla="*/ 107893 h 116650"/>
              <a:gd name="connsiteX6" fmla="*/ 88957 w 102321"/>
              <a:gd name="connsiteY6" fmla="*/ 116650 h 116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321" h="116650">
                <a:moveTo>
                  <a:pt x="88957" y="116650"/>
                </a:moveTo>
                <a:lnTo>
                  <a:pt x="0" y="58320"/>
                </a:lnTo>
                <a:lnTo>
                  <a:pt x="88957" y="0"/>
                </a:lnTo>
                <a:lnTo>
                  <a:pt x="102318" y="8757"/>
                </a:lnTo>
                <a:lnTo>
                  <a:pt x="26716" y="58320"/>
                </a:lnTo>
                <a:lnTo>
                  <a:pt x="102322" y="107893"/>
                </a:lnTo>
                <a:lnTo>
                  <a:pt x="88957" y="116650"/>
                </a:lnTo>
                <a:close/>
              </a:path>
            </a:pathLst>
          </a:custGeom>
          <a:solidFill>
            <a:schemeClr val="bg1"/>
          </a:solidFill>
          <a:ln w="3076" cap="flat">
            <a:noFill/>
            <a:prstDash val="solid"/>
            <a:miter/>
          </a:ln>
        </p:spPr>
        <p:txBody>
          <a:bodyPr rtlCol="0" anchor="ctr"/>
          <a:lstStyle/>
          <a:p>
            <a:endParaRPr lang="vi-VN"/>
          </a:p>
        </p:txBody>
      </p:sp>
      <p:sp>
        <p:nvSpPr>
          <p:cNvPr id="14" name="Hình Bầu dục 22">
            <a:hlinkClick r:id="" action="ppaction://hlinkshowjump?jump=previousslide"/>
            <a:extLst>
              <a:ext uri="{FF2B5EF4-FFF2-40B4-BE49-F238E27FC236}">
                <a16:creationId xmlns:a16="http://schemas.microsoft.com/office/drawing/2014/main" id="{A898EA7D-DC5F-7366-DF33-AC7E3C2C141F}"/>
              </a:ext>
            </a:extLst>
          </p:cNvPr>
          <p:cNvSpPr/>
          <p:nvPr/>
        </p:nvSpPr>
        <p:spPr>
          <a:xfrm>
            <a:off x="5602495" y="6036469"/>
            <a:ext cx="384674" cy="384674"/>
          </a:xfrm>
          <a:prstGeom prst="ellipse">
            <a:avLst/>
          </a:prstGeom>
          <a:solidFill>
            <a:schemeClr val="bg1"/>
          </a:solidFill>
          <a:ln>
            <a:noFill/>
          </a:ln>
          <a:effectLst>
            <a:outerShdw blurRad="228600" dist="127000" dir="8100000" algn="tr"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Đồ họa 46" descr="Caret Left with solid fill">
            <a:hlinkClick r:id="" action="ppaction://hlinkshowjump?jump=previousslide"/>
            <a:extLst>
              <a:ext uri="{FF2B5EF4-FFF2-40B4-BE49-F238E27FC236}">
                <a16:creationId xmlns:a16="http://schemas.microsoft.com/office/drawing/2014/main" id="{EDA4DEE6-13D1-B5D3-CFE4-489B9A92EFB4}"/>
              </a:ext>
            </a:extLst>
          </p:cNvPr>
          <p:cNvSpPr/>
          <p:nvPr/>
        </p:nvSpPr>
        <p:spPr>
          <a:xfrm>
            <a:off x="5743494" y="6170351"/>
            <a:ext cx="102321" cy="116650"/>
          </a:xfrm>
          <a:custGeom>
            <a:avLst/>
            <a:gdLst>
              <a:gd name="connsiteX0" fmla="*/ 88957 w 102321"/>
              <a:gd name="connsiteY0" fmla="*/ 116650 h 116650"/>
              <a:gd name="connsiteX1" fmla="*/ 0 w 102321"/>
              <a:gd name="connsiteY1" fmla="*/ 58320 h 116650"/>
              <a:gd name="connsiteX2" fmla="*/ 88957 w 102321"/>
              <a:gd name="connsiteY2" fmla="*/ 0 h 116650"/>
              <a:gd name="connsiteX3" fmla="*/ 102318 w 102321"/>
              <a:gd name="connsiteY3" fmla="*/ 8757 h 116650"/>
              <a:gd name="connsiteX4" fmla="*/ 26716 w 102321"/>
              <a:gd name="connsiteY4" fmla="*/ 58320 h 116650"/>
              <a:gd name="connsiteX5" fmla="*/ 102322 w 102321"/>
              <a:gd name="connsiteY5" fmla="*/ 107893 h 116650"/>
              <a:gd name="connsiteX6" fmla="*/ 88957 w 102321"/>
              <a:gd name="connsiteY6" fmla="*/ 116650 h 116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321" h="116650">
                <a:moveTo>
                  <a:pt x="88957" y="116650"/>
                </a:moveTo>
                <a:lnTo>
                  <a:pt x="0" y="58320"/>
                </a:lnTo>
                <a:lnTo>
                  <a:pt x="88957" y="0"/>
                </a:lnTo>
                <a:lnTo>
                  <a:pt x="102318" y="8757"/>
                </a:lnTo>
                <a:lnTo>
                  <a:pt x="26716" y="58320"/>
                </a:lnTo>
                <a:lnTo>
                  <a:pt x="102322" y="107893"/>
                </a:lnTo>
                <a:lnTo>
                  <a:pt x="88957" y="116650"/>
                </a:lnTo>
                <a:close/>
              </a:path>
            </a:pathLst>
          </a:custGeom>
          <a:solidFill>
            <a:srgbClr val="FF0000"/>
          </a:solidFill>
          <a:ln w="3076" cap="flat">
            <a:noFill/>
            <a:prstDash val="solid"/>
            <a:miter/>
          </a:ln>
        </p:spPr>
        <p:txBody>
          <a:bodyPr rtlCol="0" anchor="ctr"/>
          <a:lstStyle/>
          <a:p>
            <a:endParaRPr lang="vi-VN"/>
          </a:p>
        </p:txBody>
      </p:sp>
      <p:sp>
        <p:nvSpPr>
          <p:cNvPr id="2" name="TextBox 1">
            <a:extLst>
              <a:ext uri="{FF2B5EF4-FFF2-40B4-BE49-F238E27FC236}">
                <a16:creationId xmlns:a16="http://schemas.microsoft.com/office/drawing/2014/main" id="{E95E8514-AF78-F94F-1453-FF73AF23115A}"/>
              </a:ext>
            </a:extLst>
          </p:cNvPr>
          <p:cNvSpPr txBox="1"/>
          <p:nvPr/>
        </p:nvSpPr>
        <p:spPr>
          <a:xfrm>
            <a:off x="368268" y="1369935"/>
            <a:ext cx="5477547" cy="1965153"/>
          </a:xfrm>
          <a:prstGeom prst="rect">
            <a:avLst/>
          </a:prstGeom>
          <a:noFill/>
        </p:spPr>
        <p:txBody>
          <a:bodyPr wrap="square" rtlCol="0">
            <a:spAutoFit/>
          </a:bodyPr>
          <a:lstStyle/>
          <a:p>
            <a:pPr marL="0" marR="0" algn="just">
              <a:lnSpc>
                <a:spcPct val="107000"/>
              </a:lnSpc>
              <a:spcBef>
                <a:spcPts val="0"/>
              </a:spcBef>
              <a:spcAft>
                <a:spcPts val="800"/>
              </a:spcAft>
            </a:pPr>
            <a:r>
              <a:rPr lang="vi-VN" sz="1800" b="1" i="1" dirty="0">
                <a:effectLst/>
                <a:latin typeface="Times New Roman" panose="02020603050405020304" pitchFamily="18" charset="0"/>
                <a:ea typeface="Calibri" panose="020F0502020204030204" pitchFamily="34" charset="0"/>
                <a:cs typeface="Times New Roman" panose="02020603050405020304" pitchFamily="18" charset="0"/>
              </a:rPr>
              <a:t>Yc1: Tạo CSDL Thư viện và nhập liệu cho các bảng</a:t>
            </a:r>
            <a:r>
              <a:rPr lang="vi-VN" sz="1800"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Thiết kế CSDL.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Tạo các bảng và nắm rõ các mối quan hệ giữa chúng.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Nhập liệu để thực hiện các yêu cầu sau.</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3" name="TextBox 2">
            <a:extLst>
              <a:ext uri="{FF2B5EF4-FFF2-40B4-BE49-F238E27FC236}">
                <a16:creationId xmlns:a16="http://schemas.microsoft.com/office/drawing/2014/main" id="{B257A90E-7F00-C396-5234-FA06ED88D6DF}"/>
              </a:ext>
            </a:extLst>
          </p:cNvPr>
          <p:cNvSpPr txBox="1"/>
          <p:nvPr/>
        </p:nvSpPr>
        <p:spPr>
          <a:xfrm>
            <a:off x="368267" y="1369935"/>
            <a:ext cx="5523578" cy="3048014"/>
          </a:xfrm>
          <a:prstGeom prst="rect">
            <a:avLst/>
          </a:prstGeom>
          <a:noFill/>
        </p:spPr>
        <p:txBody>
          <a:bodyPr wrap="square" rtlCol="0">
            <a:spAutoFit/>
          </a:bodyPr>
          <a:lstStyle/>
          <a:p>
            <a:pPr marL="0" marR="0" algn="just">
              <a:lnSpc>
                <a:spcPct val="107000"/>
              </a:lnSpc>
              <a:spcBef>
                <a:spcPts val="0"/>
              </a:spcBef>
              <a:spcAft>
                <a:spcPts val="800"/>
              </a:spcAft>
            </a:pPr>
            <a:r>
              <a:rPr lang="vi-VN" sz="1800" b="1" i="1" dirty="0">
                <a:effectLst/>
                <a:latin typeface="Times New Roman" panose="02020603050405020304" pitchFamily="18" charset="0"/>
                <a:ea typeface="Calibri" panose="020F0502020204030204" pitchFamily="34" charset="0"/>
                <a:cs typeface="Times New Roman" panose="02020603050405020304" pitchFamily="18" charset="0"/>
              </a:rPr>
              <a:t>Yc2: Đáp ứng được các yêu cầu chức năng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Wingdings" panose="05000000000000000000" pitchFamily="2" charset="2"/>
              <a:buChar char=""/>
              <a:tabLst>
                <a:tab pos="266700" algn="l"/>
              </a:tabLst>
            </a:pPr>
            <a:r>
              <a:rPr lang="vi-VN" sz="1800" b="1" i="1" dirty="0">
                <a:effectLst/>
                <a:latin typeface="Times New Roman" panose="02020603050405020304" pitchFamily="18" charset="0"/>
                <a:ea typeface="Calibri" panose="020F0502020204030204" pitchFamily="34" charset="0"/>
                <a:cs typeface="Times New Roman" panose="02020603050405020304" pitchFamily="18" charset="0"/>
              </a:rPr>
              <a:t>Quản lý sách theo thể loại</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tabLst>
                <a:tab pos="742950" algn="l"/>
              </a:tabLst>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Sách được phân theo từng thể loại (ví dụ: Giáo trình, Tham khảo, Tiểu thuyết, Tạp chí, Viễn tưởng, Văn học, Lịch sử, Chính trị…) giúp cho việc quản lý sách khoa học và dễ dàng hơn.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tabLst>
                <a:tab pos="742950" algn="l"/>
              </a:tabLst>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Hệ thống cần cho phép bổ sung/ cập nhật các thể loại sách có trong thư viện.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16" name="TextBox 15">
            <a:extLst>
              <a:ext uri="{FF2B5EF4-FFF2-40B4-BE49-F238E27FC236}">
                <a16:creationId xmlns:a16="http://schemas.microsoft.com/office/drawing/2014/main" id="{7B3A4D12-1040-3BE4-51C1-9C1BE3BCD836}"/>
              </a:ext>
            </a:extLst>
          </p:cNvPr>
          <p:cNvSpPr txBox="1"/>
          <p:nvPr/>
        </p:nvSpPr>
        <p:spPr>
          <a:xfrm>
            <a:off x="6300156" y="1268031"/>
            <a:ext cx="5345715" cy="3549561"/>
          </a:xfrm>
          <a:prstGeom prst="rect">
            <a:avLst/>
          </a:prstGeom>
          <a:noFill/>
        </p:spPr>
        <p:txBody>
          <a:bodyPr wrap="square" rtlCol="0">
            <a:spAutoFit/>
          </a:bodyPr>
          <a:lstStyle/>
          <a:p>
            <a:pPr marL="342900" marR="0" lvl="0" indent="-342900" algn="just">
              <a:lnSpc>
                <a:spcPct val="107000"/>
              </a:lnSpc>
              <a:spcBef>
                <a:spcPts val="0"/>
              </a:spcBef>
              <a:spcAft>
                <a:spcPts val="800"/>
              </a:spcAft>
              <a:buFont typeface="Wingdings" panose="05000000000000000000" pitchFamily="2" charset="2"/>
              <a:buChar char=""/>
              <a:tabLst>
                <a:tab pos="266700" algn="l"/>
              </a:tabLst>
            </a:pPr>
            <a:r>
              <a:rPr lang="vi-VN" sz="1800" b="1" i="1" dirty="0">
                <a:effectLst/>
                <a:latin typeface="Times New Roman" panose="02020603050405020304" pitchFamily="18" charset="0"/>
                <a:ea typeface="Calibri" panose="020F0502020204030204" pitchFamily="34" charset="0"/>
                <a:cs typeface="Times New Roman" panose="02020603050405020304" pitchFamily="18" charset="0"/>
              </a:rPr>
              <a:t>Bổ sung, cập nhật thông tin sách/ tài liệu/độc giả</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Thủ thư có quyền thêm, sửa, xóa thông tin các cuốn sách.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Mã sách không được trùng lặp.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Thủ thư có thể cập nhật lại thông tin độc giả khi cần, đảm bảo mã độc giả không được trùng lặp.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Thủ thư sẽ thanh lý sách bao gồm: thông tin của người thanh lý sách, giá thanh lý, mã sách, ngày thanh lý, Mã thủ thư.</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17" name="TextBox 16">
            <a:extLst>
              <a:ext uri="{FF2B5EF4-FFF2-40B4-BE49-F238E27FC236}">
                <a16:creationId xmlns:a16="http://schemas.microsoft.com/office/drawing/2014/main" id="{63BE6A48-A818-8015-BF00-63F3D902790D}"/>
              </a:ext>
            </a:extLst>
          </p:cNvPr>
          <p:cNvSpPr txBox="1"/>
          <p:nvPr/>
        </p:nvSpPr>
        <p:spPr>
          <a:xfrm>
            <a:off x="341897" y="4002807"/>
            <a:ext cx="5523578" cy="2455288"/>
          </a:xfrm>
          <a:prstGeom prst="rect">
            <a:avLst/>
          </a:prstGeom>
          <a:noFill/>
        </p:spPr>
        <p:txBody>
          <a:bodyPr wrap="square" rtlCol="0">
            <a:spAutoFit/>
          </a:bodyPr>
          <a:lstStyle/>
          <a:p>
            <a:pPr marL="342900" marR="0" lvl="0" indent="-342900" algn="just">
              <a:lnSpc>
                <a:spcPct val="107000"/>
              </a:lnSpc>
              <a:spcBef>
                <a:spcPts val="0"/>
              </a:spcBef>
              <a:spcAft>
                <a:spcPts val="800"/>
              </a:spcAft>
              <a:buFont typeface="Wingdings" panose="05000000000000000000" pitchFamily="2" charset="2"/>
              <a:buChar char=""/>
              <a:tabLst>
                <a:tab pos="266700" algn="l"/>
              </a:tabLst>
            </a:pP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vi-VN" sz="1800" b="1" i="1" dirty="0">
                <a:effectLst/>
                <a:latin typeface="Times New Roman" panose="02020603050405020304" pitchFamily="18" charset="0"/>
                <a:ea typeface="Calibri" panose="020F0502020204030204" pitchFamily="34" charset="0"/>
                <a:cs typeface="Times New Roman" panose="02020603050405020304" pitchFamily="18" charset="0"/>
              </a:rPr>
              <a:t>Hỗ trợ quá trình mượn/ trả sách, tài liệu…</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Hệ thống cung cấp các giao diện giúp thủ thư có thể ghi nhận các phiếu mượn/trả vào cơ sở dữ liệu.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Hệ thống lưu trữ thông tin cá nhân của độc giả khi mượn sách, bao gồm thông tin cá nhân và thông tin về sách mượn.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18" name="TextBox 17">
            <a:extLst>
              <a:ext uri="{FF2B5EF4-FFF2-40B4-BE49-F238E27FC236}">
                <a16:creationId xmlns:a16="http://schemas.microsoft.com/office/drawing/2014/main" id="{C14EB4A6-053B-F199-9515-66AF96E0C3C9}"/>
              </a:ext>
            </a:extLst>
          </p:cNvPr>
          <p:cNvSpPr txBox="1"/>
          <p:nvPr/>
        </p:nvSpPr>
        <p:spPr>
          <a:xfrm>
            <a:off x="6237583" y="4498648"/>
            <a:ext cx="5467455" cy="1463606"/>
          </a:xfrm>
          <a:prstGeom prst="rect">
            <a:avLst/>
          </a:prstGeom>
          <a:noFill/>
        </p:spPr>
        <p:txBody>
          <a:bodyPr wrap="square" rtlCol="0">
            <a:spAutoFit/>
          </a:bodyPr>
          <a:lstStyle/>
          <a:p>
            <a:pPr marL="342900" marR="0" lvl="0" indent="-342900" algn="just">
              <a:lnSpc>
                <a:spcPct val="107000"/>
              </a:lnSpc>
              <a:spcBef>
                <a:spcPts val="0"/>
              </a:spcBef>
              <a:spcAft>
                <a:spcPts val="800"/>
              </a:spcAft>
              <a:buFont typeface="Wingdings" panose="05000000000000000000" pitchFamily="2" charset="2"/>
              <a:buChar char=""/>
              <a:tabLst>
                <a:tab pos="266700" algn="l"/>
              </a:tabLst>
            </a:pPr>
            <a:r>
              <a:rPr lang="vi-VN" sz="1800" b="1" i="1" dirty="0">
                <a:effectLst/>
                <a:latin typeface="Times New Roman" panose="02020603050405020304" pitchFamily="18" charset="0"/>
                <a:ea typeface="Calibri" panose="020F0502020204030204" pitchFamily="34" charset="0"/>
                <a:cs typeface="Times New Roman" panose="02020603050405020304" pitchFamily="18" charset="0"/>
              </a:rPr>
              <a:t> Báo cáo thống kê sách, tình trạng mượn/trả sách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 Hệ thống cung cấp báo cáo cuối tháng giúp thủ thư kiểm kê và báo cáo tình trạng thư viện.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21" name="TextBox 20">
            <a:extLst>
              <a:ext uri="{FF2B5EF4-FFF2-40B4-BE49-F238E27FC236}">
                <a16:creationId xmlns:a16="http://schemas.microsoft.com/office/drawing/2014/main" id="{3BC982F1-BFD8-3857-30EC-0FECBE644397}"/>
              </a:ext>
            </a:extLst>
          </p:cNvPr>
          <p:cNvSpPr txBox="1"/>
          <p:nvPr/>
        </p:nvSpPr>
        <p:spPr>
          <a:xfrm>
            <a:off x="729330" y="7523571"/>
            <a:ext cx="3600646" cy="369332"/>
          </a:xfrm>
          <a:prstGeom prst="rect">
            <a:avLst/>
          </a:prstGeom>
          <a:noFill/>
        </p:spPr>
        <p:txBody>
          <a:bodyPr wrap="square" rtlCol="0">
            <a:spAutoFit/>
          </a:bodyPr>
          <a:lstStyle/>
          <a:p>
            <a:pPr marL="285750" indent="-285750">
              <a:buFont typeface="Wingdings" panose="05000000000000000000" pitchFamily="2" charset="2"/>
              <a:buChar char="Ø"/>
            </a:pPr>
            <a:r>
              <a:rPr lang="vi-VN" sz="1800" b="1" i="1" dirty="0">
                <a:effectLst/>
                <a:latin typeface="Times New Roman" panose="02020603050405020304" pitchFamily="18" charset="0"/>
                <a:ea typeface="SimSun" panose="02010600030101010101" pitchFamily="2" charset="-122"/>
                <a:cs typeface="Times New Roman" panose="02020603050405020304" pitchFamily="18" charset="0"/>
              </a:rPr>
              <a:t>Quá trình Quản Lý:</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2" name="TextBox 21">
            <a:extLst>
              <a:ext uri="{FF2B5EF4-FFF2-40B4-BE49-F238E27FC236}">
                <a16:creationId xmlns:a16="http://schemas.microsoft.com/office/drawing/2014/main" id="{C417316A-E7AB-8B45-37ED-BA37B6254679}"/>
              </a:ext>
            </a:extLst>
          </p:cNvPr>
          <p:cNvSpPr txBox="1"/>
          <p:nvPr/>
        </p:nvSpPr>
        <p:spPr>
          <a:xfrm>
            <a:off x="884768" y="7816679"/>
            <a:ext cx="6247247" cy="3925690"/>
          </a:xfrm>
          <a:prstGeom prst="rect">
            <a:avLst/>
          </a:prstGeom>
          <a:noFill/>
        </p:spPr>
        <p:txBody>
          <a:bodyPr wrap="square" rtlCol="0">
            <a:spAutoFit/>
          </a:bodyPr>
          <a:lstStyle/>
          <a:p>
            <a:pPr marL="0" marR="0" algn="just">
              <a:lnSpc>
                <a:spcPct val="107000"/>
              </a:lnSpc>
              <a:spcBef>
                <a:spcPts val="0"/>
              </a:spcBef>
              <a:spcAft>
                <a:spcPts val="0"/>
              </a:spcAft>
            </a:pPr>
            <a:r>
              <a:rPr lang="vi-VN" sz="1800" dirty="0">
                <a:effectLst/>
                <a:latin typeface="Times New Roman" panose="02020603050405020304" pitchFamily="18" charset="0"/>
                <a:ea typeface="SimSun" panose="02010600030101010101" pitchFamily="2" charset="-122"/>
                <a:cs typeface="Times New Roman" panose="02020603050405020304" pitchFamily="18" charset="0"/>
              </a:rPr>
              <a:t>- Hàng ngày, thủ thư cập nhật, sửa đổi thông tin về sách và độc giả, sách trong kho khi không cần dùng thủ thư sẽ thanh lý và khi thanh lý thông tin sẽ được lưu vào phiếu thanh lý.</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vi-VN" sz="1800" dirty="0">
                <a:effectLst/>
                <a:latin typeface="Times New Roman" panose="02020603050405020304" pitchFamily="18" charset="0"/>
                <a:ea typeface="SimSun" panose="02010600030101010101" pitchFamily="2" charset="-122"/>
                <a:cs typeface="Times New Roman" panose="02020603050405020304" pitchFamily="18" charset="0"/>
              </a:rPr>
              <a:t>- Thủ thư phải cập nhật và sửa đổi thông tin độc giả như: Mã độc giả, Tên độc giả, Ngày sinh, Số điện thoại, Email và Số cccd.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vi-VN" sz="1800" dirty="0">
                <a:effectLst/>
                <a:latin typeface="Times New Roman" panose="02020603050405020304" pitchFamily="18" charset="0"/>
                <a:ea typeface="SimSun" panose="02010600030101010101" pitchFamily="2" charset="-122"/>
                <a:cs typeface="Times New Roman" panose="02020603050405020304" pitchFamily="18" charset="0"/>
              </a:rPr>
              <a:t>-Thủ thư phải cập nhật và sửa đổi thông tin liên quan đến sách như: </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Mã sách, Tên sách, Danh sách tên tác giả, Vị trí lưu trữ, Nhà xuất bản, Năm xuất bản, Ngày nhập kho, Giá sách. Mã sách của mỗi đầu sách phải là duy nhất và không được trùng lặp.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Sách được lưu trữ theo từng thể loại khác nhau</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Khi thanh lý sách cần quản lý thông tin về sách, giá thanh lý và ngày thanh lý, người chịu trách nhiệm.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23" name="Picture 22" descr="A screenshot of a computer&#10;&#10;Description automatically generated">
            <a:extLst>
              <a:ext uri="{FF2B5EF4-FFF2-40B4-BE49-F238E27FC236}">
                <a16:creationId xmlns:a16="http://schemas.microsoft.com/office/drawing/2014/main" id="{33AA6D08-1A66-44D2-E6AA-C6B84D70A1D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7862026" y="-3223592"/>
            <a:ext cx="3651053" cy="2544058"/>
          </a:xfrm>
          <a:prstGeom prst="rect">
            <a:avLst/>
          </a:prstGeom>
          <a:noFill/>
          <a:ln>
            <a:noFill/>
          </a:ln>
        </p:spPr>
      </p:pic>
      <p:sp>
        <p:nvSpPr>
          <p:cNvPr id="25" name="TextBox 24">
            <a:extLst>
              <a:ext uri="{FF2B5EF4-FFF2-40B4-BE49-F238E27FC236}">
                <a16:creationId xmlns:a16="http://schemas.microsoft.com/office/drawing/2014/main" id="{5B929692-A729-9E54-1F40-40C97EFEFF34}"/>
              </a:ext>
            </a:extLst>
          </p:cNvPr>
          <p:cNvSpPr txBox="1"/>
          <p:nvPr/>
        </p:nvSpPr>
        <p:spPr>
          <a:xfrm>
            <a:off x="268491" y="806366"/>
            <a:ext cx="4667469" cy="461665"/>
          </a:xfrm>
          <a:prstGeom prst="rect">
            <a:avLst/>
          </a:prstGeom>
          <a:noFill/>
        </p:spPr>
        <p:txBody>
          <a:bodyPr wrap="square" rtlCol="0">
            <a:spAutoFit/>
          </a:bodyPr>
          <a:lstStyle/>
          <a:p>
            <a:r>
              <a:rPr lang="vi-VN" sz="2400" dirty="0">
                <a:latin typeface="Segoe UI Black" panose="020B0A02040204020203" pitchFamily="34" charset="0"/>
                <a:ea typeface="Segoe UI Black" panose="020B0A02040204020203" pitchFamily="34" charset="0"/>
              </a:rPr>
              <a:t>1.Đặc tả và yêu cầu hệ thống</a:t>
            </a:r>
            <a:endParaRPr lang="en-US" sz="2400" dirty="0">
              <a:latin typeface="Segoe UI Black" panose="020B0A02040204020203" pitchFamily="34" charset="0"/>
              <a:ea typeface="Segoe UI Black" panose="020B0A02040204020203" pitchFamily="34" charset="0"/>
            </a:endParaRPr>
          </a:p>
        </p:txBody>
      </p:sp>
    </p:spTree>
    <p:extLst>
      <p:ext uri="{BB962C8B-B14F-4D97-AF65-F5344CB8AC3E}">
        <p14:creationId xmlns:p14="http://schemas.microsoft.com/office/powerpoint/2010/main" val="3030227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 calcmode="lin" valueType="num">
                                      <p:cBhvr additive="base">
                                        <p:cTn id="12"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2">
                                            <p:txEl>
                                              <p:pRg st="1" end="1"/>
                                            </p:txEl>
                                          </p:spTgt>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 calcmode="lin" valueType="num">
                                      <p:cBhvr additive="base">
                                        <p:cTn id="16"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2">
                                            <p:txEl>
                                              <p:pRg st="2" end="2"/>
                                            </p:txEl>
                                          </p:spTgt>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 calcmode="lin" valueType="num">
                                      <p:cBhvr additive="base">
                                        <p:cTn id="20" dur="5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xit" presetSubtype="0" fill="hold" grpId="1" nodeType="clickEffect">
                                  <p:stCondLst>
                                    <p:cond delay="0"/>
                                  </p:stCondLst>
                                  <p:childTnLst>
                                    <p:animEffect transition="out" filter="fade">
                                      <p:cBhvr>
                                        <p:cTn id="25" dur="1000"/>
                                        <p:tgtEl>
                                          <p:spTgt spid="2">
                                            <p:txEl>
                                              <p:pRg st="0" end="0"/>
                                            </p:txEl>
                                          </p:spTgt>
                                        </p:tgtEl>
                                      </p:cBhvr>
                                    </p:animEffect>
                                    <p:anim calcmode="lin" valueType="num">
                                      <p:cBhvr>
                                        <p:cTn id="26" dur="1000"/>
                                        <p:tgtEl>
                                          <p:spTgt spid="2">
                                            <p:txEl>
                                              <p:pRg st="0" end="0"/>
                                            </p:txEl>
                                          </p:spTgt>
                                        </p:tgtEl>
                                        <p:attrNameLst>
                                          <p:attrName>ppt_x</p:attrName>
                                        </p:attrNameLst>
                                      </p:cBhvr>
                                      <p:tavLst>
                                        <p:tav tm="0">
                                          <p:val>
                                            <p:strVal val="ppt_x"/>
                                          </p:val>
                                        </p:tav>
                                        <p:tav tm="100000">
                                          <p:val>
                                            <p:strVal val="ppt_x"/>
                                          </p:val>
                                        </p:tav>
                                      </p:tavLst>
                                    </p:anim>
                                    <p:anim calcmode="lin" valueType="num">
                                      <p:cBhvr>
                                        <p:cTn id="27" dur="1000"/>
                                        <p:tgtEl>
                                          <p:spTgt spid="2">
                                            <p:txEl>
                                              <p:pRg st="0" end="0"/>
                                            </p:txEl>
                                          </p:spTgt>
                                        </p:tgtEl>
                                        <p:attrNameLst>
                                          <p:attrName>ppt_y</p:attrName>
                                        </p:attrNameLst>
                                      </p:cBhvr>
                                      <p:tavLst>
                                        <p:tav tm="0">
                                          <p:val>
                                            <p:strVal val="ppt_y"/>
                                          </p:val>
                                        </p:tav>
                                        <p:tav tm="100000">
                                          <p:val>
                                            <p:strVal val="ppt_y+.1"/>
                                          </p:val>
                                        </p:tav>
                                      </p:tavLst>
                                    </p:anim>
                                    <p:set>
                                      <p:cBhvr>
                                        <p:cTn id="28" dur="1" fill="hold">
                                          <p:stCondLst>
                                            <p:cond delay="999"/>
                                          </p:stCondLst>
                                        </p:cTn>
                                        <p:tgtEl>
                                          <p:spTgt spid="2">
                                            <p:txEl>
                                              <p:pRg st="0" end="0"/>
                                            </p:txEl>
                                          </p:spTgt>
                                        </p:tgtEl>
                                        <p:attrNameLst>
                                          <p:attrName>style.visibility</p:attrName>
                                        </p:attrNameLst>
                                      </p:cBhvr>
                                      <p:to>
                                        <p:strVal val="hidden"/>
                                      </p:to>
                                    </p:set>
                                  </p:childTnLst>
                                </p:cTn>
                              </p:par>
                              <p:par>
                                <p:cTn id="29" presetID="42" presetClass="exit" presetSubtype="0" fill="hold" grpId="1" nodeType="withEffect">
                                  <p:stCondLst>
                                    <p:cond delay="0"/>
                                  </p:stCondLst>
                                  <p:childTnLst>
                                    <p:animEffect transition="out" filter="fade">
                                      <p:cBhvr>
                                        <p:cTn id="30" dur="1000"/>
                                        <p:tgtEl>
                                          <p:spTgt spid="2">
                                            <p:txEl>
                                              <p:pRg st="1" end="1"/>
                                            </p:txEl>
                                          </p:spTgt>
                                        </p:tgtEl>
                                      </p:cBhvr>
                                    </p:animEffect>
                                    <p:anim calcmode="lin" valueType="num">
                                      <p:cBhvr>
                                        <p:cTn id="31" dur="1000"/>
                                        <p:tgtEl>
                                          <p:spTgt spid="2">
                                            <p:txEl>
                                              <p:pRg st="1" end="1"/>
                                            </p:txEl>
                                          </p:spTgt>
                                        </p:tgtEl>
                                        <p:attrNameLst>
                                          <p:attrName>ppt_x</p:attrName>
                                        </p:attrNameLst>
                                      </p:cBhvr>
                                      <p:tavLst>
                                        <p:tav tm="0">
                                          <p:val>
                                            <p:strVal val="ppt_x"/>
                                          </p:val>
                                        </p:tav>
                                        <p:tav tm="100000">
                                          <p:val>
                                            <p:strVal val="ppt_x"/>
                                          </p:val>
                                        </p:tav>
                                      </p:tavLst>
                                    </p:anim>
                                    <p:anim calcmode="lin" valueType="num">
                                      <p:cBhvr>
                                        <p:cTn id="32" dur="1000"/>
                                        <p:tgtEl>
                                          <p:spTgt spid="2">
                                            <p:txEl>
                                              <p:pRg st="1" end="1"/>
                                            </p:txEl>
                                          </p:spTgt>
                                        </p:tgtEl>
                                        <p:attrNameLst>
                                          <p:attrName>ppt_y</p:attrName>
                                        </p:attrNameLst>
                                      </p:cBhvr>
                                      <p:tavLst>
                                        <p:tav tm="0">
                                          <p:val>
                                            <p:strVal val="ppt_y"/>
                                          </p:val>
                                        </p:tav>
                                        <p:tav tm="100000">
                                          <p:val>
                                            <p:strVal val="ppt_y+.1"/>
                                          </p:val>
                                        </p:tav>
                                      </p:tavLst>
                                    </p:anim>
                                    <p:set>
                                      <p:cBhvr>
                                        <p:cTn id="33" dur="1" fill="hold">
                                          <p:stCondLst>
                                            <p:cond delay="999"/>
                                          </p:stCondLst>
                                        </p:cTn>
                                        <p:tgtEl>
                                          <p:spTgt spid="2">
                                            <p:txEl>
                                              <p:pRg st="1" end="1"/>
                                            </p:txEl>
                                          </p:spTgt>
                                        </p:tgtEl>
                                        <p:attrNameLst>
                                          <p:attrName>style.visibility</p:attrName>
                                        </p:attrNameLst>
                                      </p:cBhvr>
                                      <p:to>
                                        <p:strVal val="hidden"/>
                                      </p:to>
                                    </p:set>
                                  </p:childTnLst>
                                </p:cTn>
                              </p:par>
                              <p:par>
                                <p:cTn id="34" presetID="42" presetClass="exit" presetSubtype="0" fill="hold" grpId="1" nodeType="withEffect">
                                  <p:stCondLst>
                                    <p:cond delay="0"/>
                                  </p:stCondLst>
                                  <p:childTnLst>
                                    <p:animEffect transition="out" filter="fade">
                                      <p:cBhvr>
                                        <p:cTn id="35" dur="1000"/>
                                        <p:tgtEl>
                                          <p:spTgt spid="2">
                                            <p:txEl>
                                              <p:pRg st="2" end="2"/>
                                            </p:txEl>
                                          </p:spTgt>
                                        </p:tgtEl>
                                      </p:cBhvr>
                                    </p:animEffect>
                                    <p:anim calcmode="lin" valueType="num">
                                      <p:cBhvr>
                                        <p:cTn id="36" dur="1000"/>
                                        <p:tgtEl>
                                          <p:spTgt spid="2">
                                            <p:txEl>
                                              <p:pRg st="2" end="2"/>
                                            </p:txEl>
                                          </p:spTgt>
                                        </p:tgtEl>
                                        <p:attrNameLst>
                                          <p:attrName>ppt_x</p:attrName>
                                        </p:attrNameLst>
                                      </p:cBhvr>
                                      <p:tavLst>
                                        <p:tav tm="0">
                                          <p:val>
                                            <p:strVal val="ppt_x"/>
                                          </p:val>
                                        </p:tav>
                                        <p:tav tm="100000">
                                          <p:val>
                                            <p:strVal val="ppt_x"/>
                                          </p:val>
                                        </p:tav>
                                      </p:tavLst>
                                    </p:anim>
                                    <p:anim calcmode="lin" valueType="num">
                                      <p:cBhvr>
                                        <p:cTn id="37" dur="1000"/>
                                        <p:tgtEl>
                                          <p:spTgt spid="2">
                                            <p:txEl>
                                              <p:pRg st="2" end="2"/>
                                            </p:txEl>
                                          </p:spTgt>
                                        </p:tgtEl>
                                        <p:attrNameLst>
                                          <p:attrName>ppt_y</p:attrName>
                                        </p:attrNameLst>
                                      </p:cBhvr>
                                      <p:tavLst>
                                        <p:tav tm="0">
                                          <p:val>
                                            <p:strVal val="ppt_y"/>
                                          </p:val>
                                        </p:tav>
                                        <p:tav tm="100000">
                                          <p:val>
                                            <p:strVal val="ppt_y+.1"/>
                                          </p:val>
                                        </p:tav>
                                      </p:tavLst>
                                    </p:anim>
                                    <p:set>
                                      <p:cBhvr>
                                        <p:cTn id="38" dur="1" fill="hold">
                                          <p:stCondLst>
                                            <p:cond delay="999"/>
                                          </p:stCondLst>
                                        </p:cTn>
                                        <p:tgtEl>
                                          <p:spTgt spid="2">
                                            <p:txEl>
                                              <p:pRg st="2" end="2"/>
                                            </p:txEl>
                                          </p:spTgt>
                                        </p:tgtEl>
                                        <p:attrNameLst>
                                          <p:attrName>style.visibility</p:attrName>
                                        </p:attrNameLst>
                                      </p:cBhvr>
                                      <p:to>
                                        <p:strVal val="hidden"/>
                                      </p:to>
                                    </p:set>
                                  </p:childTnLst>
                                </p:cTn>
                              </p:par>
                              <p:par>
                                <p:cTn id="39" presetID="42" presetClass="exit" presetSubtype="0" fill="hold" grpId="1" nodeType="withEffect">
                                  <p:stCondLst>
                                    <p:cond delay="0"/>
                                  </p:stCondLst>
                                  <p:childTnLst>
                                    <p:animEffect transition="out" filter="fade">
                                      <p:cBhvr>
                                        <p:cTn id="40" dur="1000"/>
                                        <p:tgtEl>
                                          <p:spTgt spid="2">
                                            <p:txEl>
                                              <p:pRg st="3" end="3"/>
                                            </p:txEl>
                                          </p:spTgt>
                                        </p:tgtEl>
                                      </p:cBhvr>
                                    </p:animEffect>
                                    <p:anim calcmode="lin" valueType="num">
                                      <p:cBhvr>
                                        <p:cTn id="41" dur="1000"/>
                                        <p:tgtEl>
                                          <p:spTgt spid="2">
                                            <p:txEl>
                                              <p:pRg st="3" end="3"/>
                                            </p:txEl>
                                          </p:spTgt>
                                        </p:tgtEl>
                                        <p:attrNameLst>
                                          <p:attrName>ppt_x</p:attrName>
                                        </p:attrNameLst>
                                      </p:cBhvr>
                                      <p:tavLst>
                                        <p:tav tm="0">
                                          <p:val>
                                            <p:strVal val="ppt_x"/>
                                          </p:val>
                                        </p:tav>
                                        <p:tav tm="100000">
                                          <p:val>
                                            <p:strVal val="ppt_x"/>
                                          </p:val>
                                        </p:tav>
                                      </p:tavLst>
                                    </p:anim>
                                    <p:anim calcmode="lin" valueType="num">
                                      <p:cBhvr>
                                        <p:cTn id="42" dur="1000"/>
                                        <p:tgtEl>
                                          <p:spTgt spid="2">
                                            <p:txEl>
                                              <p:pRg st="3" end="3"/>
                                            </p:txEl>
                                          </p:spTgt>
                                        </p:tgtEl>
                                        <p:attrNameLst>
                                          <p:attrName>ppt_y</p:attrName>
                                        </p:attrNameLst>
                                      </p:cBhvr>
                                      <p:tavLst>
                                        <p:tav tm="0">
                                          <p:val>
                                            <p:strVal val="ppt_y"/>
                                          </p:val>
                                        </p:tav>
                                        <p:tav tm="100000">
                                          <p:val>
                                            <p:strVal val="ppt_y+.1"/>
                                          </p:val>
                                        </p:tav>
                                      </p:tavLst>
                                    </p:anim>
                                    <p:set>
                                      <p:cBhvr>
                                        <p:cTn id="43" dur="1" fill="hold">
                                          <p:stCondLst>
                                            <p:cond delay="999"/>
                                          </p:stCondLst>
                                        </p:cTn>
                                        <p:tgtEl>
                                          <p:spTgt spid="2">
                                            <p:txEl>
                                              <p:pRg st="3" end="3"/>
                                            </p:txEl>
                                          </p:spTgt>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2" presetClass="entr" presetSubtype="8" fill="hold" grpId="0" nodeType="clickEffect">
                                  <p:stCondLst>
                                    <p:cond delay="0"/>
                                  </p:stCondLst>
                                  <p:childTnLst>
                                    <p:set>
                                      <p:cBhvr>
                                        <p:cTn id="47" dur="1" fill="hold">
                                          <p:stCondLst>
                                            <p:cond delay="0"/>
                                          </p:stCondLst>
                                        </p:cTn>
                                        <p:tgtEl>
                                          <p:spTgt spid="3">
                                            <p:txEl>
                                              <p:pRg st="0" end="0"/>
                                            </p:txEl>
                                          </p:spTgt>
                                        </p:tgtEl>
                                        <p:attrNameLst>
                                          <p:attrName>style.visibility</p:attrName>
                                        </p:attrNameLst>
                                      </p:cBhvr>
                                      <p:to>
                                        <p:strVal val="visible"/>
                                      </p:to>
                                    </p:set>
                                    <p:anim calcmode="lin" valueType="num">
                                      <p:cBhvr additive="base">
                                        <p:cTn id="48"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49"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50" fill="hold">
                            <p:stCondLst>
                              <p:cond delay="500"/>
                            </p:stCondLst>
                            <p:childTnLst>
                              <p:par>
                                <p:cTn id="51" presetID="2" presetClass="entr" presetSubtype="8" fill="hold" grpId="0" nodeType="afterEffect">
                                  <p:stCondLst>
                                    <p:cond delay="0"/>
                                  </p:stCondLst>
                                  <p:childTnLst>
                                    <p:set>
                                      <p:cBhvr>
                                        <p:cTn id="52" dur="1" fill="hold">
                                          <p:stCondLst>
                                            <p:cond delay="0"/>
                                          </p:stCondLst>
                                        </p:cTn>
                                        <p:tgtEl>
                                          <p:spTgt spid="3">
                                            <p:txEl>
                                              <p:pRg st="1" end="1"/>
                                            </p:txEl>
                                          </p:spTgt>
                                        </p:tgtEl>
                                        <p:attrNameLst>
                                          <p:attrName>style.visibility</p:attrName>
                                        </p:attrNameLst>
                                      </p:cBhvr>
                                      <p:to>
                                        <p:strVal val="visible"/>
                                      </p:to>
                                    </p:set>
                                    <p:anim calcmode="lin" valueType="num">
                                      <p:cBhvr additive="base">
                                        <p:cTn id="5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54" dur="500" fill="hold"/>
                                        <p:tgtEl>
                                          <p:spTgt spid="3">
                                            <p:txEl>
                                              <p:pRg st="1" end="1"/>
                                            </p:txEl>
                                          </p:spTgt>
                                        </p:tgtEl>
                                        <p:attrNameLst>
                                          <p:attrName>ppt_y</p:attrName>
                                        </p:attrNameLst>
                                      </p:cBhvr>
                                      <p:tavLst>
                                        <p:tav tm="0">
                                          <p:val>
                                            <p:strVal val="#ppt_y"/>
                                          </p:val>
                                        </p:tav>
                                        <p:tav tm="100000">
                                          <p:val>
                                            <p:strVal val="#ppt_y"/>
                                          </p:val>
                                        </p:tav>
                                      </p:tavLst>
                                    </p:anim>
                                  </p:childTnLst>
                                </p:cTn>
                              </p:par>
                              <p:par>
                                <p:cTn id="55" presetID="2" presetClass="entr" presetSubtype="8" fill="hold" grpId="0" nodeType="withEffect">
                                  <p:stCondLst>
                                    <p:cond delay="0"/>
                                  </p:stCondLst>
                                  <p:childTnLst>
                                    <p:set>
                                      <p:cBhvr>
                                        <p:cTn id="56" dur="1" fill="hold">
                                          <p:stCondLst>
                                            <p:cond delay="0"/>
                                          </p:stCondLst>
                                        </p:cTn>
                                        <p:tgtEl>
                                          <p:spTgt spid="3">
                                            <p:txEl>
                                              <p:pRg st="2" end="2"/>
                                            </p:txEl>
                                          </p:spTgt>
                                        </p:tgtEl>
                                        <p:attrNameLst>
                                          <p:attrName>style.visibility</p:attrName>
                                        </p:attrNameLst>
                                      </p:cBhvr>
                                      <p:to>
                                        <p:strVal val="visible"/>
                                      </p:to>
                                    </p:set>
                                    <p:anim calcmode="lin" valueType="num">
                                      <p:cBhvr additive="base">
                                        <p:cTn id="57"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58" dur="500" fill="hold"/>
                                        <p:tgtEl>
                                          <p:spTgt spid="3">
                                            <p:txEl>
                                              <p:pRg st="2" end="2"/>
                                            </p:txEl>
                                          </p:spTgt>
                                        </p:tgtEl>
                                        <p:attrNameLst>
                                          <p:attrName>ppt_y</p:attrName>
                                        </p:attrNameLst>
                                      </p:cBhvr>
                                      <p:tavLst>
                                        <p:tav tm="0">
                                          <p:val>
                                            <p:strVal val="#ppt_y"/>
                                          </p:val>
                                        </p:tav>
                                        <p:tav tm="100000">
                                          <p:val>
                                            <p:strVal val="#ppt_y"/>
                                          </p:val>
                                        </p:tav>
                                      </p:tavLst>
                                    </p:anim>
                                  </p:childTnLst>
                                </p:cTn>
                              </p:par>
                              <p:par>
                                <p:cTn id="59" presetID="2" presetClass="entr" presetSubtype="8" fill="hold" grpId="0" nodeType="withEffect">
                                  <p:stCondLst>
                                    <p:cond delay="0"/>
                                  </p:stCondLst>
                                  <p:childTnLst>
                                    <p:set>
                                      <p:cBhvr>
                                        <p:cTn id="60" dur="1" fill="hold">
                                          <p:stCondLst>
                                            <p:cond delay="0"/>
                                          </p:stCondLst>
                                        </p:cTn>
                                        <p:tgtEl>
                                          <p:spTgt spid="3">
                                            <p:txEl>
                                              <p:pRg st="3" end="3"/>
                                            </p:txEl>
                                          </p:spTgt>
                                        </p:tgtEl>
                                        <p:attrNameLst>
                                          <p:attrName>style.visibility</p:attrName>
                                        </p:attrNameLst>
                                      </p:cBhvr>
                                      <p:to>
                                        <p:strVal val="visible"/>
                                      </p:to>
                                    </p:set>
                                    <p:anim calcmode="lin" valueType="num">
                                      <p:cBhvr additive="base">
                                        <p:cTn id="6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3">
                                            <p:txEl>
                                              <p:pRg st="3" end="3"/>
                                            </p:txEl>
                                          </p:spTgt>
                                        </p:tgtEl>
                                        <p:attrNameLst>
                                          <p:attrName>ppt_y</p:attrName>
                                        </p:attrNameLst>
                                      </p:cBhvr>
                                      <p:tavLst>
                                        <p:tav tm="0">
                                          <p:val>
                                            <p:strVal val="#ppt_y"/>
                                          </p:val>
                                        </p:tav>
                                        <p:tav tm="100000">
                                          <p:val>
                                            <p:strVal val="#ppt_y"/>
                                          </p:val>
                                        </p:tav>
                                      </p:tavLst>
                                    </p:anim>
                                  </p:childTnLst>
                                </p:cTn>
                              </p:par>
                              <p:par>
                                <p:cTn id="63" presetID="2" presetClass="entr" presetSubtype="8" fill="hold" grpId="0" nodeType="withEffect">
                                  <p:stCondLst>
                                    <p:cond delay="0"/>
                                  </p:stCondLst>
                                  <p:childTnLst>
                                    <p:set>
                                      <p:cBhvr>
                                        <p:cTn id="64" dur="1" fill="hold">
                                          <p:stCondLst>
                                            <p:cond delay="0"/>
                                          </p:stCondLst>
                                        </p:cTn>
                                        <p:tgtEl>
                                          <p:spTgt spid="17"/>
                                        </p:tgtEl>
                                        <p:attrNameLst>
                                          <p:attrName>style.visibility</p:attrName>
                                        </p:attrNameLst>
                                      </p:cBhvr>
                                      <p:to>
                                        <p:strVal val="visible"/>
                                      </p:to>
                                    </p:set>
                                    <p:anim calcmode="lin" valueType="num">
                                      <p:cBhvr additive="base">
                                        <p:cTn id="65" dur="500" fill="hold"/>
                                        <p:tgtEl>
                                          <p:spTgt spid="17"/>
                                        </p:tgtEl>
                                        <p:attrNameLst>
                                          <p:attrName>ppt_x</p:attrName>
                                        </p:attrNameLst>
                                      </p:cBhvr>
                                      <p:tavLst>
                                        <p:tav tm="0">
                                          <p:val>
                                            <p:strVal val="0-#ppt_w/2"/>
                                          </p:val>
                                        </p:tav>
                                        <p:tav tm="100000">
                                          <p:val>
                                            <p:strVal val="#ppt_x"/>
                                          </p:val>
                                        </p:tav>
                                      </p:tavLst>
                                    </p:anim>
                                    <p:anim calcmode="lin" valueType="num">
                                      <p:cBhvr additive="base">
                                        <p:cTn id="66"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2" fill="hold" grpId="0" nodeType="clickEffect">
                                  <p:stCondLst>
                                    <p:cond delay="0"/>
                                  </p:stCondLst>
                                  <p:childTnLst>
                                    <p:set>
                                      <p:cBhvr>
                                        <p:cTn id="70" dur="1" fill="hold">
                                          <p:stCondLst>
                                            <p:cond delay="0"/>
                                          </p:stCondLst>
                                        </p:cTn>
                                        <p:tgtEl>
                                          <p:spTgt spid="16"/>
                                        </p:tgtEl>
                                        <p:attrNameLst>
                                          <p:attrName>style.visibility</p:attrName>
                                        </p:attrNameLst>
                                      </p:cBhvr>
                                      <p:to>
                                        <p:strVal val="visible"/>
                                      </p:to>
                                    </p:set>
                                    <p:anim calcmode="lin" valueType="num">
                                      <p:cBhvr additive="base">
                                        <p:cTn id="71" dur="500" fill="hold"/>
                                        <p:tgtEl>
                                          <p:spTgt spid="16"/>
                                        </p:tgtEl>
                                        <p:attrNameLst>
                                          <p:attrName>ppt_x</p:attrName>
                                        </p:attrNameLst>
                                      </p:cBhvr>
                                      <p:tavLst>
                                        <p:tav tm="0">
                                          <p:val>
                                            <p:strVal val="1+#ppt_w/2"/>
                                          </p:val>
                                        </p:tav>
                                        <p:tav tm="100000">
                                          <p:val>
                                            <p:strVal val="#ppt_x"/>
                                          </p:val>
                                        </p:tav>
                                      </p:tavLst>
                                    </p:anim>
                                    <p:anim calcmode="lin" valueType="num">
                                      <p:cBhvr additive="base">
                                        <p:cTn id="72" dur="500" fill="hold"/>
                                        <p:tgtEl>
                                          <p:spTgt spid="16"/>
                                        </p:tgtEl>
                                        <p:attrNameLst>
                                          <p:attrName>ppt_y</p:attrName>
                                        </p:attrNameLst>
                                      </p:cBhvr>
                                      <p:tavLst>
                                        <p:tav tm="0">
                                          <p:val>
                                            <p:strVal val="#ppt_y"/>
                                          </p:val>
                                        </p:tav>
                                        <p:tav tm="100000">
                                          <p:val>
                                            <p:strVal val="#ppt_y"/>
                                          </p:val>
                                        </p:tav>
                                      </p:tavLst>
                                    </p:anim>
                                  </p:childTnLst>
                                </p:cTn>
                              </p:par>
                              <p:par>
                                <p:cTn id="73" presetID="2" presetClass="entr" presetSubtype="2" fill="hold" grpId="0" nodeType="withEffect">
                                  <p:stCondLst>
                                    <p:cond delay="0"/>
                                  </p:stCondLst>
                                  <p:childTnLst>
                                    <p:set>
                                      <p:cBhvr>
                                        <p:cTn id="74" dur="1" fill="hold">
                                          <p:stCondLst>
                                            <p:cond delay="0"/>
                                          </p:stCondLst>
                                        </p:cTn>
                                        <p:tgtEl>
                                          <p:spTgt spid="18"/>
                                        </p:tgtEl>
                                        <p:attrNameLst>
                                          <p:attrName>style.visibility</p:attrName>
                                        </p:attrNameLst>
                                      </p:cBhvr>
                                      <p:to>
                                        <p:strVal val="visible"/>
                                      </p:to>
                                    </p:set>
                                    <p:anim calcmode="lin" valueType="num">
                                      <p:cBhvr additive="base">
                                        <p:cTn id="75" dur="500" fill="hold"/>
                                        <p:tgtEl>
                                          <p:spTgt spid="18"/>
                                        </p:tgtEl>
                                        <p:attrNameLst>
                                          <p:attrName>ppt_x</p:attrName>
                                        </p:attrNameLst>
                                      </p:cBhvr>
                                      <p:tavLst>
                                        <p:tav tm="0">
                                          <p:val>
                                            <p:strVal val="1+#ppt_w/2"/>
                                          </p:val>
                                        </p:tav>
                                        <p:tav tm="100000">
                                          <p:val>
                                            <p:strVal val="#ppt_x"/>
                                          </p:val>
                                        </p:tav>
                                      </p:tavLst>
                                    </p:anim>
                                    <p:anim calcmode="lin" valueType="num">
                                      <p:cBhvr additive="base">
                                        <p:cTn id="76"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2" grpId="1" build="allAtOnce"/>
      <p:bldP spid="3" grpId="0" uiExpand="1" build="p"/>
      <p:bldP spid="16" grpId="0"/>
      <p:bldP spid="17" grpId="0"/>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2E304047-8C19-E314-93A2-C1BF026D1BDC}"/>
              </a:ext>
            </a:extLst>
          </p:cNvPr>
          <p:cNvSpPr/>
          <p:nvPr/>
        </p:nvSpPr>
        <p:spPr>
          <a:xfrm>
            <a:off x="6919204" y="270976"/>
            <a:ext cx="914400" cy="313636"/>
          </a:xfrm>
          <a:prstGeom prst="roundRect">
            <a:avLst>
              <a:gd name="adj"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 name="TextBox 4">
            <a:extLst>
              <a:ext uri="{FF2B5EF4-FFF2-40B4-BE49-F238E27FC236}">
                <a16:creationId xmlns:a16="http://schemas.microsoft.com/office/drawing/2014/main" id="{20F5D074-6380-59D7-E0CA-FEED02D34C64}"/>
              </a:ext>
            </a:extLst>
          </p:cNvPr>
          <p:cNvSpPr txBox="1"/>
          <p:nvPr/>
        </p:nvSpPr>
        <p:spPr>
          <a:xfrm>
            <a:off x="9538885" y="320072"/>
            <a:ext cx="561051" cy="215444"/>
          </a:xfrm>
          <a:prstGeom prst="rect">
            <a:avLst/>
          </a:prstGeom>
          <a:noFill/>
        </p:spPr>
        <p:txBody>
          <a:bodyPr wrap="none" lIns="0" tIns="0" rIns="0" bIns="0" rtlCol="0">
            <a:spAutoFit/>
          </a:bodyPr>
          <a:lstStyle/>
          <a:p>
            <a:pPr algn="l"/>
            <a:r>
              <a:rPr lang="en-US" sz="1400" b="1" dirty="0" err="1">
                <a:solidFill>
                  <a:sysClr val="windowText" lastClr="000000"/>
                </a:solidFill>
                <a:latin typeface="#9Slide03 Play" panose="00000500000000000000" pitchFamily="2" charset="0"/>
              </a:rPr>
              <a:t>Phần</a:t>
            </a:r>
            <a:r>
              <a:rPr lang="en-US" sz="1400" b="1" dirty="0">
                <a:solidFill>
                  <a:sysClr val="windowText" lastClr="000000"/>
                </a:solidFill>
                <a:latin typeface="#9Slide03 Play" panose="00000500000000000000" pitchFamily="2" charset="0"/>
              </a:rPr>
              <a:t> </a:t>
            </a:r>
            <a:r>
              <a:rPr lang="vi-VN" sz="1400" b="1" dirty="0">
                <a:solidFill>
                  <a:sysClr val="windowText" lastClr="000000"/>
                </a:solidFill>
                <a:latin typeface="#9Slide03 Play" panose="00000500000000000000" pitchFamily="2" charset="0"/>
              </a:rPr>
              <a:t>II</a:t>
            </a:r>
            <a:r>
              <a:rPr lang="en-US" sz="1400" b="1" dirty="0">
                <a:solidFill>
                  <a:sysClr val="windowText" lastClr="000000"/>
                </a:solidFill>
                <a:latin typeface="#9Slide03 Play" panose="00000500000000000000" pitchFamily="2" charset="0"/>
              </a:rPr>
              <a:t>I</a:t>
            </a:r>
          </a:p>
        </p:txBody>
      </p:sp>
      <p:sp>
        <p:nvSpPr>
          <p:cNvPr id="6" name="TextBox 5">
            <a:extLst>
              <a:ext uri="{FF2B5EF4-FFF2-40B4-BE49-F238E27FC236}">
                <a16:creationId xmlns:a16="http://schemas.microsoft.com/office/drawing/2014/main" id="{A07C515B-3405-6E80-3E7F-6B6E56FC6598}"/>
              </a:ext>
            </a:extLst>
          </p:cNvPr>
          <p:cNvSpPr txBox="1"/>
          <p:nvPr/>
        </p:nvSpPr>
        <p:spPr>
          <a:xfrm>
            <a:off x="8287360" y="320072"/>
            <a:ext cx="512961" cy="215444"/>
          </a:xfrm>
          <a:prstGeom prst="rect">
            <a:avLst/>
          </a:prstGeom>
          <a:noFill/>
        </p:spPr>
        <p:txBody>
          <a:bodyPr wrap="none" lIns="0" tIns="0" rIns="0" bIns="0" rtlCol="0">
            <a:spAutoFit/>
          </a:bodyPr>
          <a:lstStyle/>
          <a:p>
            <a:pPr algn="l"/>
            <a:r>
              <a:rPr lang="en-US" sz="1400" b="1" dirty="0" err="1">
                <a:latin typeface="#9Slide03 Play" panose="00000500000000000000" pitchFamily="2" charset="0"/>
              </a:rPr>
              <a:t>Phần</a:t>
            </a:r>
            <a:r>
              <a:rPr lang="en-US" sz="1400" b="1" dirty="0">
                <a:latin typeface="#9Slide03 Play" panose="00000500000000000000" pitchFamily="2" charset="0"/>
              </a:rPr>
              <a:t> II</a:t>
            </a:r>
          </a:p>
        </p:txBody>
      </p:sp>
      <p:sp>
        <p:nvSpPr>
          <p:cNvPr id="7" name="TextBox 6">
            <a:extLst>
              <a:ext uri="{FF2B5EF4-FFF2-40B4-BE49-F238E27FC236}">
                <a16:creationId xmlns:a16="http://schemas.microsoft.com/office/drawing/2014/main" id="{46B93115-B383-AF1E-516E-C5FFF53F7251}"/>
              </a:ext>
            </a:extLst>
          </p:cNvPr>
          <p:cNvSpPr txBox="1"/>
          <p:nvPr/>
        </p:nvSpPr>
        <p:spPr>
          <a:xfrm>
            <a:off x="5795530" y="320072"/>
            <a:ext cx="687689" cy="215444"/>
          </a:xfrm>
          <a:prstGeom prst="rect">
            <a:avLst/>
          </a:prstGeom>
          <a:noFill/>
        </p:spPr>
        <p:txBody>
          <a:bodyPr wrap="none" lIns="0" tIns="0" rIns="0" bIns="0" rtlCol="0">
            <a:spAutoFit/>
          </a:bodyPr>
          <a:lstStyle/>
          <a:p>
            <a:pPr algn="l"/>
            <a:r>
              <a:rPr lang="en-US" sz="1400" b="1" dirty="0">
                <a:latin typeface="#9Slide03 Play" panose="00000500000000000000" pitchFamily="2" charset="0"/>
              </a:rPr>
              <a:t>Member</a:t>
            </a:r>
          </a:p>
        </p:txBody>
      </p:sp>
      <p:sp>
        <p:nvSpPr>
          <p:cNvPr id="8" name="TextBox 7">
            <a:extLst>
              <a:ext uri="{FF2B5EF4-FFF2-40B4-BE49-F238E27FC236}">
                <a16:creationId xmlns:a16="http://schemas.microsoft.com/office/drawing/2014/main" id="{70133A39-CE0B-4633-71FA-FAAD1AB91DE0}"/>
              </a:ext>
            </a:extLst>
          </p:cNvPr>
          <p:cNvSpPr txBox="1"/>
          <p:nvPr/>
        </p:nvSpPr>
        <p:spPr>
          <a:xfrm>
            <a:off x="10715426" y="320072"/>
            <a:ext cx="657231" cy="215444"/>
          </a:xfrm>
          <a:prstGeom prst="rect">
            <a:avLst/>
          </a:prstGeom>
          <a:noFill/>
        </p:spPr>
        <p:txBody>
          <a:bodyPr wrap="none" lIns="0" tIns="0" rIns="0" bIns="0" rtlCol="0">
            <a:spAutoFit/>
          </a:bodyPr>
          <a:lstStyle/>
          <a:p>
            <a:pPr algn="l"/>
            <a:r>
              <a:rPr lang="en-US" sz="1400" b="1" dirty="0" err="1">
                <a:latin typeface="#9Slide03 Play" panose="00000500000000000000" pitchFamily="2" charset="0"/>
              </a:rPr>
              <a:t>Phần</a:t>
            </a:r>
            <a:r>
              <a:rPr lang="en-US" sz="1400" b="1" dirty="0">
                <a:latin typeface="#9Slide03 Play" panose="00000500000000000000" pitchFamily="2" charset="0"/>
              </a:rPr>
              <a:t> </a:t>
            </a:r>
            <a:r>
              <a:rPr lang="vi-VN" sz="1400" b="1" dirty="0">
                <a:latin typeface="#9Slide03 Play" panose="00000500000000000000" pitchFamily="2" charset="0"/>
              </a:rPr>
              <a:t>IV</a:t>
            </a:r>
            <a:endParaRPr lang="en-US" sz="1400" b="1" dirty="0">
              <a:latin typeface="#9Slide03 Play" panose="00000500000000000000" pitchFamily="2" charset="0"/>
            </a:endParaRPr>
          </a:p>
        </p:txBody>
      </p:sp>
      <p:sp>
        <p:nvSpPr>
          <p:cNvPr id="9" name="TextBox 8">
            <a:extLst>
              <a:ext uri="{FF2B5EF4-FFF2-40B4-BE49-F238E27FC236}">
                <a16:creationId xmlns:a16="http://schemas.microsoft.com/office/drawing/2014/main" id="{E60E612D-6185-9B3C-3EA7-47D381BA4574}"/>
              </a:ext>
            </a:extLst>
          </p:cNvPr>
          <p:cNvSpPr txBox="1"/>
          <p:nvPr/>
        </p:nvSpPr>
        <p:spPr>
          <a:xfrm>
            <a:off x="7132015" y="320072"/>
            <a:ext cx="537006" cy="215444"/>
          </a:xfrm>
          <a:prstGeom prst="rect">
            <a:avLst/>
          </a:prstGeom>
          <a:noFill/>
        </p:spPr>
        <p:txBody>
          <a:bodyPr wrap="none" lIns="0" tIns="0" rIns="0" bIns="0" rtlCol="0">
            <a:spAutoFit/>
          </a:bodyPr>
          <a:lstStyle/>
          <a:p>
            <a:pPr algn="l"/>
            <a:r>
              <a:rPr lang="en-US" sz="1400" b="1" dirty="0" err="1">
                <a:solidFill>
                  <a:schemeClr val="bg1"/>
                </a:solidFill>
                <a:latin typeface="#9Slide03 Play" panose="00000500000000000000" pitchFamily="2" charset="0"/>
              </a:rPr>
              <a:t>Phần</a:t>
            </a:r>
            <a:r>
              <a:rPr lang="en-US" sz="1400" b="1" dirty="0">
                <a:solidFill>
                  <a:schemeClr val="bg1"/>
                </a:solidFill>
                <a:latin typeface="#9Slide03 Play" panose="00000500000000000000" pitchFamily="2" charset="0"/>
              </a:rPr>
              <a:t> I</a:t>
            </a:r>
          </a:p>
        </p:txBody>
      </p:sp>
      <p:sp>
        <p:nvSpPr>
          <p:cNvPr id="10" name="TextBox 9">
            <a:extLst>
              <a:ext uri="{FF2B5EF4-FFF2-40B4-BE49-F238E27FC236}">
                <a16:creationId xmlns:a16="http://schemas.microsoft.com/office/drawing/2014/main" id="{8F39F6A6-FC16-0F6D-C156-AC6E278003CF}"/>
              </a:ext>
            </a:extLst>
          </p:cNvPr>
          <p:cNvSpPr txBox="1"/>
          <p:nvPr/>
        </p:nvSpPr>
        <p:spPr>
          <a:xfrm>
            <a:off x="4648200" y="320072"/>
            <a:ext cx="498534" cy="215444"/>
          </a:xfrm>
          <a:prstGeom prst="rect">
            <a:avLst/>
          </a:prstGeom>
          <a:noFill/>
        </p:spPr>
        <p:txBody>
          <a:bodyPr wrap="none" lIns="0" tIns="0" rIns="0" bIns="0" rtlCol="0">
            <a:spAutoFit/>
          </a:bodyPr>
          <a:lstStyle/>
          <a:p>
            <a:pPr algn="l"/>
            <a:r>
              <a:rPr lang="en-US" sz="1400" b="1" dirty="0">
                <a:latin typeface="#9Slide03 Play" panose="00000500000000000000" pitchFamily="2" charset="0"/>
              </a:rPr>
              <a:t>Home</a:t>
            </a:r>
          </a:p>
        </p:txBody>
      </p:sp>
      <p:sp>
        <p:nvSpPr>
          <p:cNvPr id="11" name="Hình Bầu dục 20">
            <a:hlinkClick r:id="" action="ppaction://hlinkshowjump?jump=nextslide"/>
            <a:extLst>
              <a:ext uri="{FF2B5EF4-FFF2-40B4-BE49-F238E27FC236}">
                <a16:creationId xmlns:a16="http://schemas.microsoft.com/office/drawing/2014/main" id="{9FDC3509-7C0C-D4BD-6FA5-C70A62772C86}"/>
              </a:ext>
            </a:extLst>
          </p:cNvPr>
          <p:cNvSpPr/>
          <p:nvPr/>
        </p:nvSpPr>
        <p:spPr>
          <a:xfrm>
            <a:off x="6199483" y="6036469"/>
            <a:ext cx="384674" cy="384674"/>
          </a:xfrm>
          <a:prstGeom prst="ellipse">
            <a:avLst/>
          </a:prstGeom>
          <a:solidFill>
            <a:srgbClr val="FF0000"/>
          </a:solidFill>
          <a:ln>
            <a:noFill/>
          </a:ln>
          <a:effectLst>
            <a:outerShdw blurRad="228600" dist="127000" dir="8100000" algn="tr" rotWithShape="0">
              <a:srgbClr val="467076">
                <a:alpha val="5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 name="Đồ họa 45" descr="Caret Left with solid fill">
            <a:hlinkClick r:id="" action="ppaction://hlinkshowjump?jump=nextslide"/>
            <a:extLst>
              <a:ext uri="{FF2B5EF4-FFF2-40B4-BE49-F238E27FC236}">
                <a16:creationId xmlns:a16="http://schemas.microsoft.com/office/drawing/2014/main" id="{B3EC3BD3-A76C-1FC7-B53A-2D3FBC010C2B}"/>
              </a:ext>
            </a:extLst>
          </p:cNvPr>
          <p:cNvSpPr/>
          <p:nvPr/>
        </p:nvSpPr>
        <p:spPr>
          <a:xfrm flipH="1">
            <a:off x="6340482" y="6170351"/>
            <a:ext cx="102321" cy="116650"/>
          </a:xfrm>
          <a:custGeom>
            <a:avLst/>
            <a:gdLst>
              <a:gd name="connsiteX0" fmla="*/ 88957 w 102321"/>
              <a:gd name="connsiteY0" fmla="*/ 116650 h 116650"/>
              <a:gd name="connsiteX1" fmla="*/ 0 w 102321"/>
              <a:gd name="connsiteY1" fmla="*/ 58320 h 116650"/>
              <a:gd name="connsiteX2" fmla="*/ 88957 w 102321"/>
              <a:gd name="connsiteY2" fmla="*/ 0 h 116650"/>
              <a:gd name="connsiteX3" fmla="*/ 102318 w 102321"/>
              <a:gd name="connsiteY3" fmla="*/ 8757 h 116650"/>
              <a:gd name="connsiteX4" fmla="*/ 26716 w 102321"/>
              <a:gd name="connsiteY4" fmla="*/ 58320 h 116650"/>
              <a:gd name="connsiteX5" fmla="*/ 102322 w 102321"/>
              <a:gd name="connsiteY5" fmla="*/ 107893 h 116650"/>
              <a:gd name="connsiteX6" fmla="*/ 88957 w 102321"/>
              <a:gd name="connsiteY6" fmla="*/ 116650 h 116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321" h="116650">
                <a:moveTo>
                  <a:pt x="88957" y="116650"/>
                </a:moveTo>
                <a:lnTo>
                  <a:pt x="0" y="58320"/>
                </a:lnTo>
                <a:lnTo>
                  <a:pt x="88957" y="0"/>
                </a:lnTo>
                <a:lnTo>
                  <a:pt x="102318" y="8757"/>
                </a:lnTo>
                <a:lnTo>
                  <a:pt x="26716" y="58320"/>
                </a:lnTo>
                <a:lnTo>
                  <a:pt x="102322" y="107893"/>
                </a:lnTo>
                <a:lnTo>
                  <a:pt x="88957" y="116650"/>
                </a:lnTo>
                <a:close/>
              </a:path>
            </a:pathLst>
          </a:custGeom>
          <a:solidFill>
            <a:schemeClr val="bg1"/>
          </a:solidFill>
          <a:ln w="3076" cap="flat">
            <a:noFill/>
            <a:prstDash val="solid"/>
            <a:miter/>
          </a:ln>
        </p:spPr>
        <p:txBody>
          <a:bodyPr rtlCol="0" anchor="ctr"/>
          <a:lstStyle/>
          <a:p>
            <a:endParaRPr lang="vi-VN"/>
          </a:p>
        </p:txBody>
      </p:sp>
      <p:sp>
        <p:nvSpPr>
          <p:cNvPr id="13" name="Hình Bầu dục 22">
            <a:hlinkClick r:id="" action="ppaction://hlinkshowjump?jump=previousslide"/>
            <a:extLst>
              <a:ext uri="{FF2B5EF4-FFF2-40B4-BE49-F238E27FC236}">
                <a16:creationId xmlns:a16="http://schemas.microsoft.com/office/drawing/2014/main" id="{382ABE78-3894-53B0-47FC-FC96950F79FB}"/>
              </a:ext>
            </a:extLst>
          </p:cNvPr>
          <p:cNvSpPr/>
          <p:nvPr/>
        </p:nvSpPr>
        <p:spPr>
          <a:xfrm>
            <a:off x="5602495" y="6036469"/>
            <a:ext cx="384674" cy="384674"/>
          </a:xfrm>
          <a:prstGeom prst="ellipse">
            <a:avLst/>
          </a:prstGeom>
          <a:solidFill>
            <a:schemeClr val="bg1"/>
          </a:solidFill>
          <a:ln>
            <a:noFill/>
          </a:ln>
          <a:effectLst>
            <a:outerShdw blurRad="228600" dist="127000" dir="8100000" algn="tr"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 name="Đồ họa 46" descr="Caret Left with solid fill">
            <a:hlinkClick r:id="" action="ppaction://hlinkshowjump?jump=previousslide"/>
            <a:extLst>
              <a:ext uri="{FF2B5EF4-FFF2-40B4-BE49-F238E27FC236}">
                <a16:creationId xmlns:a16="http://schemas.microsoft.com/office/drawing/2014/main" id="{D2E55699-73B7-AA74-7897-C9E7F8A9CF18}"/>
              </a:ext>
            </a:extLst>
          </p:cNvPr>
          <p:cNvSpPr/>
          <p:nvPr/>
        </p:nvSpPr>
        <p:spPr>
          <a:xfrm>
            <a:off x="5743494" y="6170351"/>
            <a:ext cx="102321" cy="116650"/>
          </a:xfrm>
          <a:custGeom>
            <a:avLst/>
            <a:gdLst>
              <a:gd name="connsiteX0" fmla="*/ 88957 w 102321"/>
              <a:gd name="connsiteY0" fmla="*/ 116650 h 116650"/>
              <a:gd name="connsiteX1" fmla="*/ 0 w 102321"/>
              <a:gd name="connsiteY1" fmla="*/ 58320 h 116650"/>
              <a:gd name="connsiteX2" fmla="*/ 88957 w 102321"/>
              <a:gd name="connsiteY2" fmla="*/ 0 h 116650"/>
              <a:gd name="connsiteX3" fmla="*/ 102318 w 102321"/>
              <a:gd name="connsiteY3" fmla="*/ 8757 h 116650"/>
              <a:gd name="connsiteX4" fmla="*/ 26716 w 102321"/>
              <a:gd name="connsiteY4" fmla="*/ 58320 h 116650"/>
              <a:gd name="connsiteX5" fmla="*/ 102322 w 102321"/>
              <a:gd name="connsiteY5" fmla="*/ 107893 h 116650"/>
              <a:gd name="connsiteX6" fmla="*/ 88957 w 102321"/>
              <a:gd name="connsiteY6" fmla="*/ 116650 h 116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321" h="116650">
                <a:moveTo>
                  <a:pt x="88957" y="116650"/>
                </a:moveTo>
                <a:lnTo>
                  <a:pt x="0" y="58320"/>
                </a:lnTo>
                <a:lnTo>
                  <a:pt x="88957" y="0"/>
                </a:lnTo>
                <a:lnTo>
                  <a:pt x="102318" y="8757"/>
                </a:lnTo>
                <a:lnTo>
                  <a:pt x="26716" y="58320"/>
                </a:lnTo>
                <a:lnTo>
                  <a:pt x="102322" y="107893"/>
                </a:lnTo>
                <a:lnTo>
                  <a:pt x="88957" y="116650"/>
                </a:lnTo>
                <a:close/>
              </a:path>
            </a:pathLst>
          </a:custGeom>
          <a:solidFill>
            <a:srgbClr val="FF0000"/>
          </a:solidFill>
          <a:ln w="3076" cap="flat">
            <a:noFill/>
            <a:prstDash val="solid"/>
            <a:miter/>
          </a:ln>
        </p:spPr>
        <p:txBody>
          <a:bodyPr rtlCol="0" anchor="ctr"/>
          <a:lstStyle/>
          <a:p>
            <a:endParaRPr lang="vi-VN"/>
          </a:p>
        </p:txBody>
      </p:sp>
      <p:sp>
        <p:nvSpPr>
          <p:cNvPr id="17" name="TextBox 16">
            <a:extLst>
              <a:ext uri="{FF2B5EF4-FFF2-40B4-BE49-F238E27FC236}">
                <a16:creationId xmlns:a16="http://schemas.microsoft.com/office/drawing/2014/main" id="{BD4BCB77-8956-AF4E-6D1B-60859081EC58}"/>
              </a:ext>
            </a:extLst>
          </p:cNvPr>
          <p:cNvSpPr txBox="1"/>
          <p:nvPr/>
        </p:nvSpPr>
        <p:spPr>
          <a:xfrm>
            <a:off x="479265" y="1268031"/>
            <a:ext cx="4667469" cy="646331"/>
          </a:xfrm>
          <a:prstGeom prst="rect">
            <a:avLst/>
          </a:prstGeom>
          <a:noFill/>
        </p:spPr>
        <p:txBody>
          <a:bodyPr wrap="square" rtlCol="0">
            <a:spAutoFit/>
          </a:bodyPr>
          <a:lstStyle/>
          <a:p>
            <a:r>
              <a:rPr lang="vi-VN" sz="1800" b="1" dirty="0">
                <a:effectLst/>
                <a:latin typeface="Times New Roman" panose="02020603050405020304" pitchFamily="18" charset="0"/>
                <a:ea typeface="Calibri" panose="020F0502020204030204" pitchFamily="34" charset="0"/>
                <a:cs typeface="Times New Roman" panose="02020603050405020304" pitchFamily="18" charset="0"/>
              </a:rPr>
              <a:t>Các quy định trong hệ thống hiện tại:</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494632E5-5C8E-94B5-4F93-13A9C7D61AED}"/>
                  </a:ext>
                </a:extLst>
              </p:cNvPr>
              <p:cNvSpPr txBox="1"/>
              <p:nvPr/>
            </p:nvSpPr>
            <p:spPr>
              <a:xfrm>
                <a:off x="511696" y="1617694"/>
                <a:ext cx="11680303" cy="3959930"/>
              </a:xfrm>
              <a:prstGeom prst="rect">
                <a:avLst/>
              </a:prstGeom>
              <a:noFill/>
            </p:spPr>
            <p:txBody>
              <a:bodyPr wrap="square" rtlCol="0">
                <a:spAutoFit/>
              </a:bodyPr>
              <a:lstStyle/>
              <a:p>
                <a:pPr marL="0" marR="0" algn="just">
                  <a:lnSpc>
                    <a:spcPct val="107000"/>
                  </a:lnSpc>
                  <a:spcBef>
                    <a:spcPts val="0"/>
                  </a:spcBef>
                  <a:spcAft>
                    <a:spcPts val="800"/>
                  </a:spcAft>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Làm thẻ thành viên là miễn phí và yêu cầu độc giả nêu đầy đủ thông tin cá nhân.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Thời gian mượn sách là một kỳ học đối với sinh viên và giảng viên, số lượng tối đa mượn là 20 tài liệu.</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Tình trạng sách được lưu là: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Mức 0 : Sách mới</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Mức 1 : Sách hỏng từ 1</a:t>
                </a:r>
                <a14:m>
                  <m:oMath xmlns:m="http://schemas.openxmlformats.org/officeDocument/2006/math">
                    <m:r>
                      <a:rPr lang="vi-VN" sz="1800">
                        <a:effectLst/>
                        <a:latin typeface="Cambria Math" panose="02040503050406030204" pitchFamily="18" charset="0"/>
                        <a:ea typeface="Calibri" panose="020F0502020204030204" pitchFamily="34" charset="0"/>
                        <a:cs typeface="Times New Roman" panose="02020603050405020304" pitchFamily="18" charset="0"/>
                      </a:rPr>
                      <m:t>%</m:t>
                    </m:r>
                    <m:r>
                      <a:rPr lang="vi-VN" sz="1800" i="1">
                        <a:effectLst/>
                        <a:latin typeface="Cambria Math" panose="02040503050406030204" pitchFamily="18" charset="0"/>
                        <a:ea typeface="Calibri" panose="020F0502020204030204" pitchFamily="34" charset="0"/>
                        <a:cs typeface="Times New Roman" panose="02020603050405020304" pitchFamily="18" charset="0"/>
                      </a:rPr>
                      <m:t>÷</m:t>
                    </m:r>
                  </m:oMath>
                </a14:m>
                <a:r>
                  <a:rPr lang="vi-VN" sz="1800" dirty="0">
                    <a:effectLst/>
                    <a:latin typeface="Times New Roman" panose="02020603050405020304" pitchFamily="18" charset="0"/>
                    <a:ea typeface="Calibri" panose="020F0502020204030204" pitchFamily="34" charset="0"/>
                    <a:cs typeface="Times New Roman" panose="02020603050405020304" pitchFamily="18" charset="0"/>
                  </a:rPr>
                  <a:t>15% (hỏng bìa)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Mức 2: Sách hỏng từ 15%</a:t>
                </a:r>
                <a14:m>
                  <m:oMath xmlns:m="http://schemas.openxmlformats.org/officeDocument/2006/math">
                    <m:r>
                      <a:rPr lang="vi-VN" sz="1800" i="1">
                        <a:effectLst/>
                        <a:latin typeface="Cambria Math" panose="02040503050406030204" pitchFamily="18" charset="0"/>
                        <a:ea typeface="Calibri" panose="020F0502020204030204" pitchFamily="34" charset="0"/>
                        <a:cs typeface="Times New Roman" panose="02020603050405020304" pitchFamily="18" charset="0"/>
                      </a:rPr>
                      <m:t>÷</m:t>
                    </m:r>
                  </m:oMath>
                </a14:m>
                <a:r>
                  <a:rPr lang="vi-VN" sz="1800" dirty="0">
                    <a:effectLst/>
                    <a:latin typeface="Times New Roman" panose="02020603050405020304" pitchFamily="18" charset="0"/>
                    <a:ea typeface="Calibri" panose="020F0502020204030204" pitchFamily="34" charset="0"/>
                    <a:cs typeface="Times New Roman" panose="02020603050405020304" pitchFamily="18" charset="0"/>
                  </a:rPr>
                  <a:t>30%(hỏng 20% nội dung)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Mức 3: Sách hỏng từ 31% </a:t>
                </a:r>
                <a14:m>
                  <m:oMath xmlns:m="http://schemas.openxmlformats.org/officeDocument/2006/math">
                    <m:r>
                      <a:rPr lang="vi-VN" sz="1800" i="1">
                        <a:effectLst/>
                        <a:latin typeface="Cambria Math" panose="02040503050406030204" pitchFamily="18" charset="0"/>
                        <a:ea typeface="Calibri" panose="020F0502020204030204" pitchFamily="34" charset="0"/>
                        <a:cs typeface="Times New Roman" panose="02020603050405020304" pitchFamily="18" charset="0"/>
                      </a:rPr>
                      <m:t>÷</m:t>
                    </m:r>
                  </m:oMath>
                </a14:m>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50%(hỏng 50% nội dung)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Mức 4:Sách hỏng &gt;50%(hỏng bìa và hỏng nội dung)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Trong đó hỏng nội dung có thể là rách, nhòe chữ dựa trên số trang của quyển sách mà từ đó ta tính được % hỏng của sách.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mc:Choice>
        <mc:Fallback xmlns="">
          <p:sp>
            <p:nvSpPr>
              <p:cNvPr id="19" name="TextBox 18">
                <a:extLst>
                  <a:ext uri="{FF2B5EF4-FFF2-40B4-BE49-F238E27FC236}">
                    <a16:creationId xmlns:a16="http://schemas.microsoft.com/office/drawing/2014/main" id="{494632E5-5C8E-94B5-4F93-13A9C7D61AED}"/>
                  </a:ext>
                </a:extLst>
              </p:cNvPr>
              <p:cNvSpPr txBox="1">
                <a:spLocks noRot="1" noChangeAspect="1" noMove="1" noResize="1" noEditPoints="1" noAdjustHandles="1" noChangeArrowheads="1" noChangeShapeType="1" noTextEdit="1"/>
              </p:cNvSpPr>
              <p:nvPr/>
            </p:nvSpPr>
            <p:spPr>
              <a:xfrm>
                <a:off x="511696" y="1617694"/>
                <a:ext cx="11680303" cy="3959930"/>
              </a:xfrm>
              <a:prstGeom prst="rect">
                <a:avLst/>
              </a:prstGeom>
              <a:blipFill>
                <a:blip r:embed="rId2"/>
                <a:stretch>
                  <a:fillRect l="-470" t="-769"/>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B62A57A8-94E8-6299-B8F3-C8A5A61DA8B9}"/>
              </a:ext>
            </a:extLst>
          </p:cNvPr>
          <p:cNvSpPr txBox="1"/>
          <p:nvPr/>
        </p:nvSpPr>
        <p:spPr>
          <a:xfrm>
            <a:off x="479264" y="1268031"/>
            <a:ext cx="4667469" cy="2649059"/>
          </a:xfrm>
          <a:prstGeom prst="rect">
            <a:avLst/>
          </a:prstGeom>
          <a:noFill/>
        </p:spPr>
        <p:txBody>
          <a:bodyPr wrap="square" rtlCol="0">
            <a:spAutoFit/>
          </a:bodyPr>
          <a:lstStyle/>
          <a:p>
            <a:pPr marL="0" marR="0" algn="just">
              <a:lnSpc>
                <a:spcPct val="107000"/>
              </a:lnSpc>
              <a:spcBef>
                <a:spcPts val="0"/>
              </a:spcBef>
              <a:spcAft>
                <a:spcPts val="800"/>
              </a:spcAft>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Quy định phạt: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Lệch 1 mức thì sẽ phạt 20% giá tiền,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Lệch 2 mức thì sẽ phạt 40% giá tiền,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Lệch 3 mức thì sẽ phạt 70% giá tiền,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Lệch 4 mức thì sẽ phạt 100% giá tiền,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Nếu làm mất sách thì phạt 100% giá thành hoặc sách mới cùng loại.</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21" name="TextBox 20">
            <a:extLst>
              <a:ext uri="{FF2B5EF4-FFF2-40B4-BE49-F238E27FC236}">
                <a16:creationId xmlns:a16="http://schemas.microsoft.com/office/drawing/2014/main" id="{BDB60406-F5E8-CBDA-CA1C-26F448F73F01}"/>
              </a:ext>
            </a:extLst>
          </p:cNvPr>
          <p:cNvSpPr txBox="1"/>
          <p:nvPr/>
        </p:nvSpPr>
        <p:spPr>
          <a:xfrm>
            <a:off x="268491" y="806366"/>
            <a:ext cx="4667469" cy="461665"/>
          </a:xfrm>
          <a:prstGeom prst="rect">
            <a:avLst/>
          </a:prstGeom>
          <a:noFill/>
        </p:spPr>
        <p:txBody>
          <a:bodyPr wrap="square" rtlCol="0">
            <a:spAutoFit/>
          </a:bodyPr>
          <a:lstStyle/>
          <a:p>
            <a:r>
              <a:rPr lang="vi-VN" sz="2400" dirty="0">
                <a:latin typeface="Segoe UI Black" panose="020B0A02040204020203" pitchFamily="34" charset="0"/>
                <a:ea typeface="Segoe UI Black" panose="020B0A02040204020203" pitchFamily="34" charset="0"/>
              </a:rPr>
              <a:t>1.Đặc tả và yêu cầu hệ thống</a:t>
            </a:r>
            <a:endParaRPr lang="en-US" sz="2400" dirty="0">
              <a:latin typeface="Segoe UI Black" panose="020B0A02040204020203" pitchFamily="34" charset="0"/>
              <a:ea typeface="Segoe UI Black" panose="020B0A02040204020203" pitchFamily="34" charset="0"/>
            </a:endParaRPr>
          </a:p>
        </p:txBody>
      </p:sp>
    </p:spTree>
    <p:extLst>
      <p:ext uri="{BB962C8B-B14F-4D97-AF65-F5344CB8AC3E}">
        <p14:creationId xmlns:p14="http://schemas.microsoft.com/office/powerpoint/2010/main" val="273672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grpId="0" nodeType="clickEffect">
                                  <p:stCondLst>
                                    <p:cond delay="0"/>
                                  </p:stCondLst>
                                  <p:childTnLst>
                                    <p:set>
                                      <p:cBhvr>
                                        <p:cTn id="13" dur="1" fill="hold">
                                          <p:stCondLst>
                                            <p:cond delay="0"/>
                                          </p:stCondLst>
                                        </p:cTn>
                                        <p:tgtEl>
                                          <p:spTgt spid="19"/>
                                        </p:tgtEl>
                                        <p:attrNameLst>
                                          <p:attrName>style.visibility</p:attrName>
                                        </p:attrNameLst>
                                      </p:cBhvr>
                                      <p:to>
                                        <p:strVal val="visible"/>
                                      </p:to>
                                    </p:set>
                                    <p:anim calcmode="lin" valueType="num">
                                      <p:cBhvr additive="base">
                                        <p:cTn id="14" dur="500" fill="hold"/>
                                        <p:tgtEl>
                                          <p:spTgt spid="19"/>
                                        </p:tgtEl>
                                        <p:attrNameLst>
                                          <p:attrName>ppt_x</p:attrName>
                                        </p:attrNameLst>
                                      </p:cBhvr>
                                      <p:tavLst>
                                        <p:tav tm="0">
                                          <p:val>
                                            <p:strVal val="0-#ppt_w/2"/>
                                          </p:val>
                                        </p:tav>
                                        <p:tav tm="100000">
                                          <p:val>
                                            <p:strVal val="#ppt_x"/>
                                          </p:val>
                                        </p:tav>
                                      </p:tavLst>
                                    </p:anim>
                                    <p:anim calcmode="lin" valueType="num">
                                      <p:cBhvr additive="base">
                                        <p:cTn id="15"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xit" presetSubtype="0" fill="hold" grpId="1" nodeType="clickEffect">
                                  <p:stCondLst>
                                    <p:cond delay="0"/>
                                  </p:stCondLst>
                                  <p:childTnLst>
                                    <p:animEffect transition="out" filter="fade">
                                      <p:cBhvr>
                                        <p:cTn id="19" dur="1000"/>
                                        <p:tgtEl>
                                          <p:spTgt spid="19"/>
                                        </p:tgtEl>
                                      </p:cBhvr>
                                    </p:animEffect>
                                    <p:anim calcmode="lin" valueType="num">
                                      <p:cBhvr>
                                        <p:cTn id="20" dur="1000"/>
                                        <p:tgtEl>
                                          <p:spTgt spid="19"/>
                                        </p:tgtEl>
                                        <p:attrNameLst>
                                          <p:attrName>ppt_x</p:attrName>
                                        </p:attrNameLst>
                                      </p:cBhvr>
                                      <p:tavLst>
                                        <p:tav tm="0">
                                          <p:val>
                                            <p:strVal val="ppt_x"/>
                                          </p:val>
                                        </p:tav>
                                        <p:tav tm="100000">
                                          <p:val>
                                            <p:strVal val="ppt_x"/>
                                          </p:val>
                                        </p:tav>
                                      </p:tavLst>
                                    </p:anim>
                                    <p:anim calcmode="lin" valueType="num">
                                      <p:cBhvr>
                                        <p:cTn id="21" dur="1000"/>
                                        <p:tgtEl>
                                          <p:spTgt spid="19"/>
                                        </p:tgtEl>
                                        <p:attrNameLst>
                                          <p:attrName>ppt_y</p:attrName>
                                        </p:attrNameLst>
                                      </p:cBhvr>
                                      <p:tavLst>
                                        <p:tav tm="0">
                                          <p:val>
                                            <p:strVal val="ppt_y"/>
                                          </p:val>
                                        </p:tav>
                                        <p:tav tm="100000">
                                          <p:val>
                                            <p:strVal val="ppt_y+.1"/>
                                          </p:val>
                                        </p:tav>
                                      </p:tavLst>
                                    </p:anim>
                                    <p:set>
                                      <p:cBhvr>
                                        <p:cTn id="22" dur="1" fill="hold">
                                          <p:stCondLst>
                                            <p:cond delay="999"/>
                                          </p:stCondLst>
                                        </p:cTn>
                                        <p:tgtEl>
                                          <p:spTgt spid="1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42" presetClass="exit" presetSubtype="0" fill="hold" grpId="1" nodeType="clickEffect">
                                  <p:stCondLst>
                                    <p:cond delay="0"/>
                                  </p:stCondLst>
                                  <p:childTnLst>
                                    <p:animEffect transition="out" filter="fade">
                                      <p:cBhvr>
                                        <p:cTn id="26" dur="1000"/>
                                        <p:tgtEl>
                                          <p:spTgt spid="17"/>
                                        </p:tgtEl>
                                      </p:cBhvr>
                                    </p:animEffect>
                                    <p:anim calcmode="lin" valueType="num">
                                      <p:cBhvr>
                                        <p:cTn id="27" dur="1000"/>
                                        <p:tgtEl>
                                          <p:spTgt spid="17"/>
                                        </p:tgtEl>
                                        <p:attrNameLst>
                                          <p:attrName>ppt_x</p:attrName>
                                        </p:attrNameLst>
                                      </p:cBhvr>
                                      <p:tavLst>
                                        <p:tav tm="0">
                                          <p:val>
                                            <p:strVal val="ppt_x"/>
                                          </p:val>
                                        </p:tav>
                                        <p:tav tm="100000">
                                          <p:val>
                                            <p:strVal val="ppt_x"/>
                                          </p:val>
                                        </p:tav>
                                      </p:tavLst>
                                    </p:anim>
                                    <p:anim calcmode="lin" valueType="num">
                                      <p:cBhvr>
                                        <p:cTn id="28" dur="1000"/>
                                        <p:tgtEl>
                                          <p:spTgt spid="17"/>
                                        </p:tgtEl>
                                        <p:attrNameLst>
                                          <p:attrName>ppt_y</p:attrName>
                                        </p:attrNameLst>
                                      </p:cBhvr>
                                      <p:tavLst>
                                        <p:tav tm="0">
                                          <p:val>
                                            <p:strVal val="ppt_y"/>
                                          </p:val>
                                        </p:tav>
                                        <p:tav tm="100000">
                                          <p:val>
                                            <p:strVal val="ppt_y+.1"/>
                                          </p:val>
                                        </p:tav>
                                      </p:tavLst>
                                    </p:anim>
                                    <p:set>
                                      <p:cBhvr>
                                        <p:cTn id="29" dur="1" fill="hold">
                                          <p:stCondLst>
                                            <p:cond delay="999"/>
                                          </p:stCondLst>
                                        </p:cTn>
                                        <p:tgtEl>
                                          <p:spTgt spid="17"/>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20">
                                            <p:txEl>
                                              <p:pRg st="0" end="0"/>
                                            </p:txEl>
                                          </p:spTgt>
                                        </p:tgtEl>
                                        <p:attrNameLst>
                                          <p:attrName>style.visibility</p:attrName>
                                        </p:attrNameLst>
                                      </p:cBhvr>
                                      <p:to>
                                        <p:strVal val="visible"/>
                                      </p:to>
                                    </p:set>
                                    <p:anim calcmode="lin" valueType="num">
                                      <p:cBhvr additive="base">
                                        <p:cTn id="34" dur="500" fill="hold"/>
                                        <p:tgtEl>
                                          <p:spTgt spid="20">
                                            <p:txEl>
                                              <p:pRg st="0" end="0"/>
                                            </p:txEl>
                                          </p:spTgt>
                                        </p:tgtEl>
                                        <p:attrNameLst>
                                          <p:attrName>ppt_x</p:attrName>
                                        </p:attrNameLst>
                                      </p:cBhvr>
                                      <p:tavLst>
                                        <p:tav tm="0">
                                          <p:val>
                                            <p:strVal val="0-#ppt_w/2"/>
                                          </p:val>
                                        </p:tav>
                                        <p:tav tm="100000">
                                          <p:val>
                                            <p:strVal val="#ppt_x"/>
                                          </p:val>
                                        </p:tav>
                                      </p:tavLst>
                                    </p:anim>
                                    <p:anim calcmode="lin" valueType="num">
                                      <p:cBhvr additive="base">
                                        <p:cTn id="35" dur="500" fill="hold"/>
                                        <p:tgtEl>
                                          <p:spTgt spid="20">
                                            <p:txEl>
                                              <p:pRg st="0" end="0"/>
                                            </p:txEl>
                                          </p:spTgt>
                                        </p:tgtEl>
                                        <p:attrNameLst>
                                          <p:attrName>ppt_y</p:attrName>
                                        </p:attrNameLst>
                                      </p:cBhvr>
                                      <p:tavLst>
                                        <p:tav tm="0">
                                          <p:val>
                                            <p:strVal val="#ppt_y"/>
                                          </p:val>
                                        </p:tav>
                                        <p:tav tm="100000">
                                          <p:val>
                                            <p:strVal val="#ppt_y"/>
                                          </p:val>
                                        </p:tav>
                                      </p:tavLst>
                                    </p:anim>
                                  </p:childTnLst>
                                </p:cTn>
                              </p:par>
                            </p:childTnLst>
                          </p:cTn>
                        </p:par>
                        <p:par>
                          <p:cTn id="36" fill="hold">
                            <p:stCondLst>
                              <p:cond delay="500"/>
                            </p:stCondLst>
                            <p:childTnLst>
                              <p:par>
                                <p:cTn id="37" presetID="2" presetClass="entr" presetSubtype="8" fill="hold" grpId="0" nodeType="afterEffect">
                                  <p:stCondLst>
                                    <p:cond delay="0"/>
                                  </p:stCondLst>
                                  <p:childTnLst>
                                    <p:set>
                                      <p:cBhvr>
                                        <p:cTn id="38" dur="1" fill="hold">
                                          <p:stCondLst>
                                            <p:cond delay="0"/>
                                          </p:stCondLst>
                                        </p:cTn>
                                        <p:tgtEl>
                                          <p:spTgt spid="20">
                                            <p:txEl>
                                              <p:pRg st="1" end="1"/>
                                            </p:txEl>
                                          </p:spTgt>
                                        </p:tgtEl>
                                        <p:attrNameLst>
                                          <p:attrName>style.visibility</p:attrName>
                                        </p:attrNameLst>
                                      </p:cBhvr>
                                      <p:to>
                                        <p:strVal val="visible"/>
                                      </p:to>
                                    </p:set>
                                    <p:anim calcmode="lin" valueType="num">
                                      <p:cBhvr additive="base">
                                        <p:cTn id="39" dur="500" fill="hold"/>
                                        <p:tgtEl>
                                          <p:spTgt spid="20">
                                            <p:txEl>
                                              <p:pRg st="1" end="1"/>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20">
                                            <p:txEl>
                                              <p:pRg st="1" end="1"/>
                                            </p:txEl>
                                          </p:spTgt>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20">
                                            <p:txEl>
                                              <p:pRg st="2" end="2"/>
                                            </p:txEl>
                                          </p:spTgt>
                                        </p:tgtEl>
                                        <p:attrNameLst>
                                          <p:attrName>style.visibility</p:attrName>
                                        </p:attrNameLst>
                                      </p:cBhvr>
                                      <p:to>
                                        <p:strVal val="visible"/>
                                      </p:to>
                                    </p:set>
                                    <p:anim calcmode="lin" valueType="num">
                                      <p:cBhvr additive="base">
                                        <p:cTn id="43" dur="500" fill="hold"/>
                                        <p:tgtEl>
                                          <p:spTgt spid="20">
                                            <p:txEl>
                                              <p:pRg st="2" end="2"/>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0">
                                            <p:txEl>
                                              <p:pRg st="2" end="2"/>
                                            </p:txEl>
                                          </p:spTgt>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20">
                                            <p:txEl>
                                              <p:pRg st="3" end="3"/>
                                            </p:txEl>
                                          </p:spTgt>
                                        </p:tgtEl>
                                        <p:attrNameLst>
                                          <p:attrName>style.visibility</p:attrName>
                                        </p:attrNameLst>
                                      </p:cBhvr>
                                      <p:to>
                                        <p:strVal val="visible"/>
                                      </p:to>
                                    </p:set>
                                    <p:anim calcmode="lin" valueType="num">
                                      <p:cBhvr additive="base">
                                        <p:cTn id="47" dur="500" fill="hold"/>
                                        <p:tgtEl>
                                          <p:spTgt spid="20">
                                            <p:txEl>
                                              <p:pRg st="3" end="3"/>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20">
                                            <p:txEl>
                                              <p:pRg st="3" end="3"/>
                                            </p:txEl>
                                          </p:spTgt>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20">
                                            <p:txEl>
                                              <p:pRg st="4" end="4"/>
                                            </p:txEl>
                                          </p:spTgt>
                                        </p:tgtEl>
                                        <p:attrNameLst>
                                          <p:attrName>style.visibility</p:attrName>
                                        </p:attrNameLst>
                                      </p:cBhvr>
                                      <p:to>
                                        <p:strVal val="visible"/>
                                      </p:to>
                                    </p:set>
                                    <p:anim calcmode="lin" valueType="num">
                                      <p:cBhvr additive="base">
                                        <p:cTn id="51" dur="500" fill="hold"/>
                                        <p:tgtEl>
                                          <p:spTgt spid="20">
                                            <p:txEl>
                                              <p:pRg st="4" end="4"/>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20">
                                            <p:txEl>
                                              <p:pRg st="4" end="4"/>
                                            </p:txEl>
                                          </p:spTgt>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20">
                                            <p:txEl>
                                              <p:pRg st="5" end="5"/>
                                            </p:txEl>
                                          </p:spTgt>
                                        </p:tgtEl>
                                        <p:attrNameLst>
                                          <p:attrName>style.visibility</p:attrName>
                                        </p:attrNameLst>
                                      </p:cBhvr>
                                      <p:to>
                                        <p:strVal val="visible"/>
                                      </p:to>
                                    </p:set>
                                    <p:anim calcmode="lin" valueType="num">
                                      <p:cBhvr additive="base">
                                        <p:cTn id="55" dur="500" fill="hold"/>
                                        <p:tgtEl>
                                          <p:spTgt spid="20">
                                            <p:txEl>
                                              <p:pRg st="5" end="5"/>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20">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7" grpId="1"/>
      <p:bldP spid="19" grpId="0"/>
      <p:bldP spid="19" grpId="1"/>
      <p:bldP spid="20"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650C76ED-569A-BC89-7571-8CC02E1DD3F0}"/>
              </a:ext>
            </a:extLst>
          </p:cNvPr>
          <p:cNvSpPr/>
          <p:nvPr/>
        </p:nvSpPr>
        <p:spPr>
          <a:xfrm>
            <a:off x="8119354" y="270976"/>
            <a:ext cx="914400" cy="313636"/>
          </a:xfrm>
          <a:prstGeom prst="roundRect">
            <a:avLst>
              <a:gd name="adj"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 name="TextBox 4">
            <a:extLst>
              <a:ext uri="{FF2B5EF4-FFF2-40B4-BE49-F238E27FC236}">
                <a16:creationId xmlns:a16="http://schemas.microsoft.com/office/drawing/2014/main" id="{3C5CF4EA-7497-3FCD-0E00-4BF9DB1968BF}"/>
              </a:ext>
            </a:extLst>
          </p:cNvPr>
          <p:cNvSpPr txBox="1"/>
          <p:nvPr/>
        </p:nvSpPr>
        <p:spPr>
          <a:xfrm>
            <a:off x="9538885" y="320072"/>
            <a:ext cx="561051" cy="215444"/>
          </a:xfrm>
          <a:prstGeom prst="rect">
            <a:avLst/>
          </a:prstGeom>
          <a:noFill/>
        </p:spPr>
        <p:txBody>
          <a:bodyPr wrap="none" lIns="0" tIns="0" rIns="0" bIns="0" rtlCol="0">
            <a:spAutoFit/>
          </a:bodyPr>
          <a:lstStyle/>
          <a:p>
            <a:pPr algn="l"/>
            <a:r>
              <a:rPr lang="en-US" sz="1400" b="1" dirty="0" err="1">
                <a:solidFill>
                  <a:sysClr val="windowText" lastClr="000000"/>
                </a:solidFill>
                <a:latin typeface="#9Slide03 Play" panose="00000500000000000000" pitchFamily="2" charset="0"/>
              </a:rPr>
              <a:t>Phần</a:t>
            </a:r>
            <a:r>
              <a:rPr lang="en-US" sz="1400" b="1" dirty="0">
                <a:solidFill>
                  <a:sysClr val="windowText" lastClr="000000"/>
                </a:solidFill>
                <a:latin typeface="#9Slide03 Play" panose="00000500000000000000" pitchFamily="2" charset="0"/>
              </a:rPr>
              <a:t> </a:t>
            </a:r>
            <a:r>
              <a:rPr lang="vi-VN" sz="1400" b="1" dirty="0">
                <a:solidFill>
                  <a:sysClr val="windowText" lastClr="000000"/>
                </a:solidFill>
                <a:latin typeface="#9Slide03 Play" panose="00000500000000000000" pitchFamily="2" charset="0"/>
              </a:rPr>
              <a:t>II</a:t>
            </a:r>
            <a:r>
              <a:rPr lang="en-US" sz="1400" b="1" dirty="0">
                <a:solidFill>
                  <a:sysClr val="windowText" lastClr="000000"/>
                </a:solidFill>
                <a:latin typeface="#9Slide03 Play" panose="00000500000000000000" pitchFamily="2" charset="0"/>
              </a:rPr>
              <a:t>I</a:t>
            </a:r>
          </a:p>
        </p:txBody>
      </p:sp>
      <p:sp>
        <p:nvSpPr>
          <p:cNvPr id="6" name="TextBox 5">
            <a:extLst>
              <a:ext uri="{FF2B5EF4-FFF2-40B4-BE49-F238E27FC236}">
                <a16:creationId xmlns:a16="http://schemas.microsoft.com/office/drawing/2014/main" id="{6D9B52ED-4552-1362-C0C7-7CB3DB0E1622}"/>
              </a:ext>
            </a:extLst>
          </p:cNvPr>
          <p:cNvSpPr txBox="1"/>
          <p:nvPr/>
        </p:nvSpPr>
        <p:spPr>
          <a:xfrm>
            <a:off x="8287360" y="320072"/>
            <a:ext cx="512961" cy="215444"/>
          </a:xfrm>
          <a:prstGeom prst="rect">
            <a:avLst/>
          </a:prstGeom>
          <a:noFill/>
        </p:spPr>
        <p:txBody>
          <a:bodyPr wrap="none" lIns="0" tIns="0" rIns="0" bIns="0" rtlCol="0">
            <a:spAutoFit/>
          </a:bodyPr>
          <a:lstStyle/>
          <a:p>
            <a:pPr algn="l"/>
            <a:r>
              <a:rPr lang="en-US" sz="1400" b="1" dirty="0" err="1">
                <a:solidFill>
                  <a:schemeClr val="bg1"/>
                </a:solidFill>
                <a:latin typeface="#9Slide03 Play" panose="00000500000000000000" pitchFamily="2" charset="0"/>
              </a:rPr>
              <a:t>Phần</a:t>
            </a:r>
            <a:r>
              <a:rPr lang="en-US" sz="1400" b="1" dirty="0">
                <a:solidFill>
                  <a:schemeClr val="bg1"/>
                </a:solidFill>
                <a:latin typeface="#9Slide03 Play" panose="00000500000000000000" pitchFamily="2" charset="0"/>
              </a:rPr>
              <a:t> II</a:t>
            </a:r>
          </a:p>
        </p:txBody>
      </p:sp>
      <p:sp>
        <p:nvSpPr>
          <p:cNvPr id="7" name="TextBox 6">
            <a:extLst>
              <a:ext uri="{FF2B5EF4-FFF2-40B4-BE49-F238E27FC236}">
                <a16:creationId xmlns:a16="http://schemas.microsoft.com/office/drawing/2014/main" id="{E61926CF-D449-85AC-B9ED-D0BB1C72965B}"/>
              </a:ext>
            </a:extLst>
          </p:cNvPr>
          <p:cNvSpPr txBox="1"/>
          <p:nvPr/>
        </p:nvSpPr>
        <p:spPr>
          <a:xfrm>
            <a:off x="5795530" y="320072"/>
            <a:ext cx="687689" cy="215444"/>
          </a:xfrm>
          <a:prstGeom prst="rect">
            <a:avLst/>
          </a:prstGeom>
          <a:noFill/>
        </p:spPr>
        <p:txBody>
          <a:bodyPr wrap="none" lIns="0" tIns="0" rIns="0" bIns="0" rtlCol="0">
            <a:spAutoFit/>
          </a:bodyPr>
          <a:lstStyle/>
          <a:p>
            <a:pPr algn="l"/>
            <a:r>
              <a:rPr lang="en-US" sz="1400" b="1" dirty="0">
                <a:latin typeface="#9Slide03 Play" panose="00000500000000000000" pitchFamily="2" charset="0"/>
              </a:rPr>
              <a:t>Member</a:t>
            </a:r>
          </a:p>
        </p:txBody>
      </p:sp>
      <p:sp>
        <p:nvSpPr>
          <p:cNvPr id="8" name="TextBox 7">
            <a:extLst>
              <a:ext uri="{FF2B5EF4-FFF2-40B4-BE49-F238E27FC236}">
                <a16:creationId xmlns:a16="http://schemas.microsoft.com/office/drawing/2014/main" id="{290BDC18-60FC-32D0-04BA-9D015E8092C2}"/>
              </a:ext>
            </a:extLst>
          </p:cNvPr>
          <p:cNvSpPr txBox="1"/>
          <p:nvPr/>
        </p:nvSpPr>
        <p:spPr>
          <a:xfrm>
            <a:off x="10715426" y="320072"/>
            <a:ext cx="657231" cy="215444"/>
          </a:xfrm>
          <a:prstGeom prst="rect">
            <a:avLst/>
          </a:prstGeom>
          <a:noFill/>
        </p:spPr>
        <p:txBody>
          <a:bodyPr wrap="none" lIns="0" tIns="0" rIns="0" bIns="0" rtlCol="0">
            <a:spAutoFit/>
          </a:bodyPr>
          <a:lstStyle/>
          <a:p>
            <a:pPr algn="l"/>
            <a:r>
              <a:rPr lang="en-US" sz="1400" b="1" dirty="0" err="1">
                <a:latin typeface="#9Slide03 Play" panose="00000500000000000000" pitchFamily="2" charset="0"/>
              </a:rPr>
              <a:t>Phần</a:t>
            </a:r>
            <a:r>
              <a:rPr lang="en-US" sz="1400" b="1" dirty="0">
                <a:latin typeface="#9Slide03 Play" panose="00000500000000000000" pitchFamily="2" charset="0"/>
              </a:rPr>
              <a:t> </a:t>
            </a:r>
            <a:r>
              <a:rPr lang="vi-VN" sz="1400" b="1" dirty="0">
                <a:latin typeface="#9Slide03 Play" panose="00000500000000000000" pitchFamily="2" charset="0"/>
              </a:rPr>
              <a:t>IV</a:t>
            </a:r>
            <a:endParaRPr lang="en-US" sz="1400" b="1" dirty="0">
              <a:latin typeface="#9Slide03 Play" panose="00000500000000000000" pitchFamily="2" charset="0"/>
            </a:endParaRPr>
          </a:p>
        </p:txBody>
      </p:sp>
      <p:sp>
        <p:nvSpPr>
          <p:cNvPr id="9" name="TextBox 8">
            <a:extLst>
              <a:ext uri="{FF2B5EF4-FFF2-40B4-BE49-F238E27FC236}">
                <a16:creationId xmlns:a16="http://schemas.microsoft.com/office/drawing/2014/main" id="{EF8F3FB4-2AAE-574A-8721-02DD880E7E9C}"/>
              </a:ext>
            </a:extLst>
          </p:cNvPr>
          <p:cNvSpPr txBox="1"/>
          <p:nvPr/>
        </p:nvSpPr>
        <p:spPr>
          <a:xfrm>
            <a:off x="7132015" y="320072"/>
            <a:ext cx="464871" cy="215444"/>
          </a:xfrm>
          <a:prstGeom prst="rect">
            <a:avLst/>
          </a:prstGeom>
          <a:noFill/>
        </p:spPr>
        <p:txBody>
          <a:bodyPr wrap="none" lIns="0" tIns="0" rIns="0" bIns="0" rtlCol="0">
            <a:spAutoFit/>
          </a:bodyPr>
          <a:lstStyle/>
          <a:p>
            <a:pPr algn="l"/>
            <a:r>
              <a:rPr lang="en-US" sz="1400" b="1" dirty="0" err="1">
                <a:latin typeface="#9Slide03 Play" panose="00000500000000000000" pitchFamily="2" charset="0"/>
              </a:rPr>
              <a:t>Phần</a:t>
            </a:r>
            <a:r>
              <a:rPr lang="en-US" sz="1400" b="1" dirty="0">
                <a:latin typeface="#9Slide03 Play" panose="00000500000000000000" pitchFamily="2" charset="0"/>
              </a:rPr>
              <a:t> I</a:t>
            </a:r>
          </a:p>
        </p:txBody>
      </p:sp>
      <p:sp>
        <p:nvSpPr>
          <p:cNvPr id="10" name="TextBox 9">
            <a:extLst>
              <a:ext uri="{FF2B5EF4-FFF2-40B4-BE49-F238E27FC236}">
                <a16:creationId xmlns:a16="http://schemas.microsoft.com/office/drawing/2014/main" id="{B76A5C72-280F-5CDE-8628-0DEA559D2E2B}"/>
              </a:ext>
            </a:extLst>
          </p:cNvPr>
          <p:cNvSpPr txBox="1"/>
          <p:nvPr/>
        </p:nvSpPr>
        <p:spPr>
          <a:xfrm>
            <a:off x="4648200" y="320072"/>
            <a:ext cx="498534" cy="215444"/>
          </a:xfrm>
          <a:prstGeom prst="rect">
            <a:avLst/>
          </a:prstGeom>
          <a:noFill/>
        </p:spPr>
        <p:txBody>
          <a:bodyPr wrap="none" lIns="0" tIns="0" rIns="0" bIns="0" rtlCol="0">
            <a:spAutoFit/>
          </a:bodyPr>
          <a:lstStyle/>
          <a:p>
            <a:pPr algn="l"/>
            <a:r>
              <a:rPr lang="en-US" sz="1400" b="1" dirty="0">
                <a:latin typeface="#9Slide03 Play" panose="00000500000000000000" pitchFamily="2" charset="0"/>
              </a:rPr>
              <a:t>Home</a:t>
            </a:r>
          </a:p>
        </p:txBody>
      </p:sp>
      <p:sp>
        <p:nvSpPr>
          <p:cNvPr id="11" name="Hình Bầu dục 20">
            <a:hlinkClick r:id="" action="ppaction://hlinkshowjump?jump=nextslide"/>
            <a:extLst>
              <a:ext uri="{FF2B5EF4-FFF2-40B4-BE49-F238E27FC236}">
                <a16:creationId xmlns:a16="http://schemas.microsoft.com/office/drawing/2014/main" id="{0CEB399F-39DD-C5A6-C3A0-3F86959499E1}"/>
              </a:ext>
            </a:extLst>
          </p:cNvPr>
          <p:cNvSpPr/>
          <p:nvPr/>
        </p:nvSpPr>
        <p:spPr>
          <a:xfrm>
            <a:off x="6199483" y="6036469"/>
            <a:ext cx="384674" cy="384674"/>
          </a:xfrm>
          <a:prstGeom prst="ellipse">
            <a:avLst/>
          </a:prstGeom>
          <a:solidFill>
            <a:srgbClr val="FF0000"/>
          </a:solidFill>
          <a:ln>
            <a:noFill/>
          </a:ln>
          <a:effectLst>
            <a:outerShdw blurRad="228600" dist="127000" dir="8100000" algn="tr" rotWithShape="0">
              <a:srgbClr val="467076">
                <a:alpha val="5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 name="Đồ họa 45" descr="Caret Left with solid fill">
            <a:hlinkClick r:id="" action="ppaction://hlinkshowjump?jump=nextslide"/>
            <a:extLst>
              <a:ext uri="{FF2B5EF4-FFF2-40B4-BE49-F238E27FC236}">
                <a16:creationId xmlns:a16="http://schemas.microsoft.com/office/drawing/2014/main" id="{85AEC333-1096-9937-9463-00256342E432}"/>
              </a:ext>
            </a:extLst>
          </p:cNvPr>
          <p:cNvSpPr/>
          <p:nvPr/>
        </p:nvSpPr>
        <p:spPr>
          <a:xfrm flipH="1">
            <a:off x="6340482" y="6170351"/>
            <a:ext cx="102321" cy="116650"/>
          </a:xfrm>
          <a:custGeom>
            <a:avLst/>
            <a:gdLst>
              <a:gd name="connsiteX0" fmla="*/ 88957 w 102321"/>
              <a:gd name="connsiteY0" fmla="*/ 116650 h 116650"/>
              <a:gd name="connsiteX1" fmla="*/ 0 w 102321"/>
              <a:gd name="connsiteY1" fmla="*/ 58320 h 116650"/>
              <a:gd name="connsiteX2" fmla="*/ 88957 w 102321"/>
              <a:gd name="connsiteY2" fmla="*/ 0 h 116650"/>
              <a:gd name="connsiteX3" fmla="*/ 102318 w 102321"/>
              <a:gd name="connsiteY3" fmla="*/ 8757 h 116650"/>
              <a:gd name="connsiteX4" fmla="*/ 26716 w 102321"/>
              <a:gd name="connsiteY4" fmla="*/ 58320 h 116650"/>
              <a:gd name="connsiteX5" fmla="*/ 102322 w 102321"/>
              <a:gd name="connsiteY5" fmla="*/ 107893 h 116650"/>
              <a:gd name="connsiteX6" fmla="*/ 88957 w 102321"/>
              <a:gd name="connsiteY6" fmla="*/ 116650 h 116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321" h="116650">
                <a:moveTo>
                  <a:pt x="88957" y="116650"/>
                </a:moveTo>
                <a:lnTo>
                  <a:pt x="0" y="58320"/>
                </a:lnTo>
                <a:lnTo>
                  <a:pt x="88957" y="0"/>
                </a:lnTo>
                <a:lnTo>
                  <a:pt x="102318" y="8757"/>
                </a:lnTo>
                <a:lnTo>
                  <a:pt x="26716" y="58320"/>
                </a:lnTo>
                <a:lnTo>
                  <a:pt x="102322" y="107893"/>
                </a:lnTo>
                <a:lnTo>
                  <a:pt x="88957" y="116650"/>
                </a:lnTo>
                <a:close/>
              </a:path>
            </a:pathLst>
          </a:custGeom>
          <a:solidFill>
            <a:schemeClr val="bg1"/>
          </a:solidFill>
          <a:ln w="3076" cap="flat">
            <a:noFill/>
            <a:prstDash val="solid"/>
            <a:miter/>
          </a:ln>
        </p:spPr>
        <p:txBody>
          <a:bodyPr rtlCol="0" anchor="ctr"/>
          <a:lstStyle/>
          <a:p>
            <a:endParaRPr lang="vi-VN"/>
          </a:p>
        </p:txBody>
      </p:sp>
      <p:sp>
        <p:nvSpPr>
          <p:cNvPr id="13" name="Hình Bầu dục 22">
            <a:hlinkClick r:id="" action="ppaction://hlinkshowjump?jump=previousslide"/>
            <a:extLst>
              <a:ext uri="{FF2B5EF4-FFF2-40B4-BE49-F238E27FC236}">
                <a16:creationId xmlns:a16="http://schemas.microsoft.com/office/drawing/2014/main" id="{4A1F948A-92C0-F19A-C40B-FBF1EF93F6AF}"/>
              </a:ext>
            </a:extLst>
          </p:cNvPr>
          <p:cNvSpPr/>
          <p:nvPr/>
        </p:nvSpPr>
        <p:spPr>
          <a:xfrm>
            <a:off x="5602495" y="6036469"/>
            <a:ext cx="384674" cy="384674"/>
          </a:xfrm>
          <a:prstGeom prst="ellipse">
            <a:avLst/>
          </a:prstGeom>
          <a:solidFill>
            <a:schemeClr val="bg1"/>
          </a:solidFill>
          <a:ln>
            <a:noFill/>
          </a:ln>
          <a:effectLst>
            <a:outerShdw blurRad="228600" dist="127000" dir="8100000" algn="tr"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14" name="Đồ họa 46" descr="Caret Left with solid fill">
            <a:hlinkClick r:id="" action="ppaction://hlinkshowjump?jump=previousslide"/>
            <a:extLst>
              <a:ext uri="{FF2B5EF4-FFF2-40B4-BE49-F238E27FC236}">
                <a16:creationId xmlns:a16="http://schemas.microsoft.com/office/drawing/2014/main" id="{370BAFD5-DC91-FA97-0336-83623E1EBDAD}"/>
              </a:ext>
            </a:extLst>
          </p:cNvPr>
          <p:cNvSpPr/>
          <p:nvPr/>
        </p:nvSpPr>
        <p:spPr>
          <a:xfrm>
            <a:off x="5743494" y="6170351"/>
            <a:ext cx="102321" cy="116650"/>
          </a:xfrm>
          <a:custGeom>
            <a:avLst/>
            <a:gdLst>
              <a:gd name="connsiteX0" fmla="*/ 88957 w 102321"/>
              <a:gd name="connsiteY0" fmla="*/ 116650 h 116650"/>
              <a:gd name="connsiteX1" fmla="*/ 0 w 102321"/>
              <a:gd name="connsiteY1" fmla="*/ 58320 h 116650"/>
              <a:gd name="connsiteX2" fmla="*/ 88957 w 102321"/>
              <a:gd name="connsiteY2" fmla="*/ 0 h 116650"/>
              <a:gd name="connsiteX3" fmla="*/ 102318 w 102321"/>
              <a:gd name="connsiteY3" fmla="*/ 8757 h 116650"/>
              <a:gd name="connsiteX4" fmla="*/ 26716 w 102321"/>
              <a:gd name="connsiteY4" fmla="*/ 58320 h 116650"/>
              <a:gd name="connsiteX5" fmla="*/ 102322 w 102321"/>
              <a:gd name="connsiteY5" fmla="*/ 107893 h 116650"/>
              <a:gd name="connsiteX6" fmla="*/ 88957 w 102321"/>
              <a:gd name="connsiteY6" fmla="*/ 116650 h 116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321" h="116650">
                <a:moveTo>
                  <a:pt x="88957" y="116650"/>
                </a:moveTo>
                <a:lnTo>
                  <a:pt x="0" y="58320"/>
                </a:lnTo>
                <a:lnTo>
                  <a:pt x="88957" y="0"/>
                </a:lnTo>
                <a:lnTo>
                  <a:pt x="102318" y="8757"/>
                </a:lnTo>
                <a:lnTo>
                  <a:pt x="26716" y="58320"/>
                </a:lnTo>
                <a:lnTo>
                  <a:pt x="102322" y="107893"/>
                </a:lnTo>
                <a:lnTo>
                  <a:pt x="88957" y="116650"/>
                </a:lnTo>
                <a:close/>
              </a:path>
            </a:pathLst>
          </a:custGeom>
          <a:solidFill>
            <a:srgbClr val="FF0000"/>
          </a:solidFill>
          <a:ln w="3076" cap="flat">
            <a:noFill/>
            <a:prstDash val="solid"/>
            <a:miter/>
          </a:ln>
        </p:spPr>
        <p:txBody>
          <a:bodyPr rtlCol="0" anchor="ctr"/>
          <a:lstStyle/>
          <a:p>
            <a:endParaRPr lang="vi-VN"/>
          </a:p>
        </p:txBody>
      </p:sp>
      <p:sp>
        <p:nvSpPr>
          <p:cNvPr id="15" name="TextBox 14">
            <a:extLst>
              <a:ext uri="{FF2B5EF4-FFF2-40B4-BE49-F238E27FC236}">
                <a16:creationId xmlns:a16="http://schemas.microsoft.com/office/drawing/2014/main" id="{3E9B21A4-4B9A-E3EC-0867-13E616C8D947}"/>
              </a:ext>
            </a:extLst>
          </p:cNvPr>
          <p:cNvSpPr txBox="1"/>
          <p:nvPr/>
        </p:nvSpPr>
        <p:spPr>
          <a:xfrm>
            <a:off x="268491" y="806366"/>
            <a:ext cx="4667469" cy="461665"/>
          </a:xfrm>
          <a:prstGeom prst="rect">
            <a:avLst/>
          </a:prstGeom>
          <a:noFill/>
        </p:spPr>
        <p:txBody>
          <a:bodyPr wrap="square" rtlCol="0">
            <a:spAutoFit/>
          </a:bodyPr>
          <a:lstStyle/>
          <a:p>
            <a:r>
              <a:rPr lang="vi-VN" sz="2400" dirty="0">
                <a:latin typeface="Segoe UI Black" panose="020B0A02040204020203" pitchFamily="34" charset="0"/>
                <a:ea typeface="Segoe UI Black" panose="020B0A02040204020203" pitchFamily="34" charset="0"/>
              </a:rPr>
              <a:t>2.Thiết kế hệ thống</a:t>
            </a:r>
            <a:endParaRPr lang="en-US" sz="2400" dirty="0">
              <a:latin typeface="Segoe UI Black" panose="020B0A02040204020203" pitchFamily="34" charset="0"/>
              <a:ea typeface="Segoe UI Black" panose="020B0A02040204020203" pitchFamily="34" charset="0"/>
            </a:endParaRPr>
          </a:p>
        </p:txBody>
      </p:sp>
      <p:sp>
        <p:nvSpPr>
          <p:cNvPr id="16" name="TextBox 15">
            <a:extLst>
              <a:ext uri="{FF2B5EF4-FFF2-40B4-BE49-F238E27FC236}">
                <a16:creationId xmlns:a16="http://schemas.microsoft.com/office/drawing/2014/main" id="{D9A61664-8B14-1588-8113-38E23FA2AE20}"/>
              </a:ext>
            </a:extLst>
          </p:cNvPr>
          <p:cNvSpPr txBox="1"/>
          <p:nvPr/>
        </p:nvSpPr>
        <p:spPr>
          <a:xfrm>
            <a:off x="566348" y="1268031"/>
            <a:ext cx="10477693" cy="3084691"/>
          </a:xfrm>
          <a:prstGeom prst="rect">
            <a:avLst/>
          </a:prstGeom>
          <a:noFill/>
        </p:spPr>
        <p:txBody>
          <a:bodyPr wrap="square" rtlCol="0">
            <a:spAutoFit/>
          </a:bodyPr>
          <a:lstStyle/>
          <a:p>
            <a:pPr marL="342900" marR="0" lvl="0" indent="-342900" algn="just">
              <a:spcBef>
                <a:spcPts val="0"/>
              </a:spcBef>
              <a:spcAft>
                <a:spcPts val="0"/>
              </a:spcAft>
              <a:buFont typeface="+mj-lt"/>
              <a:buAutoNum type="alphaLcPeriod"/>
            </a:pPr>
            <a:r>
              <a:rPr lang="vi-VN" sz="1800" b="1" dirty="0">
                <a:effectLst/>
                <a:latin typeface="Times New Roman" panose="02020603050405020304" pitchFamily="18" charset="0"/>
                <a:ea typeface="Noto Sans Mono"/>
                <a:cs typeface="Noto Sans Mono"/>
              </a:rPr>
              <a:t>Mô tả thực thể và các mối liên hệ</a:t>
            </a:r>
            <a:endParaRPr lang="en-US" sz="1800" b="1" dirty="0">
              <a:effectLst/>
              <a:latin typeface="Noto Sans Mono"/>
              <a:ea typeface="Noto Sans Mono"/>
              <a:cs typeface="Noto Sans Mono"/>
            </a:endParaRPr>
          </a:p>
          <a:p>
            <a:pPr marL="342900" marR="0" lvl="0" indent="-342900" algn="just">
              <a:lnSpc>
                <a:spcPct val="107000"/>
              </a:lnSpc>
              <a:spcBef>
                <a:spcPts val="0"/>
              </a:spcBef>
              <a:spcAft>
                <a:spcPts val="800"/>
              </a:spcAft>
              <a:buFont typeface="Wingdings" panose="05000000000000000000" pitchFamily="2" charset="2"/>
              <a:buChar char=""/>
              <a:tabLst>
                <a:tab pos="266700" algn="l"/>
              </a:tabLst>
            </a:pPr>
            <a:r>
              <a:rPr lang="vi-VN" sz="1800" b="1" dirty="0">
                <a:effectLst/>
                <a:latin typeface="Times New Roman" panose="02020603050405020304" pitchFamily="18" charset="0"/>
                <a:ea typeface="Calibri" panose="020F0502020204030204" pitchFamily="34" charset="0"/>
                <a:cs typeface="Times New Roman" panose="02020603050405020304" pitchFamily="18" charset="0"/>
              </a:rPr>
              <a:t>Mô tả thực thể:</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Calibri" panose="020F0502020204030204" pitchFamily="34" charset="0"/>
              <a:buChar char="-"/>
              <a:tabLst>
                <a:tab pos="266700" algn="l"/>
              </a:tabLst>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Đầu sách (</a:t>
            </a:r>
            <a:r>
              <a:rPr lang="vi-VN" sz="1800" u="sng" dirty="0">
                <a:effectLst/>
                <a:latin typeface="Times New Roman" panose="02020603050405020304" pitchFamily="18" charset="0"/>
                <a:ea typeface="Calibri" panose="020F0502020204030204" pitchFamily="34" charset="0"/>
                <a:cs typeface="Times New Roman" panose="02020603050405020304" pitchFamily="18" charset="0"/>
              </a:rPr>
              <a:t>MSDS, </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Tên sách, Danh sách tên tác giả, Vị trí lưu trữ, Nhà xuất bản, Năm xuất bản, Giá sách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Calibri" panose="020F0502020204030204" pitchFamily="34" charset="0"/>
              <a:buChar char="-"/>
              <a:tabLst>
                <a:tab pos="266700" algn="l"/>
              </a:tabLst>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Thủ thư (</a:t>
            </a:r>
            <a:r>
              <a:rPr lang="vi-VN" sz="1800" u="sng" dirty="0">
                <a:effectLst/>
                <a:latin typeface="Times New Roman" panose="02020603050405020304" pitchFamily="18" charset="0"/>
                <a:ea typeface="Calibri" panose="020F0502020204030204" pitchFamily="34" charset="0"/>
                <a:cs typeface="Times New Roman" panose="02020603050405020304" pitchFamily="18" charset="0"/>
              </a:rPr>
              <a:t>MATT</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Tên thủ thư, Ngày sinh, Giới tính, SĐT, Email, CCCD)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1000"/>
              </a:spcAft>
              <a:buFont typeface="Calibri" panose="020F0502020204030204" pitchFamily="34" charset="0"/>
              <a:buChar char="-"/>
              <a:tabLst>
                <a:tab pos="400050" algn="l"/>
              </a:tabLst>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Độc giả </a:t>
            </a:r>
            <a:r>
              <a:rPr lang="vi-VN" sz="1800" u="sng" dirty="0">
                <a:effectLst/>
                <a:latin typeface="Times New Roman" panose="02020603050405020304" pitchFamily="18" charset="0"/>
                <a:ea typeface="Calibri" panose="020F0502020204030204" pitchFamily="34" charset="0"/>
                <a:cs typeface="Times New Roman" panose="02020603050405020304" pitchFamily="18" charset="0"/>
              </a:rPr>
              <a:t>(MASĐG</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TênĐG, Ngày sinh, Email, SĐT)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Calibri" panose="020F0502020204030204" pitchFamily="34" charset="0"/>
              <a:buChar char="-"/>
              <a:tabLst>
                <a:tab pos="400050" algn="l"/>
              </a:tabLs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loại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u="sng" dirty="0" err="1">
                <a:effectLst/>
                <a:latin typeface="Times New Roman" panose="02020603050405020304" pitchFamily="18" charset="0"/>
                <a:ea typeface="Calibri" panose="020F0502020204030204" pitchFamily="34" charset="0"/>
                <a:cs typeface="Times New Roman" panose="02020603050405020304" pitchFamily="18" charset="0"/>
              </a:rPr>
              <a:t>Tên</a:t>
            </a:r>
            <a:r>
              <a:rPr lang="en-US" sz="1800" u="sng" dirty="0">
                <a:effectLst/>
                <a:latin typeface="Times New Roman" panose="02020603050405020304" pitchFamily="18" charset="0"/>
                <a:ea typeface="Calibri" panose="020F0502020204030204" pitchFamily="34" charset="0"/>
                <a:cs typeface="Times New Roman" panose="02020603050405020304" pitchFamily="18" charset="0"/>
              </a:rPr>
              <a:t> </a:t>
            </a:r>
            <a:r>
              <a:rPr lang="vi-VN" sz="1800" u="sng" dirty="0">
                <a:effectLst/>
                <a:latin typeface="Times New Roman" panose="02020603050405020304" pitchFamily="18" charset="0"/>
                <a:ea typeface="Calibri" panose="020F0502020204030204" pitchFamily="34" charset="0"/>
                <a:cs typeface="Times New Roman" panose="02020603050405020304" pitchFamily="18" charset="0"/>
              </a:rPr>
              <a:t>TL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Calibri" panose="020F0502020204030204" pitchFamily="34" charset="0"/>
              <a:buChar char="-"/>
              <a:tabLst>
                <a:tab pos="400050" algn="l"/>
              </a:tabLs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Sách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vi-VN" sz="1800" u="sng" dirty="0">
                <a:effectLst/>
                <a:latin typeface="Times New Roman" panose="02020603050405020304" pitchFamily="18" charset="0"/>
                <a:ea typeface="Calibri" panose="020F0502020204030204" pitchFamily="34" charset="0"/>
                <a:cs typeface="Times New Roman" panose="02020603050405020304" pitchFamily="18" charset="0"/>
              </a:rPr>
              <a:t>MASACH</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Tình trạng sách, Ngày nhập kho,  </a:t>
            </a:r>
            <a:r>
              <a:rPr lang="vi-VN" sz="1800" u="dotted" dirty="0">
                <a:effectLst/>
                <a:latin typeface="Times New Roman" panose="02020603050405020304" pitchFamily="18" charset="0"/>
                <a:ea typeface="Calibri" panose="020F0502020204030204" pitchFamily="34" charset="0"/>
                <a:cs typeface="Times New Roman" panose="02020603050405020304" pitchFamily="18" charset="0"/>
              </a:rPr>
              <a:t>MAPTL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1000"/>
              </a:spcAft>
              <a:buFont typeface="Calibri" panose="020F0502020204030204" pitchFamily="34" charset="0"/>
              <a:buChar char="-"/>
              <a:tabLst>
                <a:tab pos="400050" algn="l"/>
              </a:tabLs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Phiếu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mượn</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u="sng" dirty="0">
                <a:effectLst/>
                <a:latin typeface="Times New Roman" panose="02020603050405020304" pitchFamily="18" charset="0"/>
                <a:ea typeface="Calibri" panose="020F0502020204030204" pitchFamily="34" charset="0"/>
                <a:cs typeface="Times New Roman" panose="02020603050405020304" pitchFamily="18" charset="0"/>
              </a:rPr>
              <a:t>M</a:t>
            </a:r>
            <a:r>
              <a:rPr lang="vi-VN" sz="1800" u="sng" dirty="0">
                <a:effectLst/>
                <a:latin typeface="Times New Roman" panose="02020603050405020304" pitchFamily="18" charset="0"/>
                <a:ea typeface="Calibri" panose="020F0502020204030204" pitchFamily="34" charset="0"/>
                <a:cs typeface="Times New Roman" panose="02020603050405020304" pitchFamily="18" charset="0"/>
              </a:rPr>
              <a:t>APMT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Ngày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lập</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vi-VN" sz="1800" u="dotted" dirty="0">
                <a:effectLst/>
                <a:latin typeface="Times New Roman" panose="02020603050405020304" pitchFamily="18" charset="0"/>
                <a:ea typeface="Calibri" panose="020F0502020204030204" pitchFamily="34" charset="0"/>
                <a:cs typeface="Times New Roman" panose="02020603050405020304" pitchFamily="18" charset="0"/>
              </a:rPr>
              <a:t>MASĐG, MATT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1000"/>
              </a:spcAft>
              <a:buFont typeface="Calibri" panose="020F0502020204030204" pitchFamily="34" charset="0"/>
              <a:buChar char="-"/>
              <a:tabLst>
                <a:tab pos="400050" algn="l"/>
              </a:tabLst>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Phiếu thanh lý ( </a:t>
            </a:r>
            <a:r>
              <a:rPr lang="vi-VN" sz="1800" u="sng" dirty="0">
                <a:effectLst/>
                <a:latin typeface="Times New Roman" panose="02020603050405020304" pitchFamily="18" charset="0"/>
                <a:ea typeface="Calibri" panose="020F0502020204030204" pitchFamily="34" charset="0"/>
                <a:cs typeface="Times New Roman" panose="02020603050405020304" pitchFamily="18" charset="0"/>
              </a:rPr>
              <a:t>MAPTL</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Giá thanh lý, Ngày thanh lý, </a:t>
            </a:r>
            <a:r>
              <a:rPr lang="vi-VN" sz="1800" u="dotted" dirty="0">
                <a:effectLst/>
                <a:latin typeface="Times New Roman" panose="02020603050405020304" pitchFamily="18" charset="0"/>
                <a:ea typeface="Calibri" panose="020F0502020204030204" pitchFamily="34" charset="0"/>
                <a:cs typeface="Times New Roman" panose="02020603050405020304" pitchFamily="18" charset="0"/>
              </a:rPr>
              <a:t>MATT</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7" name="Picture 16" descr="TP">
            <a:extLst>
              <a:ext uri="{FF2B5EF4-FFF2-40B4-BE49-F238E27FC236}">
                <a16:creationId xmlns:a16="http://schemas.microsoft.com/office/drawing/2014/main" id="{D271E37F-80F3-5FEB-903D-D208C62F5CAD}"/>
              </a:ext>
            </a:extLst>
          </p:cNvPr>
          <p:cNvPicPr>
            <a:picLocks noChangeAspect="1"/>
          </p:cNvPicPr>
          <p:nvPr/>
        </p:nvPicPr>
        <p:blipFill>
          <a:blip r:embed="rId2"/>
          <a:stretch>
            <a:fillRect/>
          </a:stretch>
        </p:blipFill>
        <p:spPr>
          <a:xfrm>
            <a:off x="-14386098" y="2018450"/>
            <a:ext cx="5483225" cy="1181100"/>
          </a:xfrm>
          <a:prstGeom prst="rect">
            <a:avLst/>
          </a:prstGeom>
        </p:spPr>
      </p:pic>
      <p:sp>
        <p:nvSpPr>
          <p:cNvPr id="18" name="TextBox 17">
            <a:extLst>
              <a:ext uri="{FF2B5EF4-FFF2-40B4-BE49-F238E27FC236}">
                <a16:creationId xmlns:a16="http://schemas.microsoft.com/office/drawing/2014/main" id="{C6364D64-DA9B-313D-9708-3D35E5E902C5}"/>
              </a:ext>
            </a:extLst>
          </p:cNvPr>
          <p:cNvSpPr txBox="1"/>
          <p:nvPr/>
        </p:nvSpPr>
        <p:spPr>
          <a:xfrm>
            <a:off x="-14405821" y="1644373"/>
            <a:ext cx="6096000" cy="374077"/>
          </a:xfrm>
          <a:prstGeom prst="rect">
            <a:avLst/>
          </a:prstGeom>
          <a:noFill/>
        </p:spPr>
        <p:txBody>
          <a:bodyPr wrap="square">
            <a:spAutoFit/>
          </a:bodyPr>
          <a:lstStyle/>
          <a:p>
            <a:pPr marL="342900" marR="0" lvl="0" indent="-342900" algn="just">
              <a:lnSpc>
                <a:spcPct val="107000"/>
              </a:lnSpc>
              <a:spcBef>
                <a:spcPts val="0"/>
              </a:spcBef>
              <a:spcAft>
                <a:spcPts val="800"/>
              </a:spcAft>
              <a:buFont typeface="Symbol" panose="05050102010706020507" pitchFamily="18" charset="2"/>
              <a:buChar char=""/>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Thủ</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thư</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lập</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phiếu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mượn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trả</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(1-n)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9" name="Picture 18" descr="A white square with black text&#10;&#10;Description automatically generated">
            <a:extLst>
              <a:ext uri="{FF2B5EF4-FFF2-40B4-BE49-F238E27FC236}">
                <a16:creationId xmlns:a16="http://schemas.microsoft.com/office/drawing/2014/main" id="{CF638AA7-BDEC-9F6B-7058-2F1F077058C2}"/>
              </a:ext>
            </a:extLst>
          </p:cNvPr>
          <p:cNvPicPr>
            <a:picLocks noChangeAspect="1"/>
          </p:cNvPicPr>
          <p:nvPr/>
        </p:nvPicPr>
        <p:blipFill>
          <a:blip r:embed="rId3"/>
          <a:stretch>
            <a:fillRect/>
          </a:stretch>
        </p:blipFill>
        <p:spPr>
          <a:xfrm>
            <a:off x="16630121" y="2062243"/>
            <a:ext cx="5486400" cy="964565"/>
          </a:xfrm>
          <a:prstGeom prst="rect">
            <a:avLst/>
          </a:prstGeom>
        </p:spPr>
      </p:pic>
      <p:sp>
        <p:nvSpPr>
          <p:cNvPr id="20" name="TextBox 19">
            <a:extLst>
              <a:ext uri="{FF2B5EF4-FFF2-40B4-BE49-F238E27FC236}">
                <a16:creationId xmlns:a16="http://schemas.microsoft.com/office/drawing/2014/main" id="{3CF80F77-BFDD-70F7-FBB7-C55E7F0518E2}"/>
              </a:ext>
            </a:extLst>
          </p:cNvPr>
          <p:cNvSpPr txBox="1"/>
          <p:nvPr/>
        </p:nvSpPr>
        <p:spPr>
          <a:xfrm>
            <a:off x="16731059" y="1646638"/>
            <a:ext cx="3702843" cy="374077"/>
          </a:xfrm>
          <a:prstGeom prst="rect">
            <a:avLst/>
          </a:prstGeom>
          <a:noFill/>
        </p:spPr>
        <p:txBody>
          <a:bodyPr wrap="square">
            <a:spAutoFit/>
          </a:bodyPr>
          <a:lstStyle/>
          <a:p>
            <a:pPr marL="342900" marR="0" lvl="0" indent="-342900" algn="just">
              <a:lnSpc>
                <a:spcPct val="107000"/>
              </a:lnSpc>
              <a:spcBef>
                <a:spcPts val="0"/>
              </a:spcBef>
              <a:spcAft>
                <a:spcPts val="800"/>
              </a:spcAft>
              <a:buFont typeface="Symbol" panose="05050102010706020507" pitchFamily="18" charset="2"/>
              <a:buChar char=""/>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Thủ</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thư “giám sát” độc giả (n-n)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1" name="Picture 20" descr="A black and white diamond with black text&#10;&#10;Description automatically generated">
            <a:extLst>
              <a:ext uri="{FF2B5EF4-FFF2-40B4-BE49-F238E27FC236}">
                <a16:creationId xmlns:a16="http://schemas.microsoft.com/office/drawing/2014/main" id="{2279BBFD-D187-583D-E782-2EF1373D5FBB}"/>
              </a:ext>
            </a:extLst>
          </p:cNvPr>
          <p:cNvPicPr>
            <a:picLocks noChangeAspect="1"/>
          </p:cNvPicPr>
          <p:nvPr/>
        </p:nvPicPr>
        <p:blipFill>
          <a:blip r:embed="rId4"/>
          <a:stretch>
            <a:fillRect/>
          </a:stretch>
        </p:blipFill>
        <p:spPr>
          <a:xfrm>
            <a:off x="-14495454" y="3792496"/>
            <a:ext cx="5507355" cy="774700"/>
          </a:xfrm>
          <a:prstGeom prst="rect">
            <a:avLst/>
          </a:prstGeom>
        </p:spPr>
      </p:pic>
      <p:sp>
        <p:nvSpPr>
          <p:cNvPr id="22" name="TextBox 21">
            <a:extLst>
              <a:ext uri="{FF2B5EF4-FFF2-40B4-BE49-F238E27FC236}">
                <a16:creationId xmlns:a16="http://schemas.microsoft.com/office/drawing/2014/main" id="{3DF34C47-75E6-0C2F-3C04-76E0A6D71C9D}"/>
              </a:ext>
            </a:extLst>
          </p:cNvPr>
          <p:cNvSpPr txBox="1"/>
          <p:nvPr/>
        </p:nvSpPr>
        <p:spPr>
          <a:xfrm>
            <a:off x="-14386098" y="3381849"/>
            <a:ext cx="6096000" cy="374077"/>
          </a:xfrm>
          <a:prstGeom prst="rect">
            <a:avLst/>
          </a:prstGeom>
          <a:noFill/>
        </p:spPr>
        <p:txBody>
          <a:bodyPr wrap="square">
            <a:spAutoFit/>
          </a:bodyPr>
          <a:lstStyle/>
          <a:p>
            <a:pPr marL="342900" marR="0" lvl="0" indent="-342900" algn="just">
              <a:lnSpc>
                <a:spcPct val="107000"/>
              </a:lnSpc>
              <a:spcBef>
                <a:spcPts val="0"/>
              </a:spcBef>
              <a:spcAft>
                <a:spcPts val="800"/>
              </a:spcAft>
              <a:buFont typeface="Symbol" panose="05050102010706020507" pitchFamily="18" charset="2"/>
              <a:buChar char=""/>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Đầu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sách</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“thuộc” thể loại (n-n)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3" name="Picture 22">
            <a:extLst>
              <a:ext uri="{FF2B5EF4-FFF2-40B4-BE49-F238E27FC236}">
                <a16:creationId xmlns:a16="http://schemas.microsoft.com/office/drawing/2014/main" id="{06832E3F-4CFA-EF8E-2887-F030E6CFD4E1}"/>
              </a:ext>
            </a:extLst>
          </p:cNvPr>
          <p:cNvPicPr>
            <a:picLocks noChangeAspect="1"/>
          </p:cNvPicPr>
          <p:nvPr/>
        </p:nvPicPr>
        <p:blipFill>
          <a:blip r:embed="rId5"/>
          <a:stretch>
            <a:fillRect/>
          </a:stretch>
        </p:blipFill>
        <p:spPr>
          <a:xfrm>
            <a:off x="16732854" y="3808793"/>
            <a:ext cx="5481320" cy="918845"/>
          </a:xfrm>
          <a:prstGeom prst="rect">
            <a:avLst/>
          </a:prstGeom>
          <a:noFill/>
          <a:ln>
            <a:noFill/>
          </a:ln>
        </p:spPr>
      </p:pic>
      <p:sp>
        <p:nvSpPr>
          <p:cNvPr id="24" name="TextBox 23">
            <a:extLst>
              <a:ext uri="{FF2B5EF4-FFF2-40B4-BE49-F238E27FC236}">
                <a16:creationId xmlns:a16="http://schemas.microsoft.com/office/drawing/2014/main" id="{9D79D504-1FB0-31B9-3C28-AB7BA700A93B}"/>
              </a:ext>
            </a:extLst>
          </p:cNvPr>
          <p:cNvSpPr txBox="1"/>
          <p:nvPr/>
        </p:nvSpPr>
        <p:spPr>
          <a:xfrm>
            <a:off x="16731059" y="3364538"/>
            <a:ext cx="6096000" cy="374077"/>
          </a:xfrm>
          <a:prstGeom prst="rect">
            <a:avLst/>
          </a:prstGeom>
          <a:noFill/>
        </p:spPr>
        <p:txBody>
          <a:bodyPr wrap="square">
            <a:spAutoFit/>
          </a:bodyPr>
          <a:lstStyle/>
          <a:p>
            <a:pPr marL="342900" marR="0" lvl="0" indent="-342900" algn="just">
              <a:lnSpc>
                <a:spcPct val="107000"/>
              </a:lnSpc>
              <a:spcBef>
                <a:spcPts val="0"/>
              </a:spcBef>
              <a:spcAft>
                <a:spcPts val="800"/>
              </a:spcAft>
              <a:buFont typeface="Symbol" panose="05050102010706020507" pitchFamily="18" charset="2"/>
              <a:buChar char=""/>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Phiếu mượn-trả  “gồm” sách (n-n)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5" name="Picture 24">
            <a:extLst>
              <a:ext uri="{FF2B5EF4-FFF2-40B4-BE49-F238E27FC236}">
                <a16:creationId xmlns:a16="http://schemas.microsoft.com/office/drawing/2014/main" id="{0A8588E8-EF7A-95D2-41A9-F615D4568B82}"/>
              </a:ext>
            </a:extLst>
          </p:cNvPr>
          <p:cNvPicPr>
            <a:picLocks noChangeAspect="1"/>
          </p:cNvPicPr>
          <p:nvPr/>
        </p:nvPicPr>
        <p:blipFill>
          <a:blip r:embed="rId6"/>
          <a:stretch>
            <a:fillRect/>
          </a:stretch>
        </p:blipFill>
        <p:spPr>
          <a:xfrm>
            <a:off x="-14405821" y="5190236"/>
            <a:ext cx="5747385" cy="799465"/>
          </a:xfrm>
          <a:prstGeom prst="rect">
            <a:avLst/>
          </a:prstGeom>
          <a:noFill/>
          <a:ln>
            <a:noFill/>
          </a:ln>
        </p:spPr>
      </p:pic>
      <p:sp>
        <p:nvSpPr>
          <p:cNvPr id="26" name="TextBox 25">
            <a:extLst>
              <a:ext uri="{FF2B5EF4-FFF2-40B4-BE49-F238E27FC236}">
                <a16:creationId xmlns:a16="http://schemas.microsoft.com/office/drawing/2014/main" id="{4756B08C-4991-3E36-ED59-086AE401E80F}"/>
              </a:ext>
            </a:extLst>
          </p:cNvPr>
          <p:cNvSpPr txBox="1"/>
          <p:nvPr/>
        </p:nvSpPr>
        <p:spPr>
          <a:xfrm>
            <a:off x="-14405821" y="4792775"/>
            <a:ext cx="6337300" cy="374077"/>
          </a:xfrm>
          <a:prstGeom prst="rect">
            <a:avLst/>
          </a:prstGeom>
          <a:noFill/>
        </p:spPr>
        <p:txBody>
          <a:bodyPr wrap="square">
            <a:spAutoFit/>
          </a:bodyPr>
          <a:lstStyle/>
          <a:p>
            <a:pPr marL="342900" marR="0" lvl="0" indent="-342900" algn="just">
              <a:lnSpc>
                <a:spcPct val="107000"/>
              </a:lnSpc>
              <a:spcBef>
                <a:spcPts val="0"/>
              </a:spcBef>
              <a:spcAft>
                <a:spcPts val="800"/>
              </a:spcAft>
              <a:buFont typeface="Symbol" panose="05050102010706020507" pitchFamily="18" charset="2"/>
              <a:buChar char=""/>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Thủ thư “ quản lý “ sách(n-n)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7" name="Picture 26" descr="A white rectangle with blue dots and black text&#10;&#10;Description automatically generated">
            <a:extLst>
              <a:ext uri="{FF2B5EF4-FFF2-40B4-BE49-F238E27FC236}">
                <a16:creationId xmlns:a16="http://schemas.microsoft.com/office/drawing/2014/main" id="{F5FF0633-B071-BEF9-0208-87236F15C58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731059" y="5159701"/>
            <a:ext cx="5326380" cy="883920"/>
          </a:xfrm>
          <a:prstGeom prst="rect">
            <a:avLst/>
          </a:prstGeom>
        </p:spPr>
      </p:pic>
      <p:sp>
        <p:nvSpPr>
          <p:cNvPr id="28" name="TextBox 27">
            <a:extLst>
              <a:ext uri="{FF2B5EF4-FFF2-40B4-BE49-F238E27FC236}">
                <a16:creationId xmlns:a16="http://schemas.microsoft.com/office/drawing/2014/main" id="{66E1F3BA-AB51-7362-C123-301D5C5417A9}"/>
              </a:ext>
            </a:extLst>
          </p:cNvPr>
          <p:cNvSpPr txBox="1"/>
          <p:nvPr/>
        </p:nvSpPr>
        <p:spPr>
          <a:xfrm>
            <a:off x="16731059" y="4837285"/>
            <a:ext cx="6337300" cy="374077"/>
          </a:xfrm>
          <a:prstGeom prst="rect">
            <a:avLst/>
          </a:prstGeom>
          <a:noFill/>
        </p:spPr>
        <p:txBody>
          <a:bodyPr wrap="square">
            <a:spAutoFit/>
          </a:bodyPr>
          <a:lstStyle/>
          <a:p>
            <a:pPr marL="342900" marR="0" lvl="0" indent="-342900" algn="just">
              <a:lnSpc>
                <a:spcPct val="107000"/>
              </a:lnSpc>
              <a:spcBef>
                <a:spcPts val="0"/>
              </a:spcBef>
              <a:spcAft>
                <a:spcPts val="800"/>
              </a:spcAft>
              <a:buFont typeface="Symbol" panose="05050102010706020507" pitchFamily="18" charset="2"/>
              <a:buChar char=""/>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Đầu sách “ thuộc” sách (1-n)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815076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 calcmode="lin" valueType="num">
                                      <p:cBhvr additive="base">
                                        <p:cTn id="7"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6">
                                            <p:txEl>
                                              <p:pRg st="1" end="1"/>
                                            </p:txEl>
                                          </p:spTgt>
                                        </p:tgtEl>
                                        <p:attrNameLst>
                                          <p:attrName>style.visibility</p:attrName>
                                        </p:attrNameLst>
                                      </p:cBhvr>
                                      <p:to>
                                        <p:strVal val="visible"/>
                                      </p:to>
                                    </p:set>
                                    <p:anim calcmode="lin" valueType="num">
                                      <p:cBhvr additive="base">
                                        <p:cTn id="12" dur="500" fill="hold"/>
                                        <p:tgtEl>
                                          <p:spTgt spid="16">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6">
                                            <p:txEl>
                                              <p:pRg st="1" end="1"/>
                                            </p:txEl>
                                          </p:spTgt>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16">
                                            <p:txEl>
                                              <p:pRg st="2" end="2"/>
                                            </p:txEl>
                                          </p:spTgt>
                                        </p:tgtEl>
                                        <p:attrNameLst>
                                          <p:attrName>style.visibility</p:attrName>
                                        </p:attrNameLst>
                                      </p:cBhvr>
                                      <p:to>
                                        <p:strVal val="visible"/>
                                      </p:to>
                                    </p:set>
                                    <p:anim calcmode="lin" valueType="num">
                                      <p:cBhvr additive="base">
                                        <p:cTn id="16" dur="500" fill="hold"/>
                                        <p:tgtEl>
                                          <p:spTgt spid="16">
                                            <p:txEl>
                                              <p:pRg st="2" end="2"/>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16">
                                            <p:txEl>
                                              <p:pRg st="2" end="2"/>
                                            </p:txEl>
                                          </p:spTgt>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p:stCondLst>
                                    <p:cond delay="0"/>
                                  </p:stCondLst>
                                  <p:childTnLst>
                                    <p:set>
                                      <p:cBhvr>
                                        <p:cTn id="19" dur="1" fill="hold">
                                          <p:stCondLst>
                                            <p:cond delay="0"/>
                                          </p:stCondLst>
                                        </p:cTn>
                                        <p:tgtEl>
                                          <p:spTgt spid="16">
                                            <p:txEl>
                                              <p:pRg st="3" end="3"/>
                                            </p:txEl>
                                          </p:spTgt>
                                        </p:tgtEl>
                                        <p:attrNameLst>
                                          <p:attrName>style.visibility</p:attrName>
                                        </p:attrNameLst>
                                      </p:cBhvr>
                                      <p:to>
                                        <p:strVal val="visible"/>
                                      </p:to>
                                    </p:set>
                                    <p:anim calcmode="lin" valueType="num">
                                      <p:cBhvr additive="base">
                                        <p:cTn id="20" dur="500" fill="hold"/>
                                        <p:tgtEl>
                                          <p:spTgt spid="16">
                                            <p:txEl>
                                              <p:pRg st="3" end="3"/>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16">
                                            <p:txEl>
                                              <p:pRg st="3" end="3"/>
                                            </p:txEl>
                                          </p:spTgt>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0"/>
                                  </p:stCondLst>
                                  <p:childTnLst>
                                    <p:set>
                                      <p:cBhvr>
                                        <p:cTn id="23" dur="1" fill="hold">
                                          <p:stCondLst>
                                            <p:cond delay="0"/>
                                          </p:stCondLst>
                                        </p:cTn>
                                        <p:tgtEl>
                                          <p:spTgt spid="16">
                                            <p:txEl>
                                              <p:pRg st="4" end="4"/>
                                            </p:txEl>
                                          </p:spTgt>
                                        </p:tgtEl>
                                        <p:attrNameLst>
                                          <p:attrName>style.visibility</p:attrName>
                                        </p:attrNameLst>
                                      </p:cBhvr>
                                      <p:to>
                                        <p:strVal val="visible"/>
                                      </p:to>
                                    </p:set>
                                    <p:anim calcmode="lin" valueType="num">
                                      <p:cBhvr additive="base">
                                        <p:cTn id="24" dur="500" fill="hold"/>
                                        <p:tgtEl>
                                          <p:spTgt spid="16">
                                            <p:txEl>
                                              <p:pRg st="4" end="4"/>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16">
                                            <p:txEl>
                                              <p:pRg st="4" end="4"/>
                                            </p:txEl>
                                          </p:spTgt>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16">
                                            <p:txEl>
                                              <p:pRg st="5" end="5"/>
                                            </p:txEl>
                                          </p:spTgt>
                                        </p:tgtEl>
                                        <p:attrNameLst>
                                          <p:attrName>style.visibility</p:attrName>
                                        </p:attrNameLst>
                                      </p:cBhvr>
                                      <p:to>
                                        <p:strVal val="visible"/>
                                      </p:to>
                                    </p:set>
                                    <p:anim calcmode="lin" valueType="num">
                                      <p:cBhvr additive="base">
                                        <p:cTn id="28" dur="500" fill="hold"/>
                                        <p:tgtEl>
                                          <p:spTgt spid="16">
                                            <p:txEl>
                                              <p:pRg st="5" end="5"/>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16">
                                            <p:txEl>
                                              <p:pRg st="5" end="5"/>
                                            </p:txEl>
                                          </p:spTgt>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16">
                                            <p:txEl>
                                              <p:pRg st="6" end="6"/>
                                            </p:txEl>
                                          </p:spTgt>
                                        </p:tgtEl>
                                        <p:attrNameLst>
                                          <p:attrName>style.visibility</p:attrName>
                                        </p:attrNameLst>
                                      </p:cBhvr>
                                      <p:to>
                                        <p:strVal val="visible"/>
                                      </p:to>
                                    </p:set>
                                    <p:anim calcmode="lin" valueType="num">
                                      <p:cBhvr additive="base">
                                        <p:cTn id="32" dur="500" fill="hold"/>
                                        <p:tgtEl>
                                          <p:spTgt spid="16">
                                            <p:txEl>
                                              <p:pRg st="6" end="6"/>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16">
                                            <p:txEl>
                                              <p:pRg st="6" end="6"/>
                                            </p:txEl>
                                          </p:spTgt>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stCondLst>
                                    <p:cond delay="0"/>
                                  </p:stCondLst>
                                  <p:childTnLst>
                                    <p:set>
                                      <p:cBhvr>
                                        <p:cTn id="35" dur="1" fill="hold">
                                          <p:stCondLst>
                                            <p:cond delay="0"/>
                                          </p:stCondLst>
                                        </p:cTn>
                                        <p:tgtEl>
                                          <p:spTgt spid="16">
                                            <p:txEl>
                                              <p:pRg st="7" end="7"/>
                                            </p:txEl>
                                          </p:spTgt>
                                        </p:tgtEl>
                                        <p:attrNameLst>
                                          <p:attrName>style.visibility</p:attrName>
                                        </p:attrNameLst>
                                      </p:cBhvr>
                                      <p:to>
                                        <p:strVal val="visible"/>
                                      </p:to>
                                    </p:set>
                                    <p:anim calcmode="lin" valueType="num">
                                      <p:cBhvr additive="base">
                                        <p:cTn id="36" dur="500" fill="hold"/>
                                        <p:tgtEl>
                                          <p:spTgt spid="16">
                                            <p:txEl>
                                              <p:pRg st="7" end="7"/>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16">
                                            <p:txEl>
                                              <p:pRg st="7" end="7"/>
                                            </p:txEl>
                                          </p:spTgt>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stCondLst>
                                    <p:cond delay="0"/>
                                  </p:stCondLst>
                                  <p:childTnLst>
                                    <p:set>
                                      <p:cBhvr>
                                        <p:cTn id="39" dur="1" fill="hold">
                                          <p:stCondLst>
                                            <p:cond delay="0"/>
                                          </p:stCondLst>
                                        </p:cTn>
                                        <p:tgtEl>
                                          <p:spTgt spid="16">
                                            <p:txEl>
                                              <p:pRg st="8" end="8"/>
                                            </p:txEl>
                                          </p:spTgt>
                                        </p:tgtEl>
                                        <p:attrNameLst>
                                          <p:attrName>style.visibility</p:attrName>
                                        </p:attrNameLst>
                                      </p:cBhvr>
                                      <p:to>
                                        <p:strVal val="visible"/>
                                      </p:to>
                                    </p:set>
                                    <p:anim calcmode="lin" valueType="num">
                                      <p:cBhvr additive="base">
                                        <p:cTn id="40" dur="500" fill="hold"/>
                                        <p:tgtEl>
                                          <p:spTgt spid="16">
                                            <p:txEl>
                                              <p:pRg st="8" end="8"/>
                                            </p:txEl>
                                          </p:spTgt>
                                        </p:tgtEl>
                                        <p:attrNameLst>
                                          <p:attrName>ppt_x</p:attrName>
                                        </p:attrNameLst>
                                      </p:cBhvr>
                                      <p:tavLst>
                                        <p:tav tm="0">
                                          <p:val>
                                            <p:strVal val="0-#ppt_w/2"/>
                                          </p:val>
                                        </p:tav>
                                        <p:tav tm="100000">
                                          <p:val>
                                            <p:strVal val="#ppt_x"/>
                                          </p:val>
                                        </p:tav>
                                      </p:tavLst>
                                    </p:anim>
                                    <p:anim calcmode="lin" valueType="num">
                                      <p:cBhvr additive="base">
                                        <p:cTn id="41" dur="500" fill="hold"/>
                                        <p:tgtEl>
                                          <p:spTgt spid="16">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TotalTime>
  <Words>3531</Words>
  <Application>Microsoft Office PowerPoint</Application>
  <PresentationFormat>Widescreen</PresentationFormat>
  <Paragraphs>494</Paragraphs>
  <Slides>43</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43</vt:i4>
      </vt:variant>
    </vt:vector>
  </HeadingPairs>
  <TitlesOfParts>
    <vt:vector size="57" baseType="lpstr">
      <vt:lpstr>#9Slide03 Play</vt:lpstr>
      <vt:lpstr>Anton</vt:lpstr>
      <vt:lpstr>Arial</vt:lpstr>
      <vt:lpstr>Asap ExtraBold</vt:lpstr>
      <vt:lpstr>Calibri</vt:lpstr>
      <vt:lpstr>Calibri Light</vt:lpstr>
      <vt:lpstr>Cambria Math</vt:lpstr>
      <vt:lpstr>Montserrat Light</vt:lpstr>
      <vt:lpstr>Noto Sans Mono</vt:lpstr>
      <vt:lpstr>Segoe UI Black</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Nguyễn Đắc Điền</dc:creator>
  <cp:lastModifiedBy>Trần Thị Hồng Nhung - 67IT5</cp:lastModifiedBy>
  <cp:revision>9</cp:revision>
  <dcterms:created xsi:type="dcterms:W3CDTF">2023-12-14T09:29:47Z</dcterms:created>
  <dcterms:modified xsi:type="dcterms:W3CDTF">2023-12-16T05:39:26Z</dcterms:modified>
</cp:coreProperties>
</file>