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F4C5-6624-6F71-1121-F6535F012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9E05F-5CD1-1BF8-C0C6-1BF5536DC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760CA-EDE2-E703-66FC-223A5900F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64E-3BBE-4D6B-AEFD-E8EBD3ED98D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FB74F-805D-F267-A324-43CCD39D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2D584-1508-A1A3-AC59-DD2E0D6E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EAE5-4A0D-4DE2-AE92-C5CD6E30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3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B19F-354D-A0B9-C3DA-FB3339612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0D0F0-D00B-0050-4362-02D173C8F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C6872-8310-AE2E-EA89-55332B70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64E-3BBE-4D6B-AEFD-E8EBD3ED98D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86C7-C3FD-21D8-9F88-39E982B7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D32A5-2C23-92EE-71FE-BA139C60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EAE5-4A0D-4DE2-AE92-C5CD6E30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1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EF4D0F-4D5F-AB88-3C4D-AD7018504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898F3-5E66-4CAD-67C1-E4A344F55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4D188-95A0-892A-8224-E7C9775BE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64E-3BBE-4D6B-AEFD-E8EBD3ED98D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B0A16-FBB0-D61A-99F9-F90A8358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6BAC8-615B-57DE-170D-6978175C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EAE5-4A0D-4DE2-AE92-C5CD6E30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4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6DEEA-73E4-A484-62A1-F5AD5F31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2848C-07F6-266D-135D-743776768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938FD-DCE5-E0D0-8505-8F7EE2948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64E-3BBE-4D6B-AEFD-E8EBD3ED98D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E9C91-7E3F-DA17-BC31-C22B0AF6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0432A-E499-5A98-01D2-C0629261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EAE5-4A0D-4DE2-AE92-C5CD6E30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1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DE2F-22BF-2317-A78D-57A1FC82D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A64FE-CEA9-F11A-2039-CB9883F9A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F8E4A-F1CA-73E1-94AB-A503A845D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64E-3BBE-4D6B-AEFD-E8EBD3ED98D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30478-5EE0-6A99-4CDC-C85C32187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E5380-5649-990B-6FAA-6A0A3788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EAE5-4A0D-4DE2-AE92-C5CD6E30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3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6822-C36B-5298-5623-050A84C0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35E4F-7CB0-C3F8-5943-5C00ADE4E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40E64-D424-2D9E-C01F-CA3DD89E5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13A99-2FCC-F5B7-9418-6578AA2E9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64E-3BBE-4D6B-AEFD-E8EBD3ED98D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A38C5-FD5C-1D6B-7BAC-BD180AB9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67B69-7E0B-5526-F3CB-022DF885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EAE5-4A0D-4DE2-AE92-C5CD6E30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2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E8A8-E938-462F-D4C2-301FAFCC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CB9AE-344E-DE6E-8A0C-7EB0C97CE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4C7CC-1E5C-5013-13F2-D60930510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A0F46-498B-4049-AD6E-A0BCB3EB0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2C702-4E2C-AB86-507C-46A79B781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5FBA16-5AB4-3AB9-72CB-87D8097FB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64E-3BBE-4D6B-AEFD-E8EBD3ED98D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6BF36-71FD-0EC6-4CC6-E29D339E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0665A-1457-C45A-2D15-4E54734B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EAE5-4A0D-4DE2-AE92-C5CD6E30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9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5408-CA2A-2C67-6441-9252BDB3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79A967-8350-2339-ECA4-BF47AE3B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64E-3BBE-4D6B-AEFD-E8EBD3ED98D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845D1-AC70-36AC-9F31-BE055FD2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AD239-5C3F-BA01-2AF0-F6EC6810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EAE5-4A0D-4DE2-AE92-C5CD6E30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5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F279BC-1FFA-B06A-B11E-7A8388B42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64E-3BBE-4D6B-AEFD-E8EBD3ED98D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B80E6C-4974-A08E-E063-7F5A3617D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32C99-7BB9-DAE5-16F8-D2A54FC1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EAE5-4A0D-4DE2-AE92-C5CD6E30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3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CAD61-3DA0-D8EE-9318-6B1453691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EA7DF-4ABC-B5B0-3E3D-EBCF7F42A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A2DAA-F087-CE7E-C5A7-B46251013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F3193-E29B-2469-06F3-14237E98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64E-3BBE-4D6B-AEFD-E8EBD3ED98D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63B25-A039-0769-D5EE-2435B048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BBB11-CABF-B145-9AF6-05F4B91F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EAE5-4A0D-4DE2-AE92-C5CD6E30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2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997B-4D6C-264F-6EF1-1CA41333C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E9BCDB-8FDF-D473-EB07-19131385B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55A78-818C-EA8C-28D9-03AB4B8A8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5F1E7-60F3-B30D-EDC3-06FD3512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64E-3BBE-4D6B-AEFD-E8EBD3ED98D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93C4C-C826-8DC5-5624-2A12C029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0011B-B242-78D2-0378-D003F9198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EAE5-4A0D-4DE2-AE92-C5CD6E30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1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14B869-88F3-503E-82C1-202AC20B0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8E0FE-E727-5590-D0CF-EEF02EFE9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98F9E-E6B3-AE62-F6F4-AE4BCCC4D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64E-3BBE-4D6B-AEFD-E8EBD3ED98D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E93C7-77AA-47E2-D7E4-D2CF084D7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B215A-436B-9F69-9822-5E0DBF68C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30EAE5-4A0D-4DE2-AE92-C5CD6E30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8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1E06-B57C-D8DF-7052-B4B2E755F3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Customer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4560F-E64C-E517-5C0A-E8446520B9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Trần Thanh Phong – Nguyễn Ngọc Quỳnh</a:t>
            </a:r>
          </a:p>
        </p:txBody>
      </p:sp>
    </p:spTree>
    <p:extLst>
      <p:ext uri="{BB962C8B-B14F-4D97-AF65-F5344CB8AC3E}">
        <p14:creationId xmlns:p14="http://schemas.microsoft.com/office/powerpoint/2010/main" val="3209182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5F28-42DB-E8B2-75AD-A71732E82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6346D-7EEC-8157-2348-755B63EB4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A20DD-33E2-7C72-33BD-AAD735A54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632" y="1493322"/>
            <a:ext cx="6172735" cy="455715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81A047E-311D-CCBB-C09E-4793966FB15F}"/>
              </a:ext>
            </a:extLst>
          </p:cNvPr>
          <p:cNvSpPr/>
          <p:nvPr/>
        </p:nvSpPr>
        <p:spPr>
          <a:xfrm>
            <a:off x="4031673" y="3584864"/>
            <a:ext cx="1392382" cy="12261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37CD8D-6388-B6CC-F6F8-B10872F8D382}"/>
              </a:ext>
            </a:extLst>
          </p:cNvPr>
          <p:cNvSpPr/>
          <p:nvPr/>
        </p:nvSpPr>
        <p:spPr>
          <a:xfrm>
            <a:off x="6265718" y="2036618"/>
            <a:ext cx="1808018" cy="154824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3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5F28-42DB-E8B2-75AD-A71732E82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processing</a:t>
            </a:r>
          </a:p>
        </p:txBody>
      </p:sp>
      <p:pic>
        <p:nvPicPr>
          <p:cNvPr id="5" name="Content Placeholder 4" descr="A graph with a line&#10;&#10;Description automatically generated">
            <a:extLst>
              <a:ext uri="{FF2B5EF4-FFF2-40B4-BE49-F238E27FC236}">
                <a16:creationId xmlns:a16="http://schemas.microsoft.com/office/drawing/2014/main" id="{F7BEB0D8-F1A5-7538-18B4-0ECE9C2DD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99" y="1524288"/>
            <a:ext cx="9378950" cy="4689475"/>
          </a:xfrm>
        </p:spPr>
      </p:pic>
    </p:spTree>
    <p:extLst>
      <p:ext uri="{BB962C8B-B14F-4D97-AF65-F5344CB8AC3E}">
        <p14:creationId xmlns:p14="http://schemas.microsoft.com/office/powerpoint/2010/main" val="1002382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5F28-42DB-E8B2-75AD-A71732E82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processing</a:t>
            </a:r>
          </a:p>
        </p:txBody>
      </p:sp>
      <p:pic>
        <p:nvPicPr>
          <p:cNvPr id="5" name="Content Placeholder 4" descr="A graph with blue lines&#10;&#10;Description automatically generated">
            <a:extLst>
              <a:ext uri="{FF2B5EF4-FFF2-40B4-BE49-F238E27FC236}">
                <a16:creationId xmlns:a16="http://schemas.microsoft.com/office/drawing/2014/main" id="{D29F4A01-2D94-F582-1195-BD02920CD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81" y="15970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468589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5F28-42DB-E8B2-75AD-A71732E82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processing</a:t>
            </a:r>
          </a:p>
        </p:txBody>
      </p:sp>
      <p:pic>
        <p:nvPicPr>
          <p:cNvPr id="5" name="Content Placeholder 4" descr="A graph showing the number of days&#10;&#10;Description automatically generated">
            <a:extLst>
              <a:ext uri="{FF2B5EF4-FFF2-40B4-BE49-F238E27FC236}">
                <a16:creationId xmlns:a16="http://schemas.microsoft.com/office/drawing/2014/main" id="{90EDB32C-84AA-CCCF-FAF9-1E9BEAC27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227" y="1690688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1381645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5F28-42DB-E8B2-75AD-A71732E82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processing</a:t>
            </a:r>
          </a:p>
        </p:txBody>
      </p:sp>
      <p:pic>
        <p:nvPicPr>
          <p:cNvPr id="5" name="Content Placeholder 4" descr="A graph with blue lines&#10;&#10;Description automatically generated">
            <a:extLst>
              <a:ext uri="{FF2B5EF4-FFF2-40B4-BE49-F238E27FC236}">
                <a16:creationId xmlns:a16="http://schemas.microsoft.com/office/drawing/2014/main" id="{AD01E058-833F-872C-F1AC-2767E245B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690688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203997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5F28-42DB-E8B2-75AD-A71732E82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processing</a:t>
            </a:r>
          </a:p>
        </p:txBody>
      </p:sp>
      <p:pic>
        <p:nvPicPr>
          <p:cNvPr id="5" name="Content Placeholder 4" descr="A graph with blue dots&#10;&#10;Description automatically generated">
            <a:extLst>
              <a:ext uri="{FF2B5EF4-FFF2-40B4-BE49-F238E27FC236}">
                <a16:creationId xmlns:a16="http://schemas.microsoft.com/office/drawing/2014/main" id="{8F487C73-F1D5-598F-6982-49F9A27DE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748959"/>
            <a:ext cx="8702676" cy="4351338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06CA7DE-76B8-A3F0-DD66-F06871F78736}"/>
              </a:ext>
            </a:extLst>
          </p:cNvPr>
          <p:cNvSpPr/>
          <p:nvPr/>
        </p:nvSpPr>
        <p:spPr>
          <a:xfrm>
            <a:off x="9819409" y="2098964"/>
            <a:ext cx="540327" cy="44680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2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5F28-42DB-E8B2-75AD-A71732E82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processing</a:t>
            </a:r>
          </a:p>
        </p:txBody>
      </p:sp>
      <p:pic>
        <p:nvPicPr>
          <p:cNvPr id="5" name="Content Placeholder 4" descr="A graph with many orange bars&#10;&#10;Description automatically generated with medium confidence">
            <a:extLst>
              <a:ext uri="{FF2B5EF4-FFF2-40B4-BE49-F238E27FC236}">
                <a16:creationId xmlns:a16="http://schemas.microsoft.com/office/drawing/2014/main" id="{E2D2580B-3203-E8EC-4DA8-F09698857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38" y="1690688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3681453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5F28-42DB-E8B2-75AD-A71732E82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processing</a:t>
            </a:r>
          </a:p>
        </p:txBody>
      </p:sp>
      <p:pic>
        <p:nvPicPr>
          <p:cNvPr id="5" name="Content Placeholder 4" descr="A graph of sales data&#10;&#10;Description automatically generated with medium confidence">
            <a:extLst>
              <a:ext uri="{FF2B5EF4-FFF2-40B4-BE49-F238E27FC236}">
                <a16:creationId xmlns:a16="http://schemas.microsoft.com/office/drawing/2014/main" id="{313EAD9D-0E22-0775-E8FE-A4D7F0470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4021833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5F28-42DB-E8B2-75AD-A71732E82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processing</a:t>
            </a:r>
          </a:p>
        </p:txBody>
      </p:sp>
      <p:pic>
        <p:nvPicPr>
          <p:cNvPr id="5" name="Content Placeholder 4" descr="A graph with blue lines&#10;&#10;Description automatically generated">
            <a:extLst>
              <a:ext uri="{FF2B5EF4-FFF2-40B4-BE49-F238E27FC236}">
                <a16:creationId xmlns:a16="http://schemas.microsoft.com/office/drawing/2014/main" id="{F5490A69-F15C-A832-15EF-10E9FA8DE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44" y="1690688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40551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5F28-42DB-E8B2-75AD-A71732E82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processing</a:t>
            </a:r>
          </a:p>
        </p:txBody>
      </p:sp>
      <p:pic>
        <p:nvPicPr>
          <p:cNvPr id="5" name="Content Placeholder 4" descr="A close-up of a pixelated image&#10;&#10;Description automatically generated">
            <a:extLst>
              <a:ext uri="{FF2B5EF4-FFF2-40B4-BE49-F238E27FC236}">
                <a16:creationId xmlns:a16="http://schemas.microsoft.com/office/drawing/2014/main" id="{3E743D72-9162-72B6-1F46-FF4F9D5E8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5562"/>
            <a:ext cx="11756428" cy="5532437"/>
          </a:xfrm>
        </p:spPr>
      </p:pic>
    </p:spTree>
    <p:extLst>
      <p:ext uri="{BB962C8B-B14F-4D97-AF65-F5344CB8AC3E}">
        <p14:creationId xmlns:p14="http://schemas.microsoft.com/office/powerpoint/2010/main" val="87900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3FE0-9095-8A40-C8BF-E04CFEDD8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processing – UnitPrice vs Quantity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2C15FC-F455-12FB-719D-864C409F4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99" y="1887276"/>
            <a:ext cx="5420913" cy="3520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F80F5C-B9AD-0BE8-1083-EBBCE3757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895" y="1767315"/>
            <a:ext cx="5777531" cy="376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40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C2F2-7960-AB05-8178-2E34770AF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Segmentation - RFM</a:t>
            </a:r>
          </a:p>
        </p:txBody>
      </p:sp>
      <p:pic>
        <p:nvPicPr>
          <p:cNvPr id="5" name="Content Placeholder 4" descr="A graph of a distribution of frequency&#10;&#10;Description automatically generated">
            <a:extLst>
              <a:ext uri="{FF2B5EF4-FFF2-40B4-BE49-F238E27FC236}">
                <a16:creationId xmlns:a16="http://schemas.microsoft.com/office/drawing/2014/main" id="{AB79CA60-0BD9-D1F6-3221-3872F5DCE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77" y="1956202"/>
            <a:ext cx="5024652" cy="3349768"/>
          </a:xfrm>
        </p:spPr>
      </p:pic>
      <p:pic>
        <p:nvPicPr>
          <p:cNvPr id="7" name="Picture 6" descr="A graph of a distribution of monetary&#10;&#10;Description automatically generated">
            <a:extLst>
              <a:ext uri="{FF2B5EF4-FFF2-40B4-BE49-F238E27FC236}">
                <a16:creationId xmlns:a16="http://schemas.microsoft.com/office/drawing/2014/main" id="{40108B9C-E051-D731-030F-7781D0ADC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005" y="1"/>
            <a:ext cx="5143500" cy="3429000"/>
          </a:xfrm>
          <a:prstGeom prst="rect">
            <a:avLst/>
          </a:prstGeom>
        </p:spPr>
      </p:pic>
      <p:pic>
        <p:nvPicPr>
          <p:cNvPr id="9" name="Picture 8" descr="A graph of a distribution of recency&#10;&#10;Description automatically generated">
            <a:extLst>
              <a:ext uri="{FF2B5EF4-FFF2-40B4-BE49-F238E27FC236}">
                <a16:creationId xmlns:a16="http://schemas.microsoft.com/office/drawing/2014/main" id="{732EA7EB-ABBB-E69E-1FD0-49C34149F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250" y="3726664"/>
            <a:ext cx="4737918" cy="315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93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diagram&#10;&#10;Description automatically generated">
            <a:extLst>
              <a:ext uri="{FF2B5EF4-FFF2-40B4-BE49-F238E27FC236}">
                <a16:creationId xmlns:a16="http://schemas.microsoft.com/office/drawing/2014/main" id="{2E9A0092-34BF-3E8C-C6CA-C01543D87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2791" y="1432228"/>
            <a:ext cx="7446749" cy="53191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D8861D-67DB-5BA1-54A2-9A12EC5B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Segmentation - RFM</a:t>
            </a:r>
          </a:p>
        </p:txBody>
      </p:sp>
      <p:pic>
        <p:nvPicPr>
          <p:cNvPr id="5" name="Content Placeholder 4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F23B7679-7260-6ACB-C266-88A80F858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552" y="1832985"/>
            <a:ext cx="5590502" cy="4351338"/>
          </a:xfrm>
        </p:spPr>
      </p:pic>
    </p:spTree>
    <p:extLst>
      <p:ext uri="{BB962C8B-B14F-4D97-AF65-F5344CB8AC3E}">
        <p14:creationId xmlns:p14="http://schemas.microsoft.com/office/powerpoint/2010/main" val="2313616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0D09-B057-0C66-925A-993B85AC6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Segmentation - RFM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62DFFD-2ABC-9785-4002-9EEBC11D1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082" y="1460500"/>
            <a:ext cx="10362718" cy="5032375"/>
          </a:xfrm>
        </p:spPr>
      </p:pic>
    </p:spTree>
    <p:extLst>
      <p:ext uri="{BB962C8B-B14F-4D97-AF65-F5344CB8AC3E}">
        <p14:creationId xmlns:p14="http://schemas.microsoft.com/office/powerpoint/2010/main" val="896299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52192-41EB-867B-633E-CF7B970C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Segmentation - RFM + Kmeans</a:t>
            </a:r>
          </a:p>
        </p:txBody>
      </p:sp>
      <p:pic>
        <p:nvPicPr>
          <p:cNvPr id="5" name="Content Placeholder 4" descr="A graph with a line&#10;&#10;Description automatically generated">
            <a:extLst>
              <a:ext uri="{FF2B5EF4-FFF2-40B4-BE49-F238E27FC236}">
                <a16:creationId xmlns:a16="http://schemas.microsoft.com/office/drawing/2014/main" id="{4D8CF391-304F-EC54-2AAE-4D8D9FD1B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958" y="1690688"/>
            <a:ext cx="5801784" cy="4351338"/>
          </a:xfrm>
        </p:spPr>
      </p:pic>
      <p:pic>
        <p:nvPicPr>
          <p:cNvPr id="9" name="Picture 8" descr="A graph with a line&#10;&#10;Description automatically generated">
            <a:extLst>
              <a:ext uri="{FF2B5EF4-FFF2-40B4-BE49-F238E27FC236}">
                <a16:creationId xmlns:a16="http://schemas.microsoft.com/office/drawing/2014/main" id="{58759C28-8CAF-519D-F698-DD66CF657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521" y="2008419"/>
            <a:ext cx="7431752" cy="371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73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79A2-0F19-323C-3222-4DADB55D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Segmentation - RFM + Kmeans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F5D293-6476-EA17-B8B9-E6A5999B4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275" y="1316048"/>
            <a:ext cx="7822113" cy="5541952"/>
          </a:xfrm>
        </p:spPr>
      </p:pic>
    </p:spTree>
    <p:extLst>
      <p:ext uri="{BB962C8B-B14F-4D97-AF65-F5344CB8AC3E}">
        <p14:creationId xmlns:p14="http://schemas.microsoft.com/office/powerpoint/2010/main" val="3024500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7473-2DAA-3D25-7FC7-0C8756C9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Segmentation - RFM + Kmeans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62A22C-6038-581E-77BC-E0C37D577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8489" y="1825625"/>
            <a:ext cx="9215022" cy="4351338"/>
          </a:xfrm>
        </p:spPr>
      </p:pic>
    </p:spTree>
    <p:extLst>
      <p:ext uri="{BB962C8B-B14F-4D97-AF65-F5344CB8AC3E}">
        <p14:creationId xmlns:p14="http://schemas.microsoft.com/office/powerpoint/2010/main" val="3178911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38D2-8A62-D286-0A2B-12DB5C1CF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Segmentation - RFM + Hierarchy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6B8E1A-FA45-D452-97C5-1D08F8AC1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94625"/>
            <a:ext cx="6806045" cy="43209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0EB2AF-0DF9-35D1-9998-0B0AF6717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517" y="1819923"/>
            <a:ext cx="4719709" cy="44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BACF3-5F82-87B8-8E9E-CC11E4DA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processing - InvoiceNo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8FE44B-0E66-4104-68CB-6D1978C45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9419" y="1763425"/>
            <a:ext cx="636464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D248D9-0591-55B6-DE8A-6C6B7BBDD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08" y="2445444"/>
            <a:ext cx="4282811" cy="29872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E06E4E4-6A18-A8F9-580B-DE28821B115E}"/>
              </a:ext>
            </a:extLst>
          </p:cNvPr>
          <p:cNvSpPr/>
          <p:nvPr/>
        </p:nvSpPr>
        <p:spPr>
          <a:xfrm>
            <a:off x="1776845" y="2732809"/>
            <a:ext cx="114300" cy="26185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5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FD70F-1B88-CB77-0A5E-70ED123CE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processing – Stock Codes</a:t>
            </a:r>
          </a:p>
        </p:txBody>
      </p:sp>
      <p:pic>
        <p:nvPicPr>
          <p:cNvPr id="5" name="Content Placeholder 4" descr="A graph with blue and white bars&#10;&#10;Description automatically generated">
            <a:extLst>
              <a:ext uri="{FF2B5EF4-FFF2-40B4-BE49-F238E27FC236}">
                <a16:creationId xmlns:a16="http://schemas.microsoft.com/office/drawing/2014/main" id="{F5B92A28-4748-8C14-7FB3-A0C19A84A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71803"/>
            <a:ext cx="10176164" cy="5586197"/>
          </a:xfrm>
        </p:spPr>
      </p:pic>
    </p:spTree>
    <p:extLst>
      <p:ext uri="{BB962C8B-B14F-4D97-AF65-F5344CB8AC3E}">
        <p14:creationId xmlns:p14="http://schemas.microsoft.com/office/powerpoint/2010/main" val="57613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F50FC-680E-EF30-0B8D-65ADBB799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processing</a:t>
            </a:r>
            <a:br>
              <a:rPr lang="en-US"/>
            </a:br>
            <a:r>
              <a:rPr lang="en-US"/>
              <a:t>- Country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28299A-4AE6-1054-1337-F969CB1A4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462" y="281739"/>
            <a:ext cx="7357820" cy="29186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9601CD-D3CE-4143-CB61-A96BAE77F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32" y="3429000"/>
            <a:ext cx="7831695" cy="33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5F28-42DB-E8B2-75AD-A71732E82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processing - Country</a:t>
            </a:r>
          </a:p>
        </p:txBody>
      </p:sp>
      <p:pic>
        <p:nvPicPr>
          <p:cNvPr id="5" name="Content Placeholder 4" descr="A graph of a number of people&#10;&#10;Description automatically generated">
            <a:extLst>
              <a:ext uri="{FF2B5EF4-FFF2-40B4-BE49-F238E27FC236}">
                <a16:creationId xmlns:a16="http://schemas.microsoft.com/office/drawing/2014/main" id="{0BBEC98F-D202-5C71-2E68-AB2F0C29B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289121"/>
            <a:ext cx="8115300" cy="5410201"/>
          </a:xfrm>
        </p:spPr>
      </p:pic>
    </p:spTree>
    <p:extLst>
      <p:ext uri="{BB962C8B-B14F-4D97-AF65-F5344CB8AC3E}">
        <p14:creationId xmlns:p14="http://schemas.microsoft.com/office/powerpoint/2010/main" val="2589136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5F28-42DB-E8B2-75AD-A71732E82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B7AE1F-C077-86E6-D60D-645490CD7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8809" y="51955"/>
            <a:ext cx="6920345" cy="29885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D39228-1D5B-E38D-1157-7A8776EFE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09" y="3274007"/>
            <a:ext cx="7669601" cy="308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5F28-42DB-E8B2-75AD-A71732E82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processing</a:t>
            </a:r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F307A7E-C065-A68C-065D-DF3C6C649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27" y="1305285"/>
            <a:ext cx="10882746" cy="5441373"/>
          </a:xfrm>
        </p:spPr>
      </p:pic>
    </p:spTree>
    <p:extLst>
      <p:ext uri="{BB962C8B-B14F-4D97-AF65-F5344CB8AC3E}">
        <p14:creationId xmlns:p14="http://schemas.microsoft.com/office/powerpoint/2010/main" val="46949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5F28-42DB-E8B2-75AD-A71732E82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processing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4EA9B829-A24B-B2C5-1BBB-08886392F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378815"/>
            <a:ext cx="10515599" cy="5257800"/>
          </a:xfrm>
        </p:spPr>
      </p:pic>
    </p:spTree>
    <p:extLst>
      <p:ext uri="{BB962C8B-B14F-4D97-AF65-F5344CB8AC3E}">
        <p14:creationId xmlns:p14="http://schemas.microsoft.com/office/powerpoint/2010/main" val="402520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88</Words>
  <Application>Microsoft Office PowerPoint</Application>
  <PresentationFormat>Widescreen</PresentationFormat>
  <Paragraphs>27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Aptos</vt:lpstr>
      <vt:lpstr>Aptos Display</vt:lpstr>
      <vt:lpstr>Arial</vt:lpstr>
      <vt:lpstr>Office Theme</vt:lpstr>
      <vt:lpstr>Customer Segmentation</vt:lpstr>
      <vt:lpstr>Data processing – UnitPrice vs Quantity</vt:lpstr>
      <vt:lpstr>Data processing - InvoiceNo</vt:lpstr>
      <vt:lpstr>Data processing – Stock Codes</vt:lpstr>
      <vt:lpstr>Data processing - Country</vt:lpstr>
      <vt:lpstr>Data processing - Country</vt:lpstr>
      <vt:lpstr>Data processing</vt:lpstr>
      <vt:lpstr>Data processing</vt:lpstr>
      <vt:lpstr>Data processing</vt:lpstr>
      <vt:lpstr>Data processing</vt:lpstr>
      <vt:lpstr>Data processing</vt:lpstr>
      <vt:lpstr>Data processing</vt:lpstr>
      <vt:lpstr>Data processing</vt:lpstr>
      <vt:lpstr>Data processing</vt:lpstr>
      <vt:lpstr>Data processing</vt:lpstr>
      <vt:lpstr>Data processing</vt:lpstr>
      <vt:lpstr>Data processing</vt:lpstr>
      <vt:lpstr>Data processing</vt:lpstr>
      <vt:lpstr>Data processing</vt:lpstr>
      <vt:lpstr>Segmentation - RFM</vt:lpstr>
      <vt:lpstr>Segmentation - RFM</vt:lpstr>
      <vt:lpstr>Segmentation - RFM</vt:lpstr>
      <vt:lpstr>Segmentation - RFM + Kmeans</vt:lpstr>
      <vt:lpstr>Segmentation - RFM + Kmeans</vt:lpstr>
      <vt:lpstr>Segmentation - RFM + Kmeans</vt:lpstr>
      <vt:lpstr>Segmentation - RFM + Hierarchy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</dc:title>
  <dc:creator>Phong Thanh</dc:creator>
  <cp:lastModifiedBy>Phong Thanh</cp:lastModifiedBy>
  <cp:revision>1</cp:revision>
  <dcterms:created xsi:type="dcterms:W3CDTF">2024-03-23T06:34:54Z</dcterms:created>
  <dcterms:modified xsi:type="dcterms:W3CDTF">2024-03-23T07:22:34Z</dcterms:modified>
</cp:coreProperties>
</file>