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3" r:id="rId17"/>
    <p:sldId id="277" r:id="rId18"/>
    <p:sldId id="271" r:id="rId19"/>
    <p:sldId id="272" r:id="rId20"/>
    <p:sldId id="273" r:id="rId21"/>
    <p:sldId id="278" r:id="rId22"/>
    <p:sldId id="279" r:id="rId23"/>
    <p:sldId id="274" r:id="rId24"/>
    <p:sldId id="280" r:id="rId25"/>
    <p:sldId id="281" r:id="rId26"/>
    <p:sldId id="275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544B5-7276-4C00-99E2-097B1BB397E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56E996-5E8E-4C57-9C97-38BC12FCCFEA}">
      <dgm:prSet/>
      <dgm:spPr/>
      <dgm:t>
        <a:bodyPr/>
        <a:lstStyle/>
        <a:p>
          <a:r>
            <a:rPr lang="vi-VN"/>
            <a:t>Giới hạn về nhận thức</a:t>
          </a:r>
          <a:endParaRPr lang="en-US"/>
        </a:p>
      </dgm:t>
    </dgm:pt>
    <dgm:pt modelId="{1F32A392-8559-4CB2-AC38-6CB8A6A06810}" type="parTrans" cxnId="{753EB8F6-8DC5-498B-9121-05058552CB8D}">
      <dgm:prSet/>
      <dgm:spPr/>
      <dgm:t>
        <a:bodyPr/>
        <a:lstStyle/>
        <a:p>
          <a:endParaRPr lang="en-US"/>
        </a:p>
      </dgm:t>
    </dgm:pt>
    <dgm:pt modelId="{AEF1F27F-01E7-473D-87B4-B4FA079F8A36}" type="sibTrans" cxnId="{753EB8F6-8DC5-498B-9121-05058552CB8D}">
      <dgm:prSet/>
      <dgm:spPr/>
      <dgm:t>
        <a:bodyPr/>
        <a:lstStyle/>
        <a:p>
          <a:endParaRPr lang="en-US"/>
        </a:p>
      </dgm:t>
    </dgm:pt>
    <dgm:pt modelId="{A03CAC4D-B675-44CC-9F18-9EC80C3BA549}">
      <dgm:prSet/>
      <dgm:spPr/>
      <dgm:t>
        <a:bodyPr/>
        <a:lstStyle/>
        <a:p>
          <a:r>
            <a:rPr lang="vi-VN"/>
            <a:t>Giới hạn về kinh tế</a:t>
          </a:r>
          <a:endParaRPr lang="en-US"/>
        </a:p>
      </dgm:t>
    </dgm:pt>
    <dgm:pt modelId="{DD181699-B481-4F9F-B983-943B8CD308BC}" type="parTrans" cxnId="{353D17B3-8321-4C29-AB2B-6ADAC0A5BFD1}">
      <dgm:prSet/>
      <dgm:spPr/>
      <dgm:t>
        <a:bodyPr/>
        <a:lstStyle/>
        <a:p>
          <a:endParaRPr lang="en-US"/>
        </a:p>
      </dgm:t>
    </dgm:pt>
    <dgm:pt modelId="{7BB1F936-FACF-481D-92AB-40A8C1AB17F2}" type="sibTrans" cxnId="{353D17B3-8321-4C29-AB2B-6ADAC0A5BFD1}">
      <dgm:prSet/>
      <dgm:spPr/>
      <dgm:t>
        <a:bodyPr/>
        <a:lstStyle/>
        <a:p>
          <a:endParaRPr lang="en-US"/>
        </a:p>
      </dgm:t>
    </dgm:pt>
    <dgm:pt modelId="{286636FD-25B3-4434-9746-FD85E8810134}">
      <dgm:prSet/>
      <dgm:spPr/>
      <dgm:t>
        <a:bodyPr/>
        <a:lstStyle/>
        <a:p>
          <a:r>
            <a:rPr lang="vi-VN"/>
            <a:t>Giới hạn về thời gian</a:t>
          </a:r>
          <a:endParaRPr lang="en-US"/>
        </a:p>
      </dgm:t>
    </dgm:pt>
    <dgm:pt modelId="{EC6F13CA-86C3-4746-A7E1-D7A36F83FCFD}" type="parTrans" cxnId="{9BF11C5B-76B6-48BB-A279-51B75E03B24B}">
      <dgm:prSet/>
      <dgm:spPr/>
      <dgm:t>
        <a:bodyPr/>
        <a:lstStyle/>
        <a:p>
          <a:endParaRPr lang="en-US"/>
        </a:p>
      </dgm:t>
    </dgm:pt>
    <dgm:pt modelId="{867986AF-7F1E-47AB-B691-008E11271942}" type="sibTrans" cxnId="{9BF11C5B-76B6-48BB-A279-51B75E03B24B}">
      <dgm:prSet/>
      <dgm:spPr/>
      <dgm:t>
        <a:bodyPr/>
        <a:lstStyle/>
        <a:p>
          <a:endParaRPr lang="en-US"/>
        </a:p>
      </dgm:t>
    </dgm:pt>
    <dgm:pt modelId="{15866627-93B2-40FE-B8E8-64AB377E67F3}">
      <dgm:prSet/>
      <dgm:spPr/>
      <dgm:t>
        <a:bodyPr/>
        <a:lstStyle/>
        <a:p>
          <a:r>
            <a:rPr lang="vi-VN"/>
            <a:t>Giới hạn về áp lực cạnh tranh</a:t>
          </a:r>
          <a:endParaRPr lang="en-US"/>
        </a:p>
      </dgm:t>
    </dgm:pt>
    <dgm:pt modelId="{C1D63F88-65BF-496C-A4E1-397AC2BCE579}" type="parTrans" cxnId="{021BAC75-1B5A-4CD6-85D2-D4ABC3ED4605}">
      <dgm:prSet/>
      <dgm:spPr/>
      <dgm:t>
        <a:bodyPr/>
        <a:lstStyle/>
        <a:p>
          <a:endParaRPr lang="en-US"/>
        </a:p>
      </dgm:t>
    </dgm:pt>
    <dgm:pt modelId="{373CA3D8-E2C1-4B93-8371-65A5A87E51CD}" type="sibTrans" cxnId="{021BAC75-1B5A-4CD6-85D2-D4ABC3ED4605}">
      <dgm:prSet/>
      <dgm:spPr/>
      <dgm:t>
        <a:bodyPr/>
        <a:lstStyle/>
        <a:p>
          <a:endParaRPr lang="en-US"/>
        </a:p>
      </dgm:t>
    </dgm:pt>
    <dgm:pt modelId="{B4B9237D-5377-46AE-89FF-1185CFE7BBE6}" type="pres">
      <dgm:prSet presAssocID="{812544B5-7276-4C00-99E2-097B1BB397EC}" presName="matrix" presStyleCnt="0">
        <dgm:presLayoutVars>
          <dgm:chMax val="1"/>
          <dgm:dir/>
          <dgm:resizeHandles val="exact"/>
        </dgm:presLayoutVars>
      </dgm:prSet>
      <dgm:spPr/>
    </dgm:pt>
    <dgm:pt modelId="{C108C60C-276B-458C-A490-66994A8E91F9}" type="pres">
      <dgm:prSet presAssocID="{812544B5-7276-4C00-99E2-097B1BB397EC}" presName="diamond" presStyleLbl="bgShp" presStyleIdx="0" presStyleCnt="1"/>
      <dgm:spPr/>
    </dgm:pt>
    <dgm:pt modelId="{D60611DA-63BD-4D48-9F4F-5A10FA0D8553}" type="pres">
      <dgm:prSet presAssocID="{812544B5-7276-4C00-99E2-097B1BB397E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57DBA8-F1D4-48AA-BA9C-3306855C01A3}" type="pres">
      <dgm:prSet presAssocID="{812544B5-7276-4C00-99E2-097B1BB397E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EB0C7B-135D-4B3E-8F31-D0253D1B15C6}" type="pres">
      <dgm:prSet presAssocID="{812544B5-7276-4C00-99E2-097B1BB397E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BFB810-460D-4286-A4CD-C786D3996B3E}" type="pres">
      <dgm:prSet presAssocID="{812544B5-7276-4C00-99E2-097B1BB397E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F29717-B119-4DD8-81BC-D0D93A0D8B71}" type="presOf" srcId="{A03CAC4D-B675-44CC-9F18-9EC80C3BA549}" destId="{5757DBA8-F1D4-48AA-BA9C-3306855C01A3}" srcOrd="0" destOrd="0" presId="urn:microsoft.com/office/officeart/2005/8/layout/matrix3"/>
    <dgm:cxn modelId="{71FEF521-B6F4-417F-803E-A26066F59EDF}" type="presOf" srcId="{D556E996-5E8E-4C57-9C97-38BC12FCCFEA}" destId="{D60611DA-63BD-4D48-9F4F-5A10FA0D8553}" srcOrd="0" destOrd="0" presId="urn:microsoft.com/office/officeart/2005/8/layout/matrix3"/>
    <dgm:cxn modelId="{9BF11C5B-76B6-48BB-A279-51B75E03B24B}" srcId="{812544B5-7276-4C00-99E2-097B1BB397EC}" destId="{286636FD-25B3-4434-9746-FD85E8810134}" srcOrd="2" destOrd="0" parTransId="{EC6F13CA-86C3-4746-A7E1-D7A36F83FCFD}" sibTransId="{867986AF-7F1E-47AB-B691-008E11271942}"/>
    <dgm:cxn modelId="{09AAE45F-76DD-406A-B5C3-5A7B96005464}" type="presOf" srcId="{15866627-93B2-40FE-B8E8-64AB377E67F3}" destId="{83BFB810-460D-4286-A4CD-C786D3996B3E}" srcOrd="0" destOrd="0" presId="urn:microsoft.com/office/officeart/2005/8/layout/matrix3"/>
    <dgm:cxn modelId="{416BCD4E-2296-4F89-A2C0-EE92E6DAFD17}" type="presOf" srcId="{286636FD-25B3-4434-9746-FD85E8810134}" destId="{6CEB0C7B-135D-4B3E-8F31-D0253D1B15C6}" srcOrd="0" destOrd="0" presId="urn:microsoft.com/office/officeart/2005/8/layout/matrix3"/>
    <dgm:cxn modelId="{021BAC75-1B5A-4CD6-85D2-D4ABC3ED4605}" srcId="{812544B5-7276-4C00-99E2-097B1BB397EC}" destId="{15866627-93B2-40FE-B8E8-64AB377E67F3}" srcOrd="3" destOrd="0" parTransId="{C1D63F88-65BF-496C-A4E1-397AC2BCE579}" sibTransId="{373CA3D8-E2C1-4B93-8371-65A5A87E51CD}"/>
    <dgm:cxn modelId="{353D17B3-8321-4C29-AB2B-6ADAC0A5BFD1}" srcId="{812544B5-7276-4C00-99E2-097B1BB397EC}" destId="{A03CAC4D-B675-44CC-9F18-9EC80C3BA549}" srcOrd="1" destOrd="0" parTransId="{DD181699-B481-4F9F-B983-943B8CD308BC}" sibTransId="{7BB1F936-FACF-481D-92AB-40A8C1AB17F2}"/>
    <dgm:cxn modelId="{CE17DEB7-0152-4868-A165-13E431498008}" type="presOf" srcId="{812544B5-7276-4C00-99E2-097B1BB397EC}" destId="{B4B9237D-5377-46AE-89FF-1185CFE7BBE6}" srcOrd="0" destOrd="0" presId="urn:microsoft.com/office/officeart/2005/8/layout/matrix3"/>
    <dgm:cxn modelId="{753EB8F6-8DC5-498B-9121-05058552CB8D}" srcId="{812544B5-7276-4C00-99E2-097B1BB397EC}" destId="{D556E996-5E8E-4C57-9C97-38BC12FCCFEA}" srcOrd="0" destOrd="0" parTransId="{1F32A392-8559-4CB2-AC38-6CB8A6A06810}" sibTransId="{AEF1F27F-01E7-473D-87B4-B4FA079F8A36}"/>
    <dgm:cxn modelId="{B27546B3-7CF6-403A-9358-5B52D3ED2B83}" type="presParOf" srcId="{B4B9237D-5377-46AE-89FF-1185CFE7BBE6}" destId="{C108C60C-276B-458C-A490-66994A8E91F9}" srcOrd="0" destOrd="0" presId="urn:microsoft.com/office/officeart/2005/8/layout/matrix3"/>
    <dgm:cxn modelId="{C963D5E8-7080-4250-B68A-C134BFAE5286}" type="presParOf" srcId="{B4B9237D-5377-46AE-89FF-1185CFE7BBE6}" destId="{D60611DA-63BD-4D48-9F4F-5A10FA0D8553}" srcOrd="1" destOrd="0" presId="urn:microsoft.com/office/officeart/2005/8/layout/matrix3"/>
    <dgm:cxn modelId="{4F37CB28-9469-402C-B452-49763AD4D6F3}" type="presParOf" srcId="{B4B9237D-5377-46AE-89FF-1185CFE7BBE6}" destId="{5757DBA8-F1D4-48AA-BA9C-3306855C01A3}" srcOrd="2" destOrd="0" presId="urn:microsoft.com/office/officeart/2005/8/layout/matrix3"/>
    <dgm:cxn modelId="{1665E809-D9B5-4B03-B02B-49AAAF272349}" type="presParOf" srcId="{B4B9237D-5377-46AE-89FF-1185CFE7BBE6}" destId="{6CEB0C7B-135D-4B3E-8F31-D0253D1B15C6}" srcOrd="3" destOrd="0" presId="urn:microsoft.com/office/officeart/2005/8/layout/matrix3"/>
    <dgm:cxn modelId="{090D6AFA-9E9D-464B-BCFC-81ECCD914802}" type="presParOf" srcId="{B4B9237D-5377-46AE-89FF-1185CFE7BBE6}" destId="{83BFB810-460D-4286-A4CD-C786D3996B3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7089D-1315-4EB0-90DC-6CCCC83017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8E95DD-DE13-4211-8CCA-B00941B59B25}">
      <dgm:prSet/>
      <dgm:spPr/>
      <dgm:t>
        <a:bodyPr/>
        <a:lstStyle/>
        <a:p>
          <a:r>
            <a:rPr lang="vi-VN"/>
            <a:t>Công nghệ- Thông tin- Máy tính</a:t>
          </a:r>
          <a:endParaRPr lang="en-US"/>
        </a:p>
      </dgm:t>
    </dgm:pt>
    <dgm:pt modelId="{E4B089E7-A43D-4CCE-83CE-67AC0510D47B}" type="parTrans" cxnId="{FA61AEAE-F14F-4349-BE84-B41CE7B22BE3}">
      <dgm:prSet/>
      <dgm:spPr/>
      <dgm:t>
        <a:bodyPr/>
        <a:lstStyle/>
        <a:p>
          <a:endParaRPr lang="en-US"/>
        </a:p>
      </dgm:t>
    </dgm:pt>
    <dgm:pt modelId="{833DCA14-F590-41D7-B809-37CD89138445}" type="sibTrans" cxnId="{FA61AEAE-F14F-4349-BE84-B41CE7B22BE3}">
      <dgm:prSet/>
      <dgm:spPr/>
      <dgm:t>
        <a:bodyPr/>
        <a:lstStyle/>
        <a:p>
          <a:endParaRPr lang="en-US"/>
        </a:p>
      </dgm:t>
    </dgm:pt>
    <dgm:pt modelId="{9DB6FDEB-8734-4F18-BB63-DB2BF39C96A8}">
      <dgm:prSet/>
      <dgm:spPr/>
      <dgm:t>
        <a:bodyPr/>
        <a:lstStyle/>
        <a:p>
          <a:r>
            <a:rPr lang="vi-VN"/>
            <a:t>Tính cạnh tranh – Sự phức tạp về cấu trúc</a:t>
          </a:r>
          <a:endParaRPr lang="en-US"/>
        </a:p>
      </dgm:t>
    </dgm:pt>
    <dgm:pt modelId="{60FEC552-0403-4DB2-BDCA-9035F92C7EDD}" type="parTrans" cxnId="{61181C56-EE78-4875-8F6A-0E5A1CBA666E}">
      <dgm:prSet/>
      <dgm:spPr/>
      <dgm:t>
        <a:bodyPr/>
        <a:lstStyle/>
        <a:p>
          <a:endParaRPr lang="en-US"/>
        </a:p>
      </dgm:t>
    </dgm:pt>
    <dgm:pt modelId="{D1AAD885-0643-43CE-BEAB-93AC6BD59A7E}" type="sibTrans" cxnId="{61181C56-EE78-4875-8F6A-0E5A1CBA666E}">
      <dgm:prSet/>
      <dgm:spPr/>
      <dgm:t>
        <a:bodyPr/>
        <a:lstStyle/>
        <a:p>
          <a:endParaRPr lang="en-US"/>
        </a:p>
      </dgm:t>
    </dgm:pt>
    <dgm:pt modelId="{FA2DC23A-B0C3-4498-B4BF-093AB2813C96}">
      <dgm:prSet/>
      <dgm:spPr/>
      <dgm:t>
        <a:bodyPr/>
        <a:lstStyle/>
        <a:p>
          <a:r>
            <a:rPr lang="vi-VN"/>
            <a:t>Các thay đổi biến động</a:t>
          </a:r>
          <a:endParaRPr lang="en-US"/>
        </a:p>
      </dgm:t>
    </dgm:pt>
    <dgm:pt modelId="{5D60BC06-E257-41A1-8204-FAB2F67D9A35}" type="parTrans" cxnId="{873C34B8-54F9-4B56-B2C4-AEA675A88CCD}">
      <dgm:prSet/>
      <dgm:spPr/>
      <dgm:t>
        <a:bodyPr/>
        <a:lstStyle/>
        <a:p>
          <a:endParaRPr lang="en-US"/>
        </a:p>
      </dgm:t>
    </dgm:pt>
    <dgm:pt modelId="{A8EA69EE-EC1D-4AD5-91FD-136659A9EA44}" type="sibTrans" cxnId="{873C34B8-54F9-4B56-B2C4-AEA675A88CCD}">
      <dgm:prSet/>
      <dgm:spPr/>
      <dgm:t>
        <a:bodyPr/>
        <a:lstStyle/>
        <a:p>
          <a:endParaRPr lang="en-US"/>
        </a:p>
      </dgm:t>
    </dgm:pt>
    <dgm:pt modelId="{81BE8212-1B8C-44AD-A3A1-6E40D14DFBAA}" type="pres">
      <dgm:prSet presAssocID="{2327089D-1315-4EB0-90DC-6CCCC83017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F26169-FBA7-4E21-968D-DA58CE42F33A}" type="pres">
      <dgm:prSet presAssocID="{FA8E95DD-DE13-4211-8CCA-B00941B59B25}" presName="hierRoot1" presStyleCnt="0"/>
      <dgm:spPr/>
    </dgm:pt>
    <dgm:pt modelId="{198F0D77-A94F-4CC1-A172-ED854C11E09A}" type="pres">
      <dgm:prSet presAssocID="{FA8E95DD-DE13-4211-8CCA-B00941B59B25}" presName="composite" presStyleCnt="0"/>
      <dgm:spPr/>
    </dgm:pt>
    <dgm:pt modelId="{909873C9-D39E-4FA6-822E-3BFBC864625F}" type="pres">
      <dgm:prSet presAssocID="{FA8E95DD-DE13-4211-8CCA-B00941B59B25}" presName="background" presStyleLbl="node0" presStyleIdx="0" presStyleCnt="3"/>
      <dgm:spPr/>
    </dgm:pt>
    <dgm:pt modelId="{910E0E14-1F1C-4D26-BB17-9E68DC0EDB7B}" type="pres">
      <dgm:prSet presAssocID="{FA8E95DD-DE13-4211-8CCA-B00941B59B25}" presName="text" presStyleLbl="fgAcc0" presStyleIdx="0" presStyleCnt="3">
        <dgm:presLayoutVars>
          <dgm:chPref val="3"/>
        </dgm:presLayoutVars>
      </dgm:prSet>
      <dgm:spPr/>
    </dgm:pt>
    <dgm:pt modelId="{6D4E9220-6435-400B-BABD-1A9A0CB3F260}" type="pres">
      <dgm:prSet presAssocID="{FA8E95DD-DE13-4211-8CCA-B00941B59B25}" presName="hierChild2" presStyleCnt="0"/>
      <dgm:spPr/>
    </dgm:pt>
    <dgm:pt modelId="{F681AA3C-76CE-47F5-AD85-37F79B842D1E}" type="pres">
      <dgm:prSet presAssocID="{9DB6FDEB-8734-4F18-BB63-DB2BF39C96A8}" presName="hierRoot1" presStyleCnt="0"/>
      <dgm:spPr/>
    </dgm:pt>
    <dgm:pt modelId="{5E3A4EF8-B27B-48C3-AE1D-73488F6E79CE}" type="pres">
      <dgm:prSet presAssocID="{9DB6FDEB-8734-4F18-BB63-DB2BF39C96A8}" presName="composite" presStyleCnt="0"/>
      <dgm:spPr/>
    </dgm:pt>
    <dgm:pt modelId="{D6EDAB62-EC39-4888-A912-F424725E5F79}" type="pres">
      <dgm:prSet presAssocID="{9DB6FDEB-8734-4F18-BB63-DB2BF39C96A8}" presName="background" presStyleLbl="node0" presStyleIdx="1" presStyleCnt="3"/>
      <dgm:spPr/>
    </dgm:pt>
    <dgm:pt modelId="{F388D27A-6158-4D56-BD9B-0B6930E698D5}" type="pres">
      <dgm:prSet presAssocID="{9DB6FDEB-8734-4F18-BB63-DB2BF39C96A8}" presName="text" presStyleLbl="fgAcc0" presStyleIdx="1" presStyleCnt="3">
        <dgm:presLayoutVars>
          <dgm:chPref val="3"/>
        </dgm:presLayoutVars>
      </dgm:prSet>
      <dgm:spPr/>
    </dgm:pt>
    <dgm:pt modelId="{249E40BF-D82B-4030-9A35-A2767338D999}" type="pres">
      <dgm:prSet presAssocID="{9DB6FDEB-8734-4F18-BB63-DB2BF39C96A8}" presName="hierChild2" presStyleCnt="0"/>
      <dgm:spPr/>
    </dgm:pt>
    <dgm:pt modelId="{0DC1E82F-96B9-4515-BDE1-7CA2ED6B7BC0}" type="pres">
      <dgm:prSet presAssocID="{FA2DC23A-B0C3-4498-B4BF-093AB2813C96}" presName="hierRoot1" presStyleCnt="0"/>
      <dgm:spPr/>
    </dgm:pt>
    <dgm:pt modelId="{0602AE08-D421-4E42-A79B-B9808CC06E05}" type="pres">
      <dgm:prSet presAssocID="{FA2DC23A-B0C3-4498-B4BF-093AB2813C96}" presName="composite" presStyleCnt="0"/>
      <dgm:spPr/>
    </dgm:pt>
    <dgm:pt modelId="{48B11485-ABAF-4328-909D-A318271E4E5F}" type="pres">
      <dgm:prSet presAssocID="{FA2DC23A-B0C3-4498-B4BF-093AB2813C96}" presName="background" presStyleLbl="node0" presStyleIdx="2" presStyleCnt="3"/>
      <dgm:spPr/>
    </dgm:pt>
    <dgm:pt modelId="{6F1028A0-AF4C-4C57-B692-F93A60C8CCA2}" type="pres">
      <dgm:prSet presAssocID="{FA2DC23A-B0C3-4498-B4BF-093AB2813C96}" presName="text" presStyleLbl="fgAcc0" presStyleIdx="2" presStyleCnt="3">
        <dgm:presLayoutVars>
          <dgm:chPref val="3"/>
        </dgm:presLayoutVars>
      </dgm:prSet>
      <dgm:spPr/>
    </dgm:pt>
    <dgm:pt modelId="{D0F2F922-BDC4-480E-A433-36D5347737D2}" type="pres">
      <dgm:prSet presAssocID="{FA2DC23A-B0C3-4498-B4BF-093AB2813C96}" presName="hierChild2" presStyleCnt="0"/>
      <dgm:spPr/>
    </dgm:pt>
  </dgm:ptLst>
  <dgm:cxnLst>
    <dgm:cxn modelId="{61181C56-EE78-4875-8F6A-0E5A1CBA666E}" srcId="{2327089D-1315-4EB0-90DC-6CCCC8301726}" destId="{9DB6FDEB-8734-4F18-BB63-DB2BF39C96A8}" srcOrd="1" destOrd="0" parTransId="{60FEC552-0403-4DB2-BDCA-9035F92C7EDD}" sibTransId="{D1AAD885-0643-43CE-BEAB-93AC6BD59A7E}"/>
    <dgm:cxn modelId="{4DE26F82-31BF-46B2-AA18-4EB0AD6C4A0D}" type="presOf" srcId="{FA2DC23A-B0C3-4498-B4BF-093AB2813C96}" destId="{6F1028A0-AF4C-4C57-B692-F93A60C8CCA2}" srcOrd="0" destOrd="0" presId="urn:microsoft.com/office/officeart/2005/8/layout/hierarchy1"/>
    <dgm:cxn modelId="{362E7490-1CBD-4B3B-9AEB-6A1AD751ABF6}" type="presOf" srcId="{9DB6FDEB-8734-4F18-BB63-DB2BF39C96A8}" destId="{F388D27A-6158-4D56-BD9B-0B6930E698D5}" srcOrd="0" destOrd="0" presId="urn:microsoft.com/office/officeart/2005/8/layout/hierarchy1"/>
    <dgm:cxn modelId="{44D27191-DF98-4082-8444-54199F5D2A2D}" type="presOf" srcId="{2327089D-1315-4EB0-90DC-6CCCC8301726}" destId="{81BE8212-1B8C-44AD-A3A1-6E40D14DFBAA}" srcOrd="0" destOrd="0" presId="urn:microsoft.com/office/officeart/2005/8/layout/hierarchy1"/>
    <dgm:cxn modelId="{AC321597-C95D-43DE-BD7A-652DED2C2B5D}" type="presOf" srcId="{FA8E95DD-DE13-4211-8CCA-B00941B59B25}" destId="{910E0E14-1F1C-4D26-BB17-9E68DC0EDB7B}" srcOrd="0" destOrd="0" presId="urn:microsoft.com/office/officeart/2005/8/layout/hierarchy1"/>
    <dgm:cxn modelId="{FA61AEAE-F14F-4349-BE84-B41CE7B22BE3}" srcId="{2327089D-1315-4EB0-90DC-6CCCC8301726}" destId="{FA8E95DD-DE13-4211-8CCA-B00941B59B25}" srcOrd="0" destOrd="0" parTransId="{E4B089E7-A43D-4CCE-83CE-67AC0510D47B}" sibTransId="{833DCA14-F590-41D7-B809-37CD89138445}"/>
    <dgm:cxn modelId="{873C34B8-54F9-4B56-B2C4-AEA675A88CCD}" srcId="{2327089D-1315-4EB0-90DC-6CCCC8301726}" destId="{FA2DC23A-B0C3-4498-B4BF-093AB2813C96}" srcOrd="2" destOrd="0" parTransId="{5D60BC06-E257-41A1-8204-FAB2F67D9A35}" sibTransId="{A8EA69EE-EC1D-4AD5-91FD-136659A9EA44}"/>
    <dgm:cxn modelId="{C2BC2C8A-9FC6-45EF-AC0A-647CB1ADE1DE}" type="presParOf" srcId="{81BE8212-1B8C-44AD-A3A1-6E40D14DFBAA}" destId="{2EF26169-FBA7-4E21-968D-DA58CE42F33A}" srcOrd="0" destOrd="0" presId="urn:microsoft.com/office/officeart/2005/8/layout/hierarchy1"/>
    <dgm:cxn modelId="{7AEA4880-E866-4EBE-BB18-D7C3B4929D35}" type="presParOf" srcId="{2EF26169-FBA7-4E21-968D-DA58CE42F33A}" destId="{198F0D77-A94F-4CC1-A172-ED854C11E09A}" srcOrd="0" destOrd="0" presId="urn:microsoft.com/office/officeart/2005/8/layout/hierarchy1"/>
    <dgm:cxn modelId="{8CF80AF5-631E-4CD5-9004-A7E742B16989}" type="presParOf" srcId="{198F0D77-A94F-4CC1-A172-ED854C11E09A}" destId="{909873C9-D39E-4FA6-822E-3BFBC864625F}" srcOrd="0" destOrd="0" presId="urn:microsoft.com/office/officeart/2005/8/layout/hierarchy1"/>
    <dgm:cxn modelId="{CEA3EE1F-B0F2-49F7-81C5-2E52C9548B72}" type="presParOf" srcId="{198F0D77-A94F-4CC1-A172-ED854C11E09A}" destId="{910E0E14-1F1C-4D26-BB17-9E68DC0EDB7B}" srcOrd="1" destOrd="0" presId="urn:microsoft.com/office/officeart/2005/8/layout/hierarchy1"/>
    <dgm:cxn modelId="{74918CE8-C734-470D-A10E-053BDF9515CC}" type="presParOf" srcId="{2EF26169-FBA7-4E21-968D-DA58CE42F33A}" destId="{6D4E9220-6435-400B-BABD-1A9A0CB3F260}" srcOrd="1" destOrd="0" presId="urn:microsoft.com/office/officeart/2005/8/layout/hierarchy1"/>
    <dgm:cxn modelId="{4321BC24-1A50-4F9D-AD67-CD29A0B08219}" type="presParOf" srcId="{81BE8212-1B8C-44AD-A3A1-6E40D14DFBAA}" destId="{F681AA3C-76CE-47F5-AD85-37F79B842D1E}" srcOrd="1" destOrd="0" presId="urn:microsoft.com/office/officeart/2005/8/layout/hierarchy1"/>
    <dgm:cxn modelId="{AC43056F-AFD7-4920-A912-A44AFB09347A}" type="presParOf" srcId="{F681AA3C-76CE-47F5-AD85-37F79B842D1E}" destId="{5E3A4EF8-B27B-48C3-AE1D-73488F6E79CE}" srcOrd="0" destOrd="0" presId="urn:microsoft.com/office/officeart/2005/8/layout/hierarchy1"/>
    <dgm:cxn modelId="{E7E696D6-CA25-4975-89E2-4FC5D6E5340F}" type="presParOf" srcId="{5E3A4EF8-B27B-48C3-AE1D-73488F6E79CE}" destId="{D6EDAB62-EC39-4888-A912-F424725E5F79}" srcOrd="0" destOrd="0" presId="urn:microsoft.com/office/officeart/2005/8/layout/hierarchy1"/>
    <dgm:cxn modelId="{353B194B-620D-4722-9F7C-E433BCBA7F10}" type="presParOf" srcId="{5E3A4EF8-B27B-48C3-AE1D-73488F6E79CE}" destId="{F388D27A-6158-4D56-BD9B-0B6930E698D5}" srcOrd="1" destOrd="0" presId="urn:microsoft.com/office/officeart/2005/8/layout/hierarchy1"/>
    <dgm:cxn modelId="{0D664195-45D0-472A-8E63-A295C98FED01}" type="presParOf" srcId="{F681AA3C-76CE-47F5-AD85-37F79B842D1E}" destId="{249E40BF-D82B-4030-9A35-A2767338D999}" srcOrd="1" destOrd="0" presId="urn:microsoft.com/office/officeart/2005/8/layout/hierarchy1"/>
    <dgm:cxn modelId="{8386E068-CA37-4F7B-9458-29EB956D2C53}" type="presParOf" srcId="{81BE8212-1B8C-44AD-A3A1-6E40D14DFBAA}" destId="{0DC1E82F-96B9-4515-BDE1-7CA2ED6B7BC0}" srcOrd="2" destOrd="0" presId="urn:microsoft.com/office/officeart/2005/8/layout/hierarchy1"/>
    <dgm:cxn modelId="{32922114-EE0F-4499-9041-18E6C4E7C4D2}" type="presParOf" srcId="{0DC1E82F-96B9-4515-BDE1-7CA2ED6B7BC0}" destId="{0602AE08-D421-4E42-A79B-B9808CC06E05}" srcOrd="0" destOrd="0" presId="urn:microsoft.com/office/officeart/2005/8/layout/hierarchy1"/>
    <dgm:cxn modelId="{937B9916-931B-4DC7-B884-CF9336E483CF}" type="presParOf" srcId="{0602AE08-D421-4E42-A79B-B9808CC06E05}" destId="{48B11485-ABAF-4328-909D-A318271E4E5F}" srcOrd="0" destOrd="0" presId="urn:microsoft.com/office/officeart/2005/8/layout/hierarchy1"/>
    <dgm:cxn modelId="{BB338A8C-95C4-4233-9126-59C5CA93417D}" type="presParOf" srcId="{0602AE08-D421-4E42-A79B-B9808CC06E05}" destId="{6F1028A0-AF4C-4C57-B692-F93A60C8CCA2}" srcOrd="1" destOrd="0" presId="urn:microsoft.com/office/officeart/2005/8/layout/hierarchy1"/>
    <dgm:cxn modelId="{C33FF13E-18C1-4C7F-A1E8-C8C9F2B19A33}" type="presParOf" srcId="{0DC1E82F-96B9-4515-BDE1-7CA2ED6B7BC0}" destId="{D0F2F922-BDC4-480E-A433-36D5347737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2251B0-E129-4FBB-BBC1-C406D542960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C30FD9-034C-4F80-B821-EA5002E91FEF}">
      <dgm:prSet/>
      <dgm:spPr/>
      <dgm:t>
        <a:bodyPr/>
        <a:lstStyle/>
        <a:p>
          <a:r>
            <a:rPr lang="vi-VN"/>
            <a:t>Hệ thống cần cung cấp đầy đủ các  chức năng để hỗ trợ ban giám đốc thực hiện quản lý và truy xuất các thông tin sau:</a:t>
          </a:r>
          <a:endParaRPr lang="en-US"/>
        </a:p>
      </dgm:t>
    </dgm:pt>
    <dgm:pt modelId="{7D4558FD-F630-447E-BFAF-F0A002A0C100}" type="parTrans" cxnId="{CE4E739B-C103-4FD0-84AE-9282B5A8ED7E}">
      <dgm:prSet/>
      <dgm:spPr/>
      <dgm:t>
        <a:bodyPr/>
        <a:lstStyle/>
        <a:p>
          <a:endParaRPr lang="en-US"/>
        </a:p>
      </dgm:t>
    </dgm:pt>
    <dgm:pt modelId="{CD426ECC-6791-4894-82CE-8A5450D9D91C}" type="sibTrans" cxnId="{CE4E739B-C103-4FD0-84AE-9282B5A8ED7E}">
      <dgm:prSet/>
      <dgm:spPr/>
      <dgm:t>
        <a:bodyPr/>
        <a:lstStyle/>
        <a:p>
          <a:endParaRPr lang="en-US"/>
        </a:p>
      </dgm:t>
    </dgm:pt>
    <dgm:pt modelId="{20A8B000-DF22-434F-A472-E8C76ACC47B4}">
      <dgm:prSet/>
      <dgm:spPr/>
      <dgm:t>
        <a:bodyPr/>
        <a:lstStyle/>
        <a:p>
          <a:r>
            <a:rPr lang="vi-VN"/>
            <a:t>·        Các yêu cầu tuyển dụng được các phòng ban đề xuất.</a:t>
          </a:r>
          <a:endParaRPr lang="en-US"/>
        </a:p>
      </dgm:t>
    </dgm:pt>
    <dgm:pt modelId="{04DEAEA0-E599-461E-BA48-6EA5E78D8812}" type="parTrans" cxnId="{D5920F7A-C859-44C3-97AD-91067EFAB868}">
      <dgm:prSet/>
      <dgm:spPr/>
      <dgm:t>
        <a:bodyPr/>
        <a:lstStyle/>
        <a:p>
          <a:endParaRPr lang="en-US"/>
        </a:p>
      </dgm:t>
    </dgm:pt>
    <dgm:pt modelId="{79AE9A3A-78A9-4EBC-84FE-5165FC31BB74}" type="sibTrans" cxnId="{D5920F7A-C859-44C3-97AD-91067EFAB868}">
      <dgm:prSet/>
      <dgm:spPr/>
      <dgm:t>
        <a:bodyPr/>
        <a:lstStyle/>
        <a:p>
          <a:endParaRPr lang="en-US"/>
        </a:p>
      </dgm:t>
    </dgm:pt>
    <dgm:pt modelId="{CD25BE6B-EC79-4D8E-AD2E-BA67B2F52DC9}">
      <dgm:prSet/>
      <dgm:spPr/>
      <dgm:t>
        <a:bodyPr/>
        <a:lstStyle/>
        <a:p>
          <a:r>
            <a:rPr lang="vi-VN"/>
            <a:t>·        Quá trình phê duyệt các yêu cầu này.</a:t>
          </a:r>
          <a:endParaRPr lang="en-US"/>
        </a:p>
      </dgm:t>
    </dgm:pt>
    <dgm:pt modelId="{6CD6BAEB-556D-416F-9A89-5B6E6DA56C4C}" type="parTrans" cxnId="{06FD8DB9-64BB-4331-8814-88792C9C604B}">
      <dgm:prSet/>
      <dgm:spPr/>
      <dgm:t>
        <a:bodyPr/>
        <a:lstStyle/>
        <a:p>
          <a:endParaRPr lang="en-US"/>
        </a:p>
      </dgm:t>
    </dgm:pt>
    <dgm:pt modelId="{C28F9DDF-C0C4-429B-B7AA-6AFE35E5FDD3}" type="sibTrans" cxnId="{06FD8DB9-64BB-4331-8814-88792C9C604B}">
      <dgm:prSet/>
      <dgm:spPr/>
      <dgm:t>
        <a:bodyPr/>
        <a:lstStyle/>
        <a:p>
          <a:endParaRPr lang="en-US"/>
        </a:p>
      </dgm:t>
    </dgm:pt>
    <dgm:pt modelId="{5D58D5D4-6386-4CCA-9984-B0ECABC27EA5}">
      <dgm:prSet/>
      <dgm:spPr/>
      <dgm:t>
        <a:bodyPr/>
        <a:lstStyle/>
        <a:p>
          <a:r>
            <a:rPr lang="vi-VN"/>
            <a:t>·        Các hồ sơ mà ứng viện nộp vào công ty</a:t>
          </a:r>
          <a:endParaRPr lang="en-US"/>
        </a:p>
      </dgm:t>
    </dgm:pt>
    <dgm:pt modelId="{229D4613-C0B5-45CF-B62C-D4917EFC3574}" type="parTrans" cxnId="{D0296F30-ED87-411F-80AA-A1574E80DEF5}">
      <dgm:prSet/>
      <dgm:spPr/>
      <dgm:t>
        <a:bodyPr/>
        <a:lstStyle/>
        <a:p>
          <a:endParaRPr lang="en-US"/>
        </a:p>
      </dgm:t>
    </dgm:pt>
    <dgm:pt modelId="{89A38C36-4AAA-4318-A512-23E433752B4B}" type="sibTrans" cxnId="{D0296F30-ED87-411F-80AA-A1574E80DEF5}">
      <dgm:prSet/>
      <dgm:spPr/>
      <dgm:t>
        <a:bodyPr/>
        <a:lstStyle/>
        <a:p>
          <a:endParaRPr lang="en-US"/>
        </a:p>
      </dgm:t>
    </dgm:pt>
    <dgm:pt modelId="{5B96287A-CC14-4CC7-85D6-E51D9AF3D594}">
      <dgm:prSet/>
      <dgm:spPr/>
      <dgm:t>
        <a:bodyPr/>
        <a:lstStyle/>
        <a:p>
          <a:r>
            <a:rPr lang="vi-VN"/>
            <a:t>·        Việc lên lịch, tổ chức phỏng vấn.</a:t>
          </a:r>
          <a:endParaRPr lang="en-US"/>
        </a:p>
      </dgm:t>
    </dgm:pt>
    <dgm:pt modelId="{442C7AB5-FB85-4CE3-9921-37CE40F04E16}" type="parTrans" cxnId="{C86FF5C2-5132-47A0-A07C-8E6DF03BBD3C}">
      <dgm:prSet/>
      <dgm:spPr/>
      <dgm:t>
        <a:bodyPr/>
        <a:lstStyle/>
        <a:p>
          <a:endParaRPr lang="en-US"/>
        </a:p>
      </dgm:t>
    </dgm:pt>
    <dgm:pt modelId="{8EB96C81-5631-4CF0-8F77-74C9F5CCBC6F}" type="sibTrans" cxnId="{C86FF5C2-5132-47A0-A07C-8E6DF03BBD3C}">
      <dgm:prSet/>
      <dgm:spPr/>
      <dgm:t>
        <a:bodyPr/>
        <a:lstStyle/>
        <a:p>
          <a:endParaRPr lang="en-US"/>
        </a:p>
      </dgm:t>
    </dgm:pt>
    <dgm:pt modelId="{45FCC878-F225-420C-B212-27D18F2B17F6}">
      <dgm:prSet/>
      <dgm:spPr/>
      <dgm:t>
        <a:bodyPr/>
        <a:lstStyle/>
        <a:p>
          <a:r>
            <a:rPr lang="vi-VN"/>
            <a:t>·        Các nhân viên được tuyển thêm trong mỗi yêu cầu tuyển dụng</a:t>
          </a:r>
          <a:endParaRPr lang="en-US"/>
        </a:p>
      </dgm:t>
    </dgm:pt>
    <dgm:pt modelId="{11EC467D-2469-42B8-AB38-8BC9AE86E289}" type="parTrans" cxnId="{2DA9EC4C-F442-40CE-87C6-92E06C39BADB}">
      <dgm:prSet/>
      <dgm:spPr/>
      <dgm:t>
        <a:bodyPr/>
        <a:lstStyle/>
        <a:p>
          <a:endParaRPr lang="en-US"/>
        </a:p>
      </dgm:t>
    </dgm:pt>
    <dgm:pt modelId="{74282142-28D5-45CA-847F-AC5C096EB400}" type="sibTrans" cxnId="{2DA9EC4C-F442-40CE-87C6-92E06C39BADB}">
      <dgm:prSet/>
      <dgm:spPr/>
      <dgm:t>
        <a:bodyPr/>
        <a:lstStyle/>
        <a:p>
          <a:endParaRPr lang="en-US"/>
        </a:p>
      </dgm:t>
    </dgm:pt>
    <dgm:pt modelId="{CD765B50-38C5-4C74-A062-0B9B9AF8498B}">
      <dgm:prSet/>
      <dgm:spPr/>
      <dgm:t>
        <a:bodyPr/>
        <a:lstStyle/>
        <a:p>
          <a:r>
            <a:rPr lang="vi-VN"/>
            <a:t>·        Phòng ban tuyển dụng thêm nhiều nhân viên nhất trong các năm.</a:t>
          </a:r>
          <a:endParaRPr lang="en-US"/>
        </a:p>
      </dgm:t>
    </dgm:pt>
    <dgm:pt modelId="{4E7B7B3B-4114-4742-A40A-26FD56D614FD}" type="parTrans" cxnId="{FE65FC92-655A-4AB9-BBD7-6D50C67D5170}">
      <dgm:prSet/>
      <dgm:spPr/>
      <dgm:t>
        <a:bodyPr/>
        <a:lstStyle/>
        <a:p>
          <a:endParaRPr lang="en-US"/>
        </a:p>
      </dgm:t>
    </dgm:pt>
    <dgm:pt modelId="{7B306C89-82A3-45FE-8774-E7EA2F0D51ED}" type="sibTrans" cxnId="{FE65FC92-655A-4AB9-BBD7-6D50C67D5170}">
      <dgm:prSet/>
      <dgm:spPr/>
      <dgm:t>
        <a:bodyPr/>
        <a:lstStyle/>
        <a:p>
          <a:endParaRPr lang="en-US"/>
        </a:p>
      </dgm:t>
    </dgm:pt>
    <dgm:pt modelId="{40556498-0F09-4190-9A47-63E61E131044}">
      <dgm:prSet/>
      <dgm:spPr/>
      <dgm:t>
        <a:bodyPr/>
        <a:lstStyle/>
        <a:p>
          <a:r>
            <a:rPr lang="vi-VN"/>
            <a:t>·        Các cán bộ đã tham gia phỏng vấn nhiều lần nhất.</a:t>
          </a:r>
          <a:endParaRPr lang="en-US"/>
        </a:p>
      </dgm:t>
    </dgm:pt>
    <dgm:pt modelId="{73E435B9-7590-40F5-84B8-B00935A2224D}" type="parTrans" cxnId="{56E3350E-8F9D-411B-90AD-C146DCD8F39A}">
      <dgm:prSet/>
      <dgm:spPr/>
      <dgm:t>
        <a:bodyPr/>
        <a:lstStyle/>
        <a:p>
          <a:endParaRPr lang="en-US"/>
        </a:p>
      </dgm:t>
    </dgm:pt>
    <dgm:pt modelId="{D2B51C3C-F916-474B-9FBE-C60C9A25E8A6}" type="sibTrans" cxnId="{56E3350E-8F9D-411B-90AD-C146DCD8F39A}">
      <dgm:prSet/>
      <dgm:spPr/>
      <dgm:t>
        <a:bodyPr/>
        <a:lstStyle/>
        <a:p>
          <a:endParaRPr lang="en-US"/>
        </a:p>
      </dgm:t>
    </dgm:pt>
    <dgm:pt modelId="{A053DBC3-60BE-45E5-9C48-8C59D336FA5D}" type="pres">
      <dgm:prSet presAssocID="{782251B0-E129-4FBB-BBC1-C406D5429603}" presName="vert0" presStyleCnt="0">
        <dgm:presLayoutVars>
          <dgm:dir/>
          <dgm:animOne val="branch"/>
          <dgm:animLvl val="lvl"/>
        </dgm:presLayoutVars>
      </dgm:prSet>
      <dgm:spPr/>
    </dgm:pt>
    <dgm:pt modelId="{B9F48E07-2D14-486C-A8A8-7ED68350989D}" type="pres">
      <dgm:prSet presAssocID="{68C30FD9-034C-4F80-B821-EA5002E91FEF}" presName="thickLine" presStyleLbl="alignNode1" presStyleIdx="0" presStyleCnt="8"/>
      <dgm:spPr/>
    </dgm:pt>
    <dgm:pt modelId="{DC261C83-32A5-4AED-BB35-1790F5E98780}" type="pres">
      <dgm:prSet presAssocID="{68C30FD9-034C-4F80-B821-EA5002E91FEF}" presName="horz1" presStyleCnt="0"/>
      <dgm:spPr/>
    </dgm:pt>
    <dgm:pt modelId="{1B61A23D-F1EE-4CB2-A0A9-CBCFA0D00372}" type="pres">
      <dgm:prSet presAssocID="{68C30FD9-034C-4F80-B821-EA5002E91FEF}" presName="tx1" presStyleLbl="revTx" presStyleIdx="0" presStyleCnt="8"/>
      <dgm:spPr/>
    </dgm:pt>
    <dgm:pt modelId="{2F93337C-1D6E-46A6-A270-AD05AB71FA58}" type="pres">
      <dgm:prSet presAssocID="{68C30FD9-034C-4F80-B821-EA5002E91FEF}" presName="vert1" presStyleCnt="0"/>
      <dgm:spPr/>
    </dgm:pt>
    <dgm:pt modelId="{4679D170-7684-485F-A482-F969B750C06C}" type="pres">
      <dgm:prSet presAssocID="{20A8B000-DF22-434F-A472-E8C76ACC47B4}" presName="thickLine" presStyleLbl="alignNode1" presStyleIdx="1" presStyleCnt="8"/>
      <dgm:spPr/>
    </dgm:pt>
    <dgm:pt modelId="{CC1E5A81-DC73-4D12-B500-17C491FB65B3}" type="pres">
      <dgm:prSet presAssocID="{20A8B000-DF22-434F-A472-E8C76ACC47B4}" presName="horz1" presStyleCnt="0"/>
      <dgm:spPr/>
    </dgm:pt>
    <dgm:pt modelId="{633F2F6C-8D2B-4297-952D-9F906E4ED215}" type="pres">
      <dgm:prSet presAssocID="{20A8B000-DF22-434F-A472-E8C76ACC47B4}" presName="tx1" presStyleLbl="revTx" presStyleIdx="1" presStyleCnt="8"/>
      <dgm:spPr/>
    </dgm:pt>
    <dgm:pt modelId="{107178FE-8B70-4705-8D09-2B0E92D936C4}" type="pres">
      <dgm:prSet presAssocID="{20A8B000-DF22-434F-A472-E8C76ACC47B4}" presName="vert1" presStyleCnt="0"/>
      <dgm:spPr/>
    </dgm:pt>
    <dgm:pt modelId="{46FFB82D-D39B-4853-BEC2-488167C25D8B}" type="pres">
      <dgm:prSet presAssocID="{CD25BE6B-EC79-4D8E-AD2E-BA67B2F52DC9}" presName="thickLine" presStyleLbl="alignNode1" presStyleIdx="2" presStyleCnt="8"/>
      <dgm:spPr/>
    </dgm:pt>
    <dgm:pt modelId="{F4CA1653-9154-443C-9903-5CBD5078AC28}" type="pres">
      <dgm:prSet presAssocID="{CD25BE6B-EC79-4D8E-AD2E-BA67B2F52DC9}" presName="horz1" presStyleCnt="0"/>
      <dgm:spPr/>
    </dgm:pt>
    <dgm:pt modelId="{ACABF3DF-A2E1-4D35-9627-A602AC72C38B}" type="pres">
      <dgm:prSet presAssocID="{CD25BE6B-EC79-4D8E-AD2E-BA67B2F52DC9}" presName="tx1" presStyleLbl="revTx" presStyleIdx="2" presStyleCnt="8"/>
      <dgm:spPr/>
    </dgm:pt>
    <dgm:pt modelId="{F5ED7FDF-AA2D-4AAD-B1AE-C9E8EFBEE11D}" type="pres">
      <dgm:prSet presAssocID="{CD25BE6B-EC79-4D8E-AD2E-BA67B2F52DC9}" presName="vert1" presStyleCnt="0"/>
      <dgm:spPr/>
    </dgm:pt>
    <dgm:pt modelId="{55AA8F6E-0271-4A02-BCCE-2BEF9E6745A7}" type="pres">
      <dgm:prSet presAssocID="{5D58D5D4-6386-4CCA-9984-B0ECABC27EA5}" presName="thickLine" presStyleLbl="alignNode1" presStyleIdx="3" presStyleCnt="8"/>
      <dgm:spPr/>
    </dgm:pt>
    <dgm:pt modelId="{0F9FC44F-F368-42EB-8F0C-AD48076AAB3E}" type="pres">
      <dgm:prSet presAssocID="{5D58D5D4-6386-4CCA-9984-B0ECABC27EA5}" presName="horz1" presStyleCnt="0"/>
      <dgm:spPr/>
    </dgm:pt>
    <dgm:pt modelId="{CEEA2CBD-F3EC-4B4B-9E43-FDE418E4EB65}" type="pres">
      <dgm:prSet presAssocID="{5D58D5D4-6386-4CCA-9984-B0ECABC27EA5}" presName="tx1" presStyleLbl="revTx" presStyleIdx="3" presStyleCnt="8"/>
      <dgm:spPr/>
    </dgm:pt>
    <dgm:pt modelId="{9C635D97-366C-4A1B-9CA0-526A54DBDFA6}" type="pres">
      <dgm:prSet presAssocID="{5D58D5D4-6386-4CCA-9984-B0ECABC27EA5}" presName="vert1" presStyleCnt="0"/>
      <dgm:spPr/>
    </dgm:pt>
    <dgm:pt modelId="{1DBF20F6-C92F-4443-AC0C-91563EB52BDC}" type="pres">
      <dgm:prSet presAssocID="{5B96287A-CC14-4CC7-85D6-E51D9AF3D594}" presName="thickLine" presStyleLbl="alignNode1" presStyleIdx="4" presStyleCnt="8"/>
      <dgm:spPr/>
    </dgm:pt>
    <dgm:pt modelId="{417DD4FF-8A3C-4784-9F85-C3D71FE0D1B4}" type="pres">
      <dgm:prSet presAssocID="{5B96287A-CC14-4CC7-85D6-E51D9AF3D594}" presName="horz1" presStyleCnt="0"/>
      <dgm:spPr/>
    </dgm:pt>
    <dgm:pt modelId="{2017ED16-A394-41BE-9769-846350A72401}" type="pres">
      <dgm:prSet presAssocID="{5B96287A-CC14-4CC7-85D6-E51D9AF3D594}" presName="tx1" presStyleLbl="revTx" presStyleIdx="4" presStyleCnt="8"/>
      <dgm:spPr/>
    </dgm:pt>
    <dgm:pt modelId="{CB4D590D-4969-41F9-8B53-21DA79A7744F}" type="pres">
      <dgm:prSet presAssocID="{5B96287A-CC14-4CC7-85D6-E51D9AF3D594}" presName="vert1" presStyleCnt="0"/>
      <dgm:spPr/>
    </dgm:pt>
    <dgm:pt modelId="{36200D9A-9668-4CF9-A7D2-808BE4573DF1}" type="pres">
      <dgm:prSet presAssocID="{45FCC878-F225-420C-B212-27D18F2B17F6}" presName="thickLine" presStyleLbl="alignNode1" presStyleIdx="5" presStyleCnt="8"/>
      <dgm:spPr/>
    </dgm:pt>
    <dgm:pt modelId="{AE8CEC9A-58D5-47CB-8CB2-466FEBEDF780}" type="pres">
      <dgm:prSet presAssocID="{45FCC878-F225-420C-B212-27D18F2B17F6}" presName="horz1" presStyleCnt="0"/>
      <dgm:spPr/>
    </dgm:pt>
    <dgm:pt modelId="{E52B1D3B-5345-45C9-ADF1-A275076C3486}" type="pres">
      <dgm:prSet presAssocID="{45FCC878-F225-420C-B212-27D18F2B17F6}" presName="tx1" presStyleLbl="revTx" presStyleIdx="5" presStyleCnt="8"/>
      <dgm:spPr/>
    </dgm:pt>
    <dgm:pt modelId="{055FDB43-73B0-44B4-9694-B7B420E92C16}" type="pres">
      <dgm:prSet presAssocID="{45FCC878-F225-420C-B212-27D18F2B17F6}" presName="vert1" presStyleCnt="0"/>
      <dgm:spPr/>
    </dgm:pt>
    <dgm:pt modelId="{21F88149-B496-4810-A7AC-4515DA7B530E}" type="pres">
      <dgm:prSet presAssocID="{CD765B50-38C5-4C74-A062-0B9B9AF8498B}" presName="thickLine" presStyleLbl="alignNode1" presStyleIdx="6" presStyleCnt="8"/>
      <dgm:spPr/>
    </dgm:pt>
    <dgm:pt modelId="{BC466B17-086B-4F4C-AAB5-FD2D14B5D85C}" type="pres">
      <dgm:prSet presAssocID="{CD765B50-38C5-4C74-A062-0B9B9AF8498B}" presName="horz1" presStyleCnt="0"/>
      <dgm:spPr/>
    </dgm:pt>
    <dgm:pt modelId="{A6F45AEE-58DE-4256-B49D-D4B30AF52FC8}" type="pres">
      <dgm:prSet presAssocID="{CD765B50-38C5-4C74-A062-0B9B9AF8498B}" presName="tx1" presStyleLbl="revTx" presStyleIdx="6" presStyleCnt="8"/>
      <dgm:spPr/>
    </dgm:pt>
    <dgm:pt modelId="{7914394D-D338-46D7-857A-5E40A7E7A7B8}" type="pres">
      <dgm:prSet presAssocID="{CD765B50-38C5-4C74-A062-0B9B9AF8498B}" presName="vert1" presStyleCnt="0"/>
      <dgm:spPr/>
    </dgm:pt>
    <dgm:pt modelId="{C2869A8E-73F6-4160-AB40-4D79A2FDD833}" type="pres">
      <dgm:prSet presAssocID="{40556498-0F09-4190-9A47-63E61E131044}" presName="thickLine" presStyleLbl="alignNode1" presStyleIdx="7" presStyleCnt="8"/>
      <dgm:spPr/>
    </dgm:pt>
    <dgm:pt modelId="{03A8F05C-45A3-4C49-9796-A730A331152B}" type="pres">
      <dgm:prSet presAssocID="{40556498-0F09-4190-9A47-63E61E131044}" presName="horz1" presStyleCnt="0"/>
      <dgm:spPr/>
    </dgm:pt>
    <dgm:pt modelId="{B846C347-E865-47DD-BA1A-36AFE2E96A6A}" type="pres">
      <dgm:prSet presAssocID="{40556498-0F09-4190-9A47-63E61E131044}" presName="tx1" presStyleLbl="revTx" presStyleIdx="7" presStyleCnt="8"/>
      <dgm:spPr/>
    </dgm:pt>
    <dgm:pt modelId="{19BB574B-041A-41F2-BEAE-AA077091C5E8}" type="pres">
      <dgm:prSet presAssocID="{40556498-0F09-4190-9A47-63E61E131044}" presName="vert1" presStyleCnt="0"/>
      <dgm:spPr/>
    </dgm:pt>
  </dgm:ptLst>
  <dgm:cxnLst>
    <dgm:cxn modelId="{56E3350E-8F9D-411B-90AD-C146DCD8F39A}" srcId="{782251B0-E129-4FBB-BBC1-C406D5429603}" destId="{40556498-0F09-4190-9A47-63E61E131044}" srcOrd="7" destOrd="0" parTransId="{73E435B9-7590-40F5-84B8-B00935A2224D}" sibTransId="{D2B51C3C-F916-474B-9FBE-C60C9A25E8A6}"/>
    <dgm:cxn modelId="{53AB7416-0745-47B5-BE0D-D33CE5365D27}" type="presOf" srcId="{5B96287A-CC14-4CC7-85D6-E51D9AF3D594}" destId="{2017ED16-A394-41BE-9769-846350A72401}" srcOrd="0" destOrd="0" presId="urn:microsoft.com/office/officeart/2008/layout/LinedList"/>
    <dgm:cxn modelId="{6ECADE1A-4D3C-48D7-B0AD-9302B2F7D92B}" type="presOf" srcId="{40556498-0F09-4190-9A47-63E61E131044}" destId="{B846C347-E865-47DD-BA1A-36AFE2E96A6A}" srcOrd="0" destOrd="0" presId="urn:microsoft.com/office/officeart/2008/layout/LinedList"/>
    <dgm:cxn modelId="{D0296F30-ED87-411F-80AA-A1574E80DEF5}" srcId="{782251B0-E129-4FBB-BBC1-C406D5429603}" destId="{5D58D5D4-6386-4CCA-9984-B0ECABC27EA5}" srcOrd="3" destOrd="0" parTransId="{229D4613-C0B5-45CF-B62C-D4917EFC3574}" sibTransId="{89A38C36-4AAA-4318-A512-23E433752B4B}"/>
    <dgm:cxn modelId="{2DA9EC4C-F442-40CE-87C6-92E06C39BADB}" srcId="{782251B0-E129-4FBB-BBC1-C406D5429603}" destId="{45FCC878-F225-420C-B212-27D18F2B17F6}" srcOrd="5" destOrd="0" parTransId="{11EC467D-2469-42B8-AB38-8BC9AE86E289}" sibTransId="{74282142-28D5-45CA-847F-AC5C096EB400}"/>
    <dgm:cxn modelId="{2D35E456-2E78-4F37-99B8-C1034461B225}" type="presOf" srcId="{5D58D5D4-6386-4CCA-9984-B0ECABC27EA5}" destId="{CEEA2CBD-F3EC-4B4B-9E43-FDE418E4EB65}" srcOrd="0" destOrd="0" presId="urn:microsoft.com/office/officeart/2008/layout/LinedList"/>
    <dgm:cxn modelId="{D5920F7A-C859-44C3-97AD-91067EFAB868}" srcId="{782251B0-E129-4FBB-BBC1-C406D5429603}" destId="{20A8B000-DF22-434F-A472-E8C76ACC47B4}" srcOrd="1" destOrd="0" parTransId="{04DEAEA0-E599-461E-BA48-6EA5E78D8812}" sibTransId="{79AE9A3A-78A9-4EBC-84FE-5165FC31BB74}"/>
    <dgm:cxn modelId="{FE65FC92-655A-4AB9-BBD7-6D50C67D5170}" srcId="{782251B0-E129-4FBB-BBC1-C406D5429603}" destId="{CD765B50-38C5-4C74-A062-0B9B9AF8498B}" srcOrd="6" destOrd="0" parTransId="{4E7B7B3B-4114-4742-A40A-26FD56D614FD}" sibTransId="{7B306C89-82A3-45FE-8774-E7EA2F0D51ED}"/>
    <dgm:cxn modelId="{7331429B-7E9E-4786-A42D-E19FD8B36431}" type="presOf" srcId="{CD765B50-38C5-4C74-A062-0B9B9AF8498B}" destId="{A6F45AEE-58DE-4256-B49D-D4B30AF52FC8}" srcOrd="0" destOrd="0" presId="urn:microsoft.com/office/officeart/2008/layout/LinedList"/>
    <dgm:cxn modelId="{CE4E739B-C103-4FD0-84AE-9282B5A8ED7E}" srcId="{782251B0-E129-4FBB-BBC1-C406D5429603}" destId="{68C30FD9-034C-4F80-B821-EA5002E91FEF}" srcOrd="0" destOrd="0" parTransId="{7D4558FD-F630-447E-BFAF-F0A002A0C100}" sibTransId="{CD426ECC-6791-4894-82CE-8A5450D9D91C}"/>
    <dgm:cxn modelId="{A38632B9-EEBC-44BF-B6C6-86AB8F0FFD9A}" type="presOf" srcId="{782251B0-E129-4FBB-BBC1-C406D5429603}" destId="{A053DBC3-60BE-45E5-9C48-8C59D336FA5D}" srcOrd="0" destOrd="0" presId="urn:microsoft.com/office/officeart/2008/layout/LinedList"/>
    <dgm:cxn modelId="{06FD8DB9-64BB-4331-8814-88792C9C604B}" srcId="{782251B0-E129-4FBB-BBC1-C406D5429603}" destId="{CD25BE6B-EC79-4D8E-AD2E-BA67B2F52DC9}" srcOrd="2" destOrd="0" parTransId="{6CD6BAEB-556D-416F-9A89-5B6E6DA56C4C}" sibTransId="{C28F9DDF-C0C4-429B-B7AA-6AFE35E5FDD3}"/>
    <dgm:cxn modelId="{C86FF5C2-5132-47A0-A07C-8E6DF03BBD3C}" srcId="{782251B0-E129-4FBB-BBC1-C406D5429603}" destId="{5B96287A-CC14-4CC7-85D6-E51D9AF3D594}" srcOrd="4" destOrd="0" parTransId="{442C7AB5-FB85-4CE3-9921-37CE40F04E16}" sibTransId="{8EB96C81-5631-4CF0-8F77-74C9F5CCBC6F}"/>
    <dgm:cxn modelId="{90AEDFCD-CBB0-4E2C-BB00-F6772788594F}" type="presOf" srcId="{45FCC878-F225-420C-B212-27D18F2B17F6}" destId="{E52B1D3B-5345-45C9-ADF1-A275076C3486}" srcOrd="0" destOrd="0" presId="urn:microsoft.com/office/officeart/2008/layout/LinedList"/>
    <dgm:cxn modelId="{8EC1C2D8-3E9A-4673-B70B-AA9671186A63}" type="presOf" srcId="{CD25BE6B-EC79-4D8E-AD2E-BA67B2F52DC9}" destId="{ACABF3DF-A2E1-4D35-9627-A602AC72C38B}" srcOrd="0" destOrd="0" presId="urn:microsoft.com/office/officeart/2008/layout/LinedList"/>
    <dgm:cxn modelId="{DECD40DC-F6C7-4228-9DEF-018A5CAEF2B5}" type="presOf" srcId="{68C30FD9-034C-4F80-B821-EA5002E91FEF}" destId="{1B61A23D-F1EE-4CB2-A0A9-CBCFA0D00372}" srcOrd="0" destOrd="0" presId="urn:microsoft.com/office/officeart/2008/layout/LinedList"/>
    <dgm:cxn modelId="{B13CF2DE-E9BD-4F86-9562-AEED6CD91769}" type="presOf" srcId="{20A8B000-DF22-434F-A472-E8C76ACC47B4}" destId="{633F2F6C-8D2B-4297-952D-9F906E4ED215}" srcOrd="0" destOrd="0" presId="urn:microsoft.com/office/officeart/2008/layout/LinedList"/>
    <dgm:cxn modelId="{AF515F46-C5F6-4C7A-9C9B-D308621076DD}" type="presParOf" srcId="{A053DBC3-60BE-45E5-9C48-8C59D336FA5D}" destId="{B9F48E07-2D14-486C-A8A8-7ED68350989D}" srcOrd="0" destOrd="0" presId="urn:microsoft.com/office/officeart/2008/layout/LinedList"/>
    <dgm:cxn modelId="{0D695F04-2A42-400F-8F30-E96360855C2F}" type="presParOf" srcId="{A053DBC3-60BE-45E5-9C48-8C59D336FA5D}" destId="{DC261C83-32A5-4AED-BB35-1790F5E98780}" srcOrd="1" destOrd="0" presId="urn:microsoft.com/office/officeart/2008/layout/LinedList"/>
    <dgm:cxn modelId="{99636213-79AC-4380-BAE5-E0CAA9778849}" type="presParOf" srcId="{DC261C83-32A5-4AED-BB35-1790F5E98780}" destId="{1B61A23D-F1EE-4CB2-A0A9-CBCFA0D00372}" srcOrd="0" destOrd="0" presId="urn:microsoft.com/office/officeart/2008/layout/LinedList"/>
    <dgm:cxn modelId="{4CFDDFD6-922A-4042-9706-6B0B7E85B600}" type="presParOf" srcId="{DC261C83-32A5-4AED-BB35-1790F5E98780}" destId="{2F93337C-1D6E-46A6-A270-AD05AB71FA58}" srcOrd="1" destOrd="0" presId="urn:microsoft.com/office/officeart/2008/layout/LinedList"/>
    <dgm:cxn modelId="{35EB2517-4382-4422-84E6-1C0AF6E8D1E8}" type="presParOf" srcId="{A053DBC3-60BE-45E5-9C48-8C59D336FA5D}" destId="{4679D170-7684-485F-A482-F969B750C06C}" srcOrd="2" destOrd="0" presId="urn:microsoft.com/office/officeart/2008/layout/LinedList"/>
    <dgm:cxn modelId="{F75EB294-FA1A-4123-A4CE-4CC2A744473F}" type="presParOf" srcId="{A053DBC3-60BE-45E5-9C48-8C59D336FA5D}" destId="{CC1E5A81-DC73-4D12-B500-17C491FB65B3}" srcOrd="3" destOrd="0" presId="urn:microsoft.com/office/officeart/2008/layout/LinedList"/>
    <dgm:cxn modelId="{3C01567D-978E-4140-84B0-3DC404488B9D}" type="presParOf" srcId="{CC1E5A81-DC73-4D12-B500-17C491FB65B3}" destId="{633F2F6C-8D2B-4297-952D-9F906E4ED215}" srcOrd="0" destOrd="0" presId="urn:microsoft.com/office/officeart/2008/layout/LinedList"/>
    <dgm:cxn modelId="{C8426C2F-4ADA-4463-ACC5-09331652B6CC}" type="presParOf" srcId="{CC1E5A81-DC73-4D12-B500-17C491FB65B3}" destId="{107178FE-8B70-4705-8D09-2B0E92D936C4}" srcOrd="1" destOrd="0" presId="urn:microsoft.com/office/officeart/2008/layout/LinedList"/>
    <dgm:cxn modelId="{6AEC9AF6-8263-40FE-8928-B4F6F2EBC99A}" type="presParOf" srcId="{A053DBC3-60BE-45E5-9C48-8C59D336FA5D}" destId="{46FFB82D-D39B-4853-BEC2-488167C25D8B}" srcOrd="4" destOrd="0" presId="urn:microsoft.com/office/officeart/2008/layout/LinedList"/>
    <dgm:cxn modelId="{ECECEE5F-908A-49DD-A028-BA211DE3AB36}" type="presParOf" srcId="{A053DBC3-60BE-45E5-9C48-8C59D336FA5D}" destId="{F4CA1653-9154-443C-9903-5CBD5078AC28}" srcOrd="5" destOrd="0" presId="urn:microsoft.com/office/officeart/2008/layout/LinedList"/>
    <dgm:cxn modelId="{5B1955C0-65AE-4FCB-AF3E-6704629B1F88}" type="presParOf" srcId="{F4CA1653-9154-443C-9903-5CBD5078AC28}" destId="{ACABF3DF-A2E1-4D35-9627-A602AC72C38B}" srcOrd="0" destOrd="0" presId="urn:microsoft.com/office/officeart/2008/layout/LinedList"/>
    <dgm:cxn modelId="{8C7493C9-127E-42BA-B554-6AFBBBBA78A9}" type="presParOf" srcId="{F4CA1653-9154-443C-9903-5CBD5078AC28}" destId="{F5ED7FDF-AA2D-4AAD-B1AE-C9E8EFBEE11D}" srcOrd="1" destOrd="0" presId="urn:microsoft.com/office/officeart/2008/layout/LinedList"/>
    <dgm:cxn modelId="{0F9A5C7C-6FC9-4DEA-8128-3156214BC04D}" type="presParOf" srcId="{A053DBC3-60BE-45E5-9C48-8C59D336FA5D}" destId="{55AA8F6E-0271-4A02-BCCE-2BEF9E6745A7}" srcOrd="6" destOrd="0" presId="urn:microsoft.com/office/officeart/2008/layout/LinedList"/>
    <dgm:cxn modelId="{8ECE7CCF-76A8-4F71-BAA5-F118F7A7D0ED}" type="presParOf" srcId="{A053DBC3-60BE-45E5-9C48-8C59D336FA5D}" destId="{0F9FC44F-F368-42EB-8F0C-AD48076AAB3E}" srcOrd="7" destOrd="0" presId="urn:microsoft.com/office/officeart/2008/layout/LinedList"/>
    <dgm:cxn modelId="{9ADCF8C4-C133-4A9E-8C0C-BDD577FF17FC}" type="presParOf" srcId="{0F9FC44F-F368-42EB-8F0C-AD48076AAB3E}" destId="{CEEA2CBD-F3EC-4B4B-9E43-FDE418E4EB65}" srcOrd="0" destOrd="0" presId="urn:microsoft.com/office/officeart/2008/layout/LinedList"/>
    <dgm:cxn modelId="{032346FF-8DD5-4E60-AFD6-31610AA95A57}" type="presParOf" srcId="{0F9FC44F-F368-42EB-8F0C-AD48076AAB3E}" destId="{9C635D97-366C-4A1B-9CA0-526A54DBDFA6}" srcOrd="1" destOrd="0" presId="urn:microsoft.com/office/officeart/2008/layout/LinedList"/>
    <dgm:cxn modelId="{1B6AE64F-96EC-4AE4-912D-96A5241E6BC7}" type="presParOf" srcId="{A053DBC3-60BE-45E5-9C48-8C59D336FA5D}" destId="{1DBF20F6-C92F-4443-AC0C-91563EB52BDC}" srcOrd="8" destOrd="0" presId="urn:microsoft.com/office/officeart/2008/layout/LinedList"/>
    <dgm:cxn modelId="{1FF869F8-5E09-49EC-A961-36F890D03F96}" type="presParOf" srcId="{A053DBC3-60BE-45E5-9C48-8C59D336FA5D}" destId="{417DD4FF-8A3C-4784-9F85-C3D71FE0D1B4}" srcOrd="9" destOrd="0" presId="urn:microsoft.com/office/officeart/2008/layout/LinedList"/>
    <dgm:cxn modelId="{E557EBF1-E4B3-42DA-907A-87EBA0122DDE}" type="presParOf" srcId="{417DD4FF-8A3C-4784-9F85-C3D71FE0D1B4}" destId="{2017ED16-A394-41BE-9769-846350A72401}" srcOrd="0" destOrd="0" presId="urn:microsoft.com/office/officeart/2008/layout/LinedList"/>
    <dgm:cxn modelId="{6098EBDF-93AB-4AB1-A9EE-825E7034F8BB}" type="presParOf" srcId="{417DD4FF-8A3C-4784-9F85-C3D71FE0D1B4}" destId="{CB4D590D-4969-41F9-8B53-21DA79A7744F}" srcOrd="1" destOrd="0" presId="urn:microsoft.com/office/officeart/2008/layout/LinedList"/>
    <dgm:cxn modelId="{F4102019-D5FB-4E0C-9397-F5BCB799CEFB}" type="presParOf" srcId="{A053DBC3-60BE-45E5-9C48-8C59D336FA5D}" destId="{36200D9A-9668-4CF9-A7D2-808BE4573DF1}" srcOrd="10" destOrd="0" presId="urn:microsoft.com/office/officeart/2008/layout/LinedList"/>
    <dgm:cxn modelId="{BE0BBAA3-148A-4CD8-8D2F-F4F940E32ECE}" type="presParOf" srcId="{A053DBC3-60BE-45E5-9C48-8C59D336FA5D}" destId="{AE8CEC9A-58D5-47CB-8CB2-466FEBEDF780}" srcOrd="11" destOrd="0" presId="urn:microsoft.com/office/officeart/2008/layout/LinedList"/>
    <dgm:cxn modelId="{A96C0D2C-643D-4AA6-84CB-565C61BB87A7}" type="presParOf" srcId="{AE8CEC9A-58D5-47CB-8CB2-466FEBEDF780}" destId="{E52B1D3B-5345-45C9-ADF1-A275076C3486}" srcOrd="0" destOrd="0" presId="urn:microsoft.com/office/officeart/2008/layout/LinedList"/>
    <dgm:cxn modelId="{A33717FD-D638-4541-B983-1B3CB950D1EB}" type="presParOf" srcId="{AE8CEC9A-58D5-47CB-8CB2-466FEBEDF780}" destId="{055FDB43-73B0-44B4-9694-B7B420E92C16}" srcOrd="1" destOrd="0" presId="urn:microsoft.com/office/officeart/2008/layout/LinedList"/>
    <dgm:cxn modelId="{637C4394-1A26-4541-94C5-87F402587206}" type="presParOf" srcId="{A053DBC3-60BE-45E5-9C48-8C59D336FA5D}" destId="{21F88149-B496-4810-A7AC-4515DA7B530E}" srcOrd="12" destOrd="0" presId="urn:microsoft.com/office/officeart/2008/layout/LinedList"/>
    <dgm:cxn modelId="{44ACABBC-BB6B-4D1D-B581-7565E5B29082}" type="presParOf" srcId="{A053DBC3-60BE-45E5-9C48-8C59D336FA5D}" destId="{BC466B17-086B-4F4C-AAB5-FD2D14B5D85C}" srcOrd="13" destOrd="0" presId="urn:microsoft.com/office/officeart/2008/layout/LinedList"/>
    <dgm:cxn modelId="{87724ABF-8E91-4832-B758-8D36BD5FB48D}" type="presParOf" srcId="{BC466B17-086B-4F4C-AAB5-FD2D14B5D85C}" destId="{A6F45AEE-58DE-4256-B49D-D4B30AF52FC8}" srcOrd="0" destOrd="0" presId="urn:microsoft.com/office/officeart/2008/layout/LinedList"/>
    <dgm:cxn modelId="{6812086A-77AB-4A4D-9EAB-B26912D01154}" type="presParOf" srcId="{BC466B17-086B-4F4C-AAB5-FD2D14B5D85C}" destId="{7914394D-D338-46D7-857A-5E40A7E7A7B8}" srcOrd="1" destOrd="0" presId="urn:microsoft.com/office/officeart/2008/layout/LinedList"/>
    <dgm:cxn modelId="{BE0A9744-60A8-43D6-9C00-1821290FDC3F}" type="presParOf" srcId="{A053DBC3-60BE-45E5-9C48-8C59D336FA5D}" destId="{C2869A8E-73F6-4160-AB40-4D79A2FDD833}" srcOrd="14" destOrd="0" presId="urn:microsoft.com/office/officeart/2008/layout/LinedList"/>
    <dgm:cxn modelId="{0CC06093-EC26-4D69-AB71-9CC5FF15A336}" type="presParOf" srcId="{A053DBC3-60BE-45E5-9C48-8C59D336FA5D}" destId="{03A8F05C-45A3-4C49-9796-A730A331152B}" srcOrd="15" destOrd="0" presId="urn:microsoft.com/office/officeart/2008/layout/LinedList"/>
    <dgm:cxn modelId="{26B520CC-A211-4DE4-9E31-F79C98CA1982}" type="presParOf" srcId="{03A8F05C-45A3-4C49-9796-A730A331152B}" destId="{B846C347-E865-47DD-BA1A-36AFE2E96A6A}" srcOrd="0" destOrd="0" presId="urn:microsoft.com/office/officeart/2008/layout/LinedList"/>
    <dgm:cxn modelId="{F51C3276-D4BD-4D87-8960-6DE3CC16FF5C}" type="presParOf" srcId="{03A8F05C-45A3-4C49-9796-A730A331152B}" destId="{19BB574B-041A-41F2-BEAE-AA077091C5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7A2629-53B5-49D6-B7C2-0046EE7B51D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5B9EC13-3A22-445F-978F-2EE5E088ECA2}">
      <dgm:prSet/>
      <dgm:spPr/>
      <dgm:t>
        <a:bodyPr/>
        <a:lstStyle/>
        <a:p>
          <a:r>
            <a:rPr lang="vi-VN"/>
            <a:t>Sau khi xem xét mô tả nội dung và phạm vi của hệ thống thì có kế hoạch thực hiện như sau:</a:t>
          </a:r>
          <a:endParaRPr lang="en-US"/>
        </a:p>
      </dgm:t>
    </dgm:pt>
    <dgm:pt modelId="{22576C95-9675-4804-9725-DC275FFD3890}" type="parTrans" cxnId="{307DB146-37C9-4E3D-8715-697C07549330}">
      <dgm:prSet/>
      <dgm:spPr/>
      <dgm:t>
        <a:bodyPr/>
        <a:lstStyle/>
        <a:p>
          <a:endParaRPr lang="en-US"/>
        </a:p>
      </dgm:t>
    </dgm:pt>
    <dgm:pt modelId="{551A8BF0-4BC0-43E9-8BFF-591C1C5D7F82}" type="sibTrans" cxnId="{307DB146-37C9-4E3D-8715-697C07549330}">
      <dgm:prSet/>
      <dgm:spPr/>
      <dgm:t>
        <a:bodyPr/>
        <a:lstStyle/>
        <a:p>
          <a:endParaRPr lang="en-US"/>
        </a:p>
      </dgm:t>
    </dgm:pt>
    <dgm:pt modelId="{A20879EE-91B0-4300-88D2-9F609E01E683}">
      <dgm:prSet/>
      <dgm:spPr/>
      <dgm:t>
        <a:bodyPr/>
        <a:lstStyle/>
        <a:p>
          <a:r>
            <a:rPr lang="vi-VN"/>
            <a:t>Phân tích</a:t>
          </a:r>
          <a:endParaRPr lang="en-US"/>
        </a:p>
      </dgm:t>
    </dgm:pt>
    <dgm:pt modelId="{66C94899-E314-4CA4-ABAE-8AB51201DA87}" type="parTrans" cxnId="{CA7FED1D-1CFD-4793-8725-79852ECD7E82}">
      <dgm:prSet/>
      <dgm:spPr/>
      <dgm:t>
        <a:bodyPr/>
        <a:lstStyle/>
        <a:p>
          <a:endParaRPr lang="en-US"/>
        </a:p>
      </dgm:t>
    </dgm:pt>
    <dgm:pt modelId="{27C8CE22-B316-4945-849A-0B79F8FA8EB9}" type="sibTrans" cxnId="{CA7FED1D-1CFD-4793-8725-79852ECD7E82}">
      <dgm:prSet/>
      <dgm:spPr/>
      <dgm:t>
        <a:bodyPr/>
        <a:lstStyle/>
        <a:p>
          <a:endParaRPr lang="en-US"/>
        </a:p>
      </dgm:t>
    </dgm:pt>
    <dgm:pt modelId="{64245BB2-23E8-4A97-B5E9-98B370E11357}">
      <dgm:prSet/>
      <dgm:spPr/>
      <dgm:t>
        <a:bodyPr/>
        <a:lstStyle/>
        <a:p>
          <a:r>
            <a:rPr lang="vi-VN" dirty="0"/>
            <a:t>	Phân </a:t>
          </a:r>
          <a:r>
            <a:rPr lang="vi-VN" dirty="0" err="1"/>
            <a:t>tích</a:t>
          </a:r>
          <a:r>
            <a:rPr lang="vi-VN" dirty="0"/>
            <a:t> </a:t>
          </a:r>
          <a:r>
            <a:rPr lang="vi-VN" dirty="0" err="1"/>
            <a:t>hiện</a:t>
          </a:r>
          <a:r>
            <a:rPr lang="vi-VN" dirty="0"/>
            <a:t> </a:t>
          </a:r>
          <a:r>
            <a:rPr lang="vi-VN" dirty="0" err="1"/>
            <a:t>trạng</a:t>
          </a:r>
          <a:endParaRPr lang="en-US" dirty="0"/>
        </a:p>
      </dgm:t>
    </dgm:pt>
    <dgm:pt modelId="{6BD256A1-F8F8-4089-9798-87751D7EF267}" type="parTrans" cxnId="{50CB29FE-EA06-437E-A013-3FC02131DB98}">
      <dgm:prSet/>
      <dgm:spPr/>
      <dgm:t>
        <a:bodyPr/>
        <a:lstStyle/>
        <a:p>
          <a:endParaRPr lang="en-US"/>
        </a:p>
      </dgm:t>
    </dgm:pt>
    <dgm:pt modelId="{3D658EF0-E113-4644-B15F-A74547A9A378}" type="sibTrans" cxnId="{50CB29FE-EA06-437E-A013-3FC02131DB98}">
      <dgm:prSet/>
      <dgm:spPr/>
      <dgm:t>
        <a:bodyPr/>
        <a:lstStyle/>
        <a:p>
          <a:endParaRPr lang="en-US"/>
        </a:p>
      </dgm:t>
    </dgm:pt>
    <dgm:pt modelId="{0113A4C6-BF6E-45B0-A7F5-9750247436C5}">
      <dgm:prSet/>
      <dgm:spPr/>
      <dgm:t>
        <a:bodyPr/>
        <a:lstStyle/>
        <a:p>
          <a:r>
            <a:rPr lang="vi-VN" dirty="0"/>
            <a:t>	Phân </a:t>
          </a:r>
          <a:r>
            <a:rPr lang="vi-VN" dirty="0" err="1"/>
            <a:t>tích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endParaRPr lang="en-US" dirty="0"/>
        </a:p>
      </dgm:t>
    </dgm:pt>
    <dgm:pt modelId="{22153CDC-6234-4FA9-AF2E-11DFFF720D49}" type="parTrans" cxnId="{BAD95EF3-1D68-43A6-8841-C0156752B273}">
      <dgm:prSet/>
      <dgm:spPr/>
      <dgm:t>
        <a:bodyPr/>
        <a:lstStyle/>
        <a:p>
          <a:endParaRPr lang="en-US"/>
        </a:p>
      </dgm:t>
    </dgm:pt>
    <dgm:pt modelId="{C27098EE-43C7-43C5-98D9-43EB1864C9ED}" type="sibTrans" cxnId="{BAD95EF3-1D68-43A6-8841-C0156752B273}">
      <dgm:prSet/>
      <dgm:spPr/>
      <dgm:t>
        <a:bodyPr/>
        <a:lstStyle/>
        <a:p>
          <a:endParaRPr lang="en-US"/>
        </a:p>
      </dgm:t>
    </dgm:pt>
    <dgm:pt modelId="{70FC8A67-348D-4827-BE98-3CBAFA641205}">
      <dgm:prSet/>
      <dgm:spPr/>
      <dgm:t>
        <a:bodyPr/>
        <a:lstStyle/>
        <a:p>
          <a:r>
            <a:rPr lang="vi-VN" dirty="0"/>
            <a:t>	Phân </a:t>
          </a:r>
          <a:r>
            <a:rPr lang="vi-VN" dirty="0" err="1"/>
            <a:t>tích</a:t>
          </a:r>
          <a:r>
            <a:rPr lang="vi-VN" dirty="0"/>
            <a:t> yêu </a:t>
          </a:r>
          <a:r>
            <a:rPr lang="vi-VN" dirty="0" err="1"/>
            <a:t>cầu</a:t>
          </a:r>
          <a:r>
            <a:rPr lang="vi-VN" dirty="0"/>
            <a:t> </a:t>
          </a:r>
          <a:r>
            <a:rPr lang="vi-VN" dirty="0" err="1"/>
            <a:t>hệ</a:t>
          </a:r>
          <a:r>
            <a:rPr lang="vi-VN" dirty="0"/>
            <a:t> </a:t>
          </a:r>
          <a:r>
            <a:rPr lang="vi-VN" dirty="0" err="1"/>
            <a:t>thống</a:t>
          </a:r>
          <a:endParaRPr lang="en-US" dirty="0"/>
        </a:p>
      </dgm:t>
    </dgm:pt>
    <dgm:pt modelId="{8E583EA6-4646-44DA-8667-96E276FB2585}" type="parTrans" cxnId="{BEE9ED97-6DB2-4A93-932C-0C02B48ECA0D}">
      <dgm:prSet/>
      <dgm:spPr/>
      <dgm:t>
        <a:bodyPr/>
        <a:lstStyle/>
        <a:p>
          <a:endParaRPr lang="en-US"/>
        </a:p>
      </dgm:t>
    </dgm:pt>
    <dgm:pt modelId="{DAB778D1-C67C-4D52-9F7B-1013B92913F3}" type="sibTrans" cxnId="{BEE9ED97-6DB2-4A93-932C-0C02B48ECA0D}">
      <dgm:prSet/>
      <dgm:spPr/>
      <dgm:t>
        <a:bodyPr/>
        <a:lstStyle/>
        <a:p>
          <a:endParaRPr lang="en-US"/>
        </a:p>
      </dgm:t>
    </dgm:pt>
    <dgm:pt modelId="{3C859F26-0C54-486B-9317-DCD9086D55B4}">
      <dgm:prSet/>
      <dgm:spPr/>
      <dgm:t>
        <a:bodyPr/>
        <a:lstStyle/>
        <a:p>
          <a:r>
            <a:rPr lang="vi-VN"/>
            <a:t>Thiết kế</a:t>
          </a:r>
          <a:endParaRPr lang="en-US"/>
        </a:p>
      </dgm:t>
    </dgm:pt>
    <dgm:pt modelId="{E2DAF713-0734-4D92-A96A-CAA867024005}" type="parTrans" cxnId="{96DBB763-76A7-4506-BE50-7036B3BA24A2}">
      <dgm:prSet/>
      <dgm:spPr/>
      <dgm:t>
        <a:bodyPr/>
        <a:lstStyle/>
        <a:p>
          <a:endParaRPr lang="en-US"/>
        </a:p>
      </dgm:t>
    </dgm:pt>
    <dgm:pt modelId="{B9B6743A-34C0-41FD-A7B0-C0820BF3709A}" type="sibTrans" cxnId="{96DBB763-76A7-4506-BE50-7036B3BA24A2}">
      <dgm:prSet/>
      <dgm:spPr/>
      <dgm:t>
        <a:bodyPr/>
        <a:lstStyle/>
        <a:p>
          <a:endParaRPr lang="en-US"/>
        </a:p>
      </dgm:t>
    </dgm:pt>
    <dgm:pt modelId="{BF2D4058-D18C-4724-8056-5426D0462441}">
      <dgm:prSet/>
      <dgm:spPr/>
      <dgm:t>
        <a:bodyPr/>
        <a:lstStyle/>
        <a:p>
          <a:r>
            <a:rPr lang="vi-VN" dirty="0"/>
            <a:t>	</a:t>
          </a:r>
          <a:r>
            <a:rPr lang="vi-VN" dirty="0" err="1"/>
            <a:t>Thiết</a:t>
          </a:r>
          <a:r>
            <a:rPr lang="vi-VN" dirty="0"/>
            <a:t> </a:t>
          </a:r>
          <a:r>
            <a:rPr lang="vi-VN" dirty="0" err="1"/>
            <a:t>kế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endParaRPr lang="en-US" dirty="0"/>
        </a:p>
      </dgm:t>
    </dgm:pt>
    <dgm:pt modelId="{EB5A8CAD-DA22-4BD1-9144-A523E26315C6}" type="parTrans" cxnId="{D64D19D9-C2B4-44F4-BA21-DC320570B796}">
      <dgm:prSet/>
      <dgm:spPr/>
      <dgm:t>
        <a:bodyPr/>
        <a:lstStyle/>
        <a:p>
          <a:endParaRPr lang="en-US"/>
        </a:p>
      </dgm:t>
    </dgm:pt>
    <dgm:pt modelId="{92EC6155-7B0C-4E48-BC0E-862045CFB0CB}" type="sibTrans" cxnId="{D64D19D9-C2B4-44F4-BA21-DC320570B796}">
      <dgm:prSet/>
      <dgm:spPr/>
      <dgm:t>
        <a:bodyPr/>
        <a:lstStyle/>
        <a:p>
          <a:endParaRPr lang="en-US"/>
        </a:p>
      </dgm:t>
    </dgm:pt>
    <dgm:pt modelId="{F6F979C6-D226-41D4-877B-F59D3F10C398}">
      <dgm:prSet/>
      <dgm:spPr/>
      <dgm:t>
        <a:bodyPr/>
        <a:lstStyle/>
        <a:p>
          <a:r>
            <a:rPr lang="vi-VN" dirty="0"/>
            <a:t>	</a:t>
          </a:r>
          <a:r>
            <a:rPr lang="vi-VN" dirty="0" err="1"/>
            <a:t>Thiết</a:t>
          </a:r>
          <a:r>
            <a:rPr lang="vi-VN" dirty="0"/>
            <a:t> </a:t>
          </a:r>
          <a:r>
            <a:rPr lang="vi-VN" dirty="0" err="1"/>
            <a:t>kế</a:t>
          </a:r>
          <a:r>
            <a:rPr lang="vi-VN" dirty="0"/>
            <a:t> </a:t>
          </a:r>
          <a:r>
            <a:rPr lang="vi-VN" dirty="0" err="1"/>
            <a:t>hệ</a:t>
          </a:r>
          <a:r>
            <a:rPr lang="vi-VN" dirty="0"/>
            <a:t> </a:t>
          </a:r>
          <a:r>
            <a:rPr lang="vi-VN" dirty="0" err="1"/>
            <a:t>thống</a:t>
          </a:r>
          <a:endParaRPr lang="en-US" dirty="0"/>
        </a:p>
      </dgm:t>
    </dgm:pt>
    <dgm:pt modelId="{BD1CFD50-7C7D-439A-B4A5-778F82AD39B3}" type="parTrans" cxnId="{7CF4C8C3-C412-4FA1-834F-46BBC55B2C39}">
      <dgm:prSet/>
      <dgm:spPr/>
      <dgm:t>
        <a:bodyPr/>
        <a:lstStyle/>
        <a:p>
          <a:endParaRPr lang="en-US"/>
        </a:p>
      </dgm:t>
    </dgm:pt>
    <dgm:pt modelId="{28E01CD0-8989-47D0-9968-ED1F4951B501}" type="sibTrans" cxnId="{7CF4C8C3-C412-4FA1-834F-46BBC55B2C39}">
      <dgm:prSet/>
      <dgm:spPr/>
      <dgm:t>
        <a:bodyPr/>
        <a:lstStyle/>
        <a:p>
          <a:endParaRPr lang="en-US"/>
        </a:p>
      </dgm:t>
    </dgm:pt>
    <dgm:pt modelId="{48EF60C7-40AC-4BBB-92B1-A96944FDFA90}">
      <dgm:prSet/>
      <dgm:spPr/>
      <dgm:t>
        <a:bodyPr/>
        <a:lstStyle/>
        <a:p>
          <a:r>
            <a:rPr lang="vi-VN" dirty="0"/>
            <a:t>	</a:t>
          </a:r>
          <a:r>
            <a:rPr lang="vi-VN" dirty="0" err="1"/>
            <a:t>Thiết</a:t>
          </a:r>
          <a:r>
            <a:rPr lang="vi-VN" dirty="0"/>
            <a:t> </a:t>
          </a:r>
          <a:r>
            <a:rPr lang="vi-VN" dirty="0" err="1"/>
            <a:t>kế</a:t>
          </a:r>
          <a:r>
            <a:rPr lang="vi-VN" dirty="0"/>
            <a:t> giao </a:t>
          </a:r>
          <a:r>
            <a:rPr lang="vi-VN" dirty="0" err="1"/>
            <a:t>diện</a:t>
          </a:r>
          <a:endParaRPr lang="en-US" dirty="0"/>
        </a:p>
      </dgm:t>
    </dgm:pt>
    <dgm:pt modelId="{9BB59995-469A-4624-9ACB-A1C9461B984D}" type="parTrans" cxnId="{03BE2598-101B-46F2-913D-DC85A5ED94F4}">
      <dgm:prSet/>
      <dgm:spPr/>
      <dgm:t>
        <a:bodyPr/>
        <a:lstStyle/>
        <a:p>
          <a:endParaRPr lang="en-US"/>
        </a:p>
      </dgm:t>
    </dgm:pt>
    <dgm:pt modelId="{A60B971F-1164-4D51-A5BC-FFEF5873E4E7}" type="sibTrans" cxnId="{03BE2598-101B-46F2-913D-DC85A5ED94F4}">
      <dgm:prSet/>
      <dgm:spPr/>
      <dgm:t>
        <a:bodyPr/>
        <a:lstStyle/>
        <a:p>
          <a:endParaRPr lang="en-US"/>
        </a:p>
      </dgm:t>
    </dgm:pt>
    <dgm:pt modelId="{D73390C9-0657-46EF-B160-6EABC18A3376}" type="pres">
      <dgm:prSet presAssocID="{677A2629-53B5-49D6-B7C2-0046EE7B51D6}" presName="vert0" presStyleCnt="0">
        <dgm:presLayoutVars>
          <dgm:dir/>
          <dgm:animOne val="branch"/>
          <dgm:animLvl val="lvl"/>
        </dgm:presLayoutVars>
      </dgm:prSet>
      <dgm:spPr/>
    </dgm:pt>
    <dgm:pt modelId="{F57EB0F0-543E-44FB-BB9A-0D2AD696ECFE}" type="pres">
      <dgm:prSet presAssocID="{95B9EC13-3A22-445F-978F-2EE5E088ECA2}" presName="thickLine" presStyleLbl="alignNode1" presStyleIdx="0" presStyleCnt="9"/>
      <dgm:spPr/>
    </dgm:pt>
    <dgm:pt modelId="{04AF142B-2844-409E-B137-B2E1C99A56DF}" type="pres">
      <dgm:prSet presAssocID="{95B9EC13-3A22-445F-978F-2EE5E088ECA2}" presName="horz1" presStyleCnt="0"/>
      <dgm:spPr/>
    </dgm:pt>
    <dgm:pt modelId="{1CA72BF5-3DA1-4CEE-9290-E6B8F3FB03B7}" type="pres">
      <dgm:prSet presAssocID="{95B9EC13-3A22-445F-978F-2EE5E088ECA2}" presName="tx1" presStyleLbl="revTx" presStyleIdx="0" presStyleCnt="9"/>
      <dgm:spPr/>
    </dgm:pt>
    <dgm:pt modelId="{5A6A7B79-6192-444B-8E78-9D6AA9DFA52B}" type="pres">
      <dgm:prSet presAssocID="{95B9EC13-3A22-445F-978F-2EE5E088ECA2}" presName="vert1" presStyleCnt="0"/>
      <dgm:spPr/>
    </dgm:pt>
    <dgm:pt modelId="{6D1C4775-0AFB-4C99-8AF1-27413A49CBB2}" type="pres">
      <dgm:prSet presAssocID="{A20879EE-91B0-4300-88D2-9F609E01E683}" presName="thickLine" presStyleLbl="alignNode1" presStyleIdx="1" presStyleCnt="9"/>
      <dgm:spPr/>
    </dgm:pt>
    <dgm:pt modelId="{97EDD938-C382-45E0-AF0B-6280065B98A3}" type="pres">
      <dgm:prSet presAssocID="{A20879EE-91B0-4300-88D2-9F609E01E683}" presName="horz1" presStyleCnt="0"/>
      <dgm:spPr/>
    </dgm:pt>
    <dgm:pt modelId="{1E18DB32-6C25-4999-8A48-04B9EABB5DAA}" type="pres">
      <dgm:prSet presAssocID="{A20879EE-91B0-4300-88D2-9F609E01E683}" presName="tx1" presStyleLbl="revTx" presStyleIdx="1" presStyleCnt="9"/>
      <dgm:spPr/>
    </dgm:pt>
    <dgm:pt modelId="{0D5AC3C9-0A94-491B-87EA-95C593ED5D8D}" type="pres">
      <dgm:prSet presAssocID="{A20879EE-91B0-4300-88D2-9F609E01E683}" presName="vert1" presStyleCnt="0"/>
      <dgm:spPr/>
    </dgm:pt>
    <dgm:pt modelId="{EA89A1FE-F37B-4FBD-B30F-92FC1897BE59}" type="pres">
      <dgm:prSet presAssocID="{64245BB2-23E8-4A97-B5E9-98B370E11357}" presName="thickLine" presStyleLbl="alignNode1" presStyleIdx="2" presStyleCnt="9"/>
      <dgm:spPr/>
    </dgm:pt>
    <dgm:pt modelId="{01AD361F-B1CA-4D63-A04F-8A150C52461A}" type="pres">
      <dgm:prSet presAssocID="{64245BB2-23E8-4A97-B5E9-98B370E11357}" presName="horz1" presStyleCnt="0"/>
      <dgm:spPr/>
    </dgm:pt>
    <dgm:pt modelId="{D627CA24-663D-483A-BD30-D89069BA7323}" type="pres">
      <dgm:prSet presAssocID="{64245BB2-23E8-4A97-B5E9-98B370E11357}" presName="tx1" presStyleLbl="revTx" presStyleIdx="2" presStyleCnt="9"/>
      <dgm:spPr/>
    </dgm:pt>
    <dgm:pt modelId="{471CD325-65C7-4F33-B68E-5A93C0A61E22}" type="pres">
      <dgm:prSet presAssocID="{64245BB2-23E8-4A97-B5E9-98B370E11357}" presName="vert1" presStyleCnt="0"/>
      <dgm:spPr/>
    </dgm:pt>
    <dgm:pt modelId="{B4787E00-9180-4340-838F-2E13B1E34F86}" type="pres">
      <dgm:prSet presAssocID="{0113A4C6-BF6E-45B0-A7F5-9750247436C5}" presName="thickLine" presStyleLbl="alignNode1" presStyleIdx="3" presStyleCnt="9"/>
      <dgm:spPr/>
    </dgm:pt>
    <dgm:pt modelId="{A43FED08-E144-491D-BE7F-B87309EA8DD4}" type="pres">
      <dgm:prSet presAssocID="{0113A4C6-BF6E-45B0-A7F5-9750247436C5}" presName="horz1" presStyleCnt="0"/>
      <dgm:spPr/>
    </dgm:pt>
    <dgm:pt modelId="{4B0D68E6-6557-40F9-A205-7DF84696087A}" type="pres">
      <dgm:prSet presAssocID="{0113A4C6-BF6E-45B0-A7F5-9750247436C5}" presName="tx1" presStyleLbl="revTx" presStyleIdx="3" presStyleCnt="9"/>
      <dgm:spPr/>
    </dgm:pt>
    <dgm:pt modelId="{E81909A2-816E-4E38-8091-CC7FECFB001D}" type="pres">
      <dgm:prSet presAssocID="{0113A4C6-BF6E-45B0-A7F5-9750247436C5}" presName="vert1" presStyleCnt="0"/>
      <dgm:spPr/>
    </dgm:pt>
    <dgm:pt modelId="{E34B9AF0-9E7F-49F6-97C0-290741E17269}" type="pres">
      <dgm:prSet presAssocID="{70FC8A67-348D-4827-BE98-3CBAFA641205}" presName="thickLine" presStyleLbl="alignNode1" presStyleIdx="4" presStyleCnt="9"/>
      <dgm:spPr/>
    </dgm:pt>
    <dgm:pt modelId="{80E2310D-F256-4B7A-944D-61773EB219C0}" type="pres">
      <dgm:prSet presAssocID="{70FC8A67-348D-4827-BE98-3CBAFA641205}" presName="horz1" presStyleCnt="0"/>
      <dgm:spPr/>
    </dgm:pt>
    <dgm:pt modelId="{9BB8C05D-78E1-4A9C-936D-6B6FF4BA690C}" type="pres">
      <dgm:prSet presAssocID="{70FC8A67-348D-4827-BE98-3CBAFA641205}" presName="tx1" presStyleLbl="revTx" presStyleIdx="4" presStyleCnt="9"/>
      <dgm:spPr/>
    </dgm:pt>
    <dgm:pt modelId="{A848DBA1-27F9-4993-9025-56ABD30A6973}" type="pres">
      <dgm:prSet presAssocID="{70FC8A67-348D-4827-BE98-3CBAFA641205}" presName="vert1" presStyleCnt="0"/>
      <dgm:spPr/>
    </dgm:pt>
    <dgm:pt modelId="{69FAFF99-9165-4733-8A40-E068D9F2FE82}" type="pres">
      <dgm:prSet presAssocID="{3C859F26-0C54-486B-9317-DCD9086D55B4}" presName="thickLine" presStyleLbl="alignNode1" presStyleIdx="5" presStyleCnt="9"/>
      <dgm:spPr/>
    </dgm:pt>
    <dgm:pt modelId="{CF905525-4125-413A-A870-CB46C803F9DD}" type="pres">
      <dgm:prSet presAssocID="{3C859F26-0C54-486B-9317-DCD9086D55B4}" presName="horz1" presStyleCnt="0"/>
      <dgm:spPr/>
    </dgm:pt>
    <dgm:pt modelId="{607FC49D-7A45-4308-BAB7-DA9FA3900CB2}" type="pres">
      <dgm:prSet presAssocID="{3C859F26-0C54-486B-9317-DCD9086D55B4}" presName="tx1" presStyleLbl="revTx" presStyleIdx="5" presStyleCnt="9"/>
      <dgm:spPr/>
    </dgm:pt>
    <dgm:pt modelId="{0E9F98E1-E26E-4877-891F-8DCC53202E1B}" type="pres">
      <dgm:prSet presAssocID="{3C859F26-0C54-486B-9317-DCD9086D55B4}" presName="vert1" presStyleCnt="0"/>
      <dgm:spPr/>
    </dgm:pt>
    <dgm:pt modelId="{D73E7EE8-487F-410D-91F2-0F35D26908FD}" type="pres">
      <dgm:prSet presAssocID="{BF2D4058-D18C-4724-8056-5426D0462441}" presName="thickLine" presStyleLbl="alignNode1" presStyleIdx="6" presStyleCnt="9"/>
      <dgm:spPr/>
    </dgm:pt>
    <dgm:pt modelId="{D16809EA-814F-4701-A3D6-80FBCB2CA54D}" type="pres">
      <dgm:prSet presAssocID="{BF2D4058-D18C-4724-8056-5426D0462441}" presName="horz1" presStyleCnt="0"/>
      <dgm:spPr/>
    </dgm:pt>
    <dgm:pt modelId="{E6DC8D3B-E90F-4EFE-8254-DE3956D20641}" type="pres">
      <dgm:prSet presAssocID="{BF2D4058-D18C-4724-8056-5426D0462441}" presName="tx1" presStyleLbl="revTx" presStyleIdx="6" presStyleCnt="9"/>
      <dgm:spPr/>
    </dgm:pt>
    <dgm:pt modelId="{2A2138B5-2927-4AE6-96EC-DC6462377320}" type="pres">
      <dgm:prSet presAssocID="{BF2D4058-D18C-4724-8056-5426D0462441}" presName="vert1" presStyleCnt="0"/>
      <dgm:spPr/>
    </dgm:pt>
    <dgm:pt modelId="{A1ADD451-7CC7-458F-B4C0-FA370DB2509C}" type="pres">
      <dgm:prSet presAssocID="{F6F979C6-D226-41D4-877B-F59D3F10C398}" presName="thickLine" presStyleLbl="alignNode1" presStyleIdx="7" presStyleCnt="9"/>
      <dgm:spPr/>
    </dgm:pt>
    <dgm:pt modelId="{AE8252DB-1C21-4907-943C-E2BF264C0B7B}" type="pres">
      <dgm:prSet presAssocID="{F6F979C6-D226-41D4-877B-F59D3F10C398}" presName="horz1" presStyleCnt="0"/>
      <dgm:spPr/>
    </dgm:pt>
    <dgm:pt modelId="{A4A1B0FF-EEFD-4561-8721-0213E2C0CD89}" type="pres">
      <dgm:prSet presAssocID="{F6F979C6-D226-41D4-877B-F59D3F10C398}" presName="tx1" presStyleLbl="revTx" presStyleIdx="7" presStyleCnt="9"/>
      <dgm:spPr/>
    </dgm:pt>
    <dgm:pt modelId="{DC970367-F953-4B29-B02D-117CA68CCCB3}" type="pres">
      <dgm:prSet presAssocID="{F6F979C6-D226-41D4-877B-F59D3F10C398}" presName="vert1" presStyleCnt="0"/>
      <dgm:spPr/>
    </dgm:pt>
    <dgm:pt modelId="{AA306059-9942-4EC9-8E0F-AB52A6411ED5}" type="pres">
      <dgm:prSet presAssocID="{48EF60C7-40AC-4BBB-92B1-A96944FDFA90}" presName="thickLine" presStyleLbl="alignNode1" presStyleIdx="8" presStyleCnt="9"/>
      <dgm:spPr/>
    </dgm:pt>
    <dgm:pt modelId="{A7ADD9B3-3B6F-43A4-A504-63D847217D78}" type="pres">
      <dgm:prSet presAssocID="{48EF60C7-40AC-4BBB-92B1-A96944FDFA90}" presName="horz1" presStyleCnt="0"/>
      <dgm:spPr/>
    </dgm:pt>
    <dgm:pt modelId="{41CE5366-484E-49CB-BC6B-2BED5BA0BB1F}" type="pres">
      <dgm:prSet presAssocID="{48EF60C7-40AC-4BBB-92B1-A96944FDFA90}" presName="tx1" presStyleLbl="revTx" presStyleIdx="8" presStyleCnt="9"/>
      <dgm:spPr/>
    </dgm:pt>
    <dgm:pt modelId="{4D1BA7E9-6CA8-47FC-ABC7-7D8615B0ABC1}" type="pres">
      <dgm:prSet presAssocID="{48EF60C7-40AC-4BBB-92B1-A96944FDFA90}" presName="vert1" presStyleCnt="0"/>
      <dgm:spPr/>
    </dgm:pt>
  </dgm:ptLst>
  <dgm:cxnLst>
    <dgm:cxn modelId="{CA7FED1D-1CFD-4793-8725-79852ECD7E82}" srcId="{677A2629-53B5-49D6-B7C2-0046EE7B51D6}" destId="{A20879EE-91B0-4300-88D2-9F609E01E683}" srcOrd="1" destOrd="0" parTransId="{66C94899-E314-4CA4-ABAE-8AB51201DA87}" sibTransId="{27C8CE22-B316-4945-849A-0B79F8FA8EB9}"/>
    <dgm:cxn modelId="{DAA1D240-0146-4553-B38B-D573042AC3C5}" type="presOf" srcId="{A20879EE-91B0-4300-88D2-9F609E01E683}" destId="{1E18DB32-6C25-4999-8A48-04B9EABB5DAA}" srcOrd="0" destOrd="0" presId="urn:microsoft.com/office/officeart/2008/layout/LinedList"/>
    <dgm:cxn modelId="{96DBB763-76A7-4506-BE50-7036B3BA24A2}" srcId="{677A2629-53B5-49D6-B7C2-0046EE7B51D6}" destId="{3C859F26-0C54-486B-9317-DCD9086D55B4}" srcOrd="5" destOrd="0" parTransId="{E2DAF713-0734-4D92-A96A-CAA867024005}" sibTransId="{B9B6743A-34C0-41FD-A7B0-C0820BF3709A}"/>
    <dgm:cxn modelId="{329C1064-EBD2-4171-827B-479E8093568C}" type="presOf" srcId="{F6F979C6-D226-41D4-877B-F59D3F10C398}" destId="{A4A1B0FF-EEFD-4561-8721-0213E2C0CD89}" srcOrd="0" destOrd="0" presId="urn:microsoft.com/office/officeart/2008/layout/LinedList"/>
    <dgm:cxn modelId="{307DB146-37C9-4E3D-8715-697C07549330}" srcId="{677A2629-53B5-49D6-B7C2-0046EE7B51D6}" destId="{95B9EC13-3A22-445F-978F-2EE5E088ECA2}" srcOrd="0" destOrd="0" parTransId="{22576C95-9675-4804-9725-DC275FFD3890}" sibTransId="{551A8BF0-4BC0-43E9-8BFF-591C1C5D7F82}"/>
    <dgm:cxn modelId="{ADE6357F-1865-46B9-A22F-0CB3BD8C4B36}" type="presOf" srcId="{70FC8A67-348D-4827-BE98-3CBAFA641205}" destId="{9BB8C05D-78E1-4A9C-936D-6B6FF4BA690C}" srcOrd="0" destOrd="0" presId="urn:microsoft.com/office/officeart/2008/layout/LinedList"/>
    <dgm:cxn modelId="{F72C008F-13D4-4460-B7EC-5B3A4174EA39}" type="presOf" srcId="{64245BB2-23E8-4A97-B5E9-98B370E11357}" destId="{D627CA24-663D-483A-BD30-D89069BA7323}" srcOrd="0" destOrd="0" presId="urn:microsoft.com/office/officeart/2008/layout/LinedList"/>
    <dgm:cxn modelId="{A17D128F-A9C7-4EF4-9061-911AE1377360}" type="presOf" srcId="{3C859F26-0C54-486B-9317-DCD9086D55B4}" destId="{607FC49D-7A45-4308-BAB7-DA9FA3900CB2}" srcOrd="0" destOrd="0" presId="urn:microsoft.com/office/officeart/2008/layout/LinedList"/>
    <dgm:cxn modelId="{BEE9ED97-6DB2-4A93-932C-0C02B48ECA0D}" srcId="{677A2629-53B5-49D6-B7C2-0046EE7B51D6}" destId="{70FC8A67-348D-4827-BE98-3CBAFA641205}" srcOrd="4" destOrd="0" parTransId="{8E583EA6-4646-44DA-8667-96E276FB2585}" sibTransId="{DAB778D1-C67C-4D52-9F7B-1013B92913F3}"/>
    <dgm:cxn modelId="{03BE2598-101B-46F2-913D-DC85A5ED94F4}" srcId="{677A2629-53B5-49D6-B7C2-0046EE7B51D6}" destId="{48EF60C7-40AC-4BBB-92B1-A96944FDFA90}" srcOrd="8" destOrd="0" parTransId="{9BB59995-469A-4624-9ACB-A1C9461B984D}" sibTransId="{A60B971F-1164-4D51-A5BC-FFEF5873E4E7}"/>
    <dgm:cxn modelId="{7CF4C8C3-C412-4FA1-834F-46BBC55B2C39}" srcId="{677A2629-53B5-49D6-B7C2-0046EE7B51D6}" destId="{F6F979C6-D226-41D4-877B-F59D3F10C398}" srcOrd="7" destOrd="0" parTransId="{BD1CFD50-7C7D-439A-B4A5-778F82AD39B3}" sibTransId="{28E01CD0-8989-47D0-9968-ED1F4951B501}"/>
    <dgm:cxn modelId="{93FA0AC4-4E84-480E-8492-5C66D3DFF388}" type="presOf" srcId="{0113A4C6-BF6E-45B0-A7F5-9750247436C5}" destId="{4B0D68E6-6557-40F9-A205-7DF84696087A}" srcOrd="0" destOrd="0" presId="urn:microsoft.com/office/officeart/2008/layout/LinedList"/>
    <dgm:cxn modelId="{5F0F24D5-8C65-4EE9-AE69-74DFCC2CCA3E}" type="presOf" srcId="{677A2629-53B5-49D6-B7C2-0046EE7B51D6}" destId="{D73390C9-0657-46EF-B160-6EABC18A3376}" srcOrd="0" destOrd="0" presId="urn:microsoft.com/office/officeart/2008/layout/LinedList"/>
    <dgm:cxn modelId="{D64D19D9-C2B4-44F4-BA21-DC320570B796}" srcId="{677A2629-53B5-49D6-B7C2-0046EE7B51D6}" destId="{BF2D4058-D18C-4724-8056-5426D0462441}" srcOrd="6" destOrd="0" parTransId="{EB5A8CAD-DA22-4BD1-9144-A523E26315C6}" sibTransId="{92EC6155-7B0C-4E48-BC0E-862045CFB0CB}"/>
    <dgm:cxn modelId="{974264EC-BB8C-49EA-9347-7451F0A4E823}" type="presOf" srcId="{95B9EC13-3A22-445F-978F-2EE5E088ECA2}" destId="{1CA72BF5-3DA1-4CEE-9290-E6B8F3FB03B7}" srcOrd="0" destOrd="0" presId="urn:microsoft.com/office/officeart/2008/layout/LinedList"/>
    <dgm:cxn modelId="{5C9CE3EF-062A-44C5-95FE-D775EACB7EFA}" type="presOf" srcId="{BF2D4058-D18C-4724-8056-5426D0462441}" destId="{E6DC8D3B-E90F-4EFE-8254-DE3956D20641}" srcOrd="0" destOrd="0" presId="urn:microsoft.com/office/officeart/2008/layout/LinedList"/>
    <dgm:cxn modelId="{32C8EAF2-A6ED-4417-ACE0-3D94DD5A3E3A}" type="presOf" srcId="{48EF60C7-40AC-4BBB-92B1-A96944FDFA90}" destId="{41CE5366-484E-49CB-BC6B-2BED5BA0BB1F}" srcOrd="0" destOrd="0" presId="urn:microsoft.com/office/officeart/2008/layout/LinedList"/>
    <dgm:cxn modelId="{BAD95EF3-1D68-43A6-8841-C0156752B273}" srcId="{677A2629-53B5-49D6-B7C2-0046EE7B51D6}" destId="{0113A4C6-BF6E-45B0-A7F5-9750247436C5}" srcOrd="3" destOrd="0" parTransId="{22153CDC-6234-4FA9-AF2E-11DFFF720D49}" sibTransId="{C27098EE-43C7-43C5-98D9-43EB1864C9ED}"/>
    <dgm:cxn modelId="{50CB29FE-EA06-437E-A013-3FC02131DB98}" srcId="{677A2629-53B5-49D6-B7C2-0046EE7B51D6}" destId="{64245BB2-23E8-4A97-B5E9-98B370E11357}" srcOrd="2" destOrd="0" parTransId="{6BD256A1-F8F8-4089-9798-87751D7EF267}" sibTransId="{3D658EF0-E113-4644-B15F-A74547A9A378}"/>
    <dgm:cxn modelId="{3C52C64C-AFCC-4C98-B0A7-7635EACBE5C1}" type="presParOf" srcId="{D73390C9-0657-46EF-B160-6EABC18A3376}" destId="{F57EB0F0-543E-44FB-BB9A-0D2AD696ECFE}" srcOrd="0" destOrd="0" presId="urn:microsoft.com/office/officeart/2008/layout/LinedList"/>
    <dgm:cxn modelId="{543DCEC9-B302-41F0-A8B4-5B2F0012EA19}" type="presParOf" srcId="{D73390C9-0657-46EF-B160-6EABC18A3376}" destId="{04AF142B-2844-409E-B137-B2E1C99A56DF}" srcOrd="1" destOrd="0" presId="urn:microsoft.com/office/officeart/2008/layout/LinedList"/>
    <dgm:cxn modelId="{99D197C9-553E-4488-8561-9163A453F3E4}" type="presParOf" srcId="{04AF142B-2844-409E-B137-B2E1C99A56DF}" destId="{1CA72BF5-3DA1-4CEE-9290-E6B8F3FB03B7}" srcOrd="0" destOrd="0" presId="urn:microsoft.com/office/officeart/2008/layout/LinedList"/>
    <dgm:cxn modelId="{010E7EF6-4186-45D1-81B9-BAE249A08C02}" type="presParOf" srcId="{04AF142B-2844-409E-B137-B2E1C99A56DF}" destId="{5A6A7B79-6192-444B-8E78-9D6AA9DFA52B}" srcOrd="1" destOrd="0" presId="urn:microsoft.com/office/officeart/2008/layout/LinedList"/>
    <dgm:cxn modelId="{55C4D9C3-0B49-4C25-9111-E30B9F2369BA}" type="presParOf" srcId="{D73390C9-0657-46EF-B160-6EABC18A3376}" destId="{6D1C4775-0AFB-4C99-8AF1-27413A49CBB2}" srcOrd="2" destOrd="0" presId="urn:microsoft.com/office/officeart/2008/layout/LinedList"/>
    <dgm:cxn modelId="{A31B8AAA-8872-45B4-B177-9942C390B875}" type="presParOf" srcId="{D73390C9-0657-46EF-B160-6EABC18A3376}" destId="{97EDD938-C382-45E0-AF0B-6280065B98A3}" srcOrd="3" destOrd="0" presId="urn:microsoft.com/office/officeart/2008/layout/LinedList"/>
    <dgm:cxn modelId="{CD640CD5-4D9B-49CF-BF49-33025814299C}" type="presParOf" srcId="{97EDD938-C382-45E0-AF0B-6280065B98A3}" destId="{1E18DB32-6C25-4999-8A48-04B9EABB5DAA}" srcOrd="0" destOrd="0" presId="urn:microsoft.com/office/officeart/2008/layout/LinedList"/>
    <dgm:cxn modelId="{D20F6EE8-CE4F-4FF2-AF4F-CA6CEEAD2EDE}" type="presParOf" srcId="{97EDD938-C382-45E0-AF0B-6280065B98A3}" destId="{0D5AC3C9-0A94-491B-87EA-95C593ED5D8D}" srcOrd="1" destOrd="0" presId="urn:microsoft.com/office/officeart/2008/layout/LinedList"/>
    <dgm:cxn modelId="{EC91D126-0180-4531-B70F-184E338C1FE7}" type="presParOf" srcId="{D73390C9-0657-46EF-B160-6EABC18A3376}" destId="{EA89A1FE-F37B-4FBD-B30F-92FC1897BE59}" srcOrd="4" destOrd="0" presId="urn:microsoft.com/office/officeart/2008/layout/LinedList"/>
    <dgm:cxn modelId="{7F96020A-1059-4BCB-9F0E-D444BD0637AF}" type="presParOf" srcId="{D73390C9-0657-46EF-B160-6EABC18A3376}" destId="{01AD361F-B1CA-4D63-A04F-8A150C52461A}" srcOrd="5" destOrd="0" presId="urn:microsoft.com/office/officeart/2008/layout/LinedList"/>
    <dgm:cxn modelId="{573C63F5-BB30-4D9A-9711-A1E9AA823263}" type="presParOf" srcId="{01AD361F-B1CA-4D63-A04F-8A150C52461A}" destId="{D627CA24-663D-483A-BD30-D89069BA7323}" srcOrd="0" destOrd="0" presId="urn:microsoft.com/office/officeart/2008/layout/LinedList"/>
    <dgm:cxn modelId="{48EABEDD-2AB2-4318-A9E3-D29E5F4E3816}" type="presParOf" srcId="{01AD361F-B1CA-4D63-A04F-8A150C52461A}" destId="{471CD325-65C7-4F33-B68E-5A93C0A61E22}" srcOrd="1" destOrd="0" presId="urn:microsoft.com/office/officeart/2008/layout/LinedList"/>
    <dgm:cxn modelId="{B1AD22C8-03B8-4C7A-AE0D-E300762ABF15}" type="presParOf" srcId="{D73390C9-0657-46EF-B160-6EABC18A3376}" destId="{B4787E00-9180-4340-838F-2E13B1E34F86}" srcOrd="6" destOrd="0" presId="urn:microsoft.com/office/officeart/2008/layout/LinedList"/>
    <dgm:cxn modelId="{E4B5C6D6-D3A0-4934-8603-9C09460BC49B}" type="presParOf" srcId="{D73390C9-0657-46EF-B160-6EABC18A3376}" destId="{A43FED08-E144-491D-BE7F-B87309EA8DD4}" srcOrd="7" destOrd="0" presId="urn:microsoft.com/office/officeart/2008/layout/LinedList"/>
    <dgm:cxn modelId="{20BF1E83-665E-4E4D-B1E8-9EFD98BD2AF5}" type="presParOf" srcId="{A43FED08-E144-491D-BE7F-B87309EA8DD4}" destId="{4B0D68E6-6557-40F9-A205-7DF84696087A}" srcOrd="0" destOrd="0" presId="urn:microsoft.com/office/officeart/2008/layout/LinedList"/>
    <dgm:cxn modelId="{F849BB77-7C41-4C05-A582-E829413A7CA1}" type="presParOf" srcId="{A43FED08-E144-491D-BE7F-B87309EA8DD4}" destId="{E81909A2-816E-4E38-8091-CC7FECFB001D}" srcOrd="1" destOrd="0" presId="urn:microsoft.com/office/officeart/2008/layout/LinedList"/>
    <dgm:cxn modelId="{ED6054EB-B80D-464F-A756-0C04047CC056}" type="presParOf" srcId="{D73390C9-0657-46EF-B160-6EABC18A3376}" destId="{E34B9AF0-9E7F-49F6-97C0-290741E17269}" srcOrd="8" destOrd="0" presId="urn:microsoft.com/office/officeart/2008/layout/LinedList"/>
    <dgm:cxn modelId="{D8A625C1-3264-4423-91DB-DC2149EB51AE}" type="presParOf" srcId="{D73390C9-0657-46EF-B160-6EABC18A3376}" destId="{80E2310D-F256-4B7A-944D-61773EB219C0}" srcOrd="9" destOrd="0" presId="urn:microsoft.com/office/officeart/2008/layout/LinedList"/>
    <dgm:cxn modelId="{4A4238FF-8378-497F-86FA-A890136BF9F6}" type="presParOf" srcId="{80E2310D-F256-4B7A-944D-61773EB219C0}" destId="{9BB8C05D-78E1-4A9C-936D-6B6FF4BA690C}" srcOrd="0" destOrd="0" presId="urn:microsoft.com/office/officeart/2008/layout/LinedList"/>
    <dgm:cxn modelId="{A6292C6F-B178-4C3F-8586-195258F15A28}" type="presParOf" srcId="{80E2310D-F256-4B7A-944D-61773EB219C0}" destId="{A848DBA1-27F9-4993-9025-56ABD30A6973}" srcOrd="1" destOrd="0" presId="urn:microsoft.com/office/officeart/2008/layout/LinedList"/>
    <dgm:cxn modelId="{9FC38F36-FC11-4B24-9567-A1479A37173A}" type="presParOf" srcId="{D73390C9-0657-46EF-B160-6EABC18A3376}" destId="{69FAFF99-9165-4733-8A40-E068D9F2FE82}" srcOrd="10" destOrd="0" presId="urn:microsoft.com/office/officeart/2008/layout/LinedList"/>
    <dgm:cxn modelId="{9AB9D1C9-18DB-40BF-BEA5-9CE1F91E327E}" type="presParOf" srcId="{D73390C9-0657-46EF-B160-6EABC18A3376}" destId="{CF905525-4125-413A-A870-CB46C803F9DD}" srcOrd="11" destOrd="0" presId="urn:microsoft.com/office/officeart/2008/layout/LinedList"/>
    <dgm:cxn modelId="{5432195C-1326-49D8-88FD-1147FA4182A7}" type="presParOf" srcId="{CF905525-4125-413A-A870-CB46C803F9DD}" destId="{607FC49D-7A45-4308-BAB7-DA9FA3900CB2}" srcOrd="0" destOrd="0" presId="urn:microsoft.com/office/officeart/2008/layout/LinedList"/>
    <dgm:cxn modelId="{18753D53-C232-463F-BE84-7A7E9184CE0F}" type="presParOf" srcId="{CF905525-4125-413A-A870-CB46C803F9DD}" destId="{0E9F98E1-E26E-4877-891F-8DCC53202E1B}" srcOrd="1" destOrd="0" presId="urn:microsoft.com/office/officeart/2008/layout/LinedList"/>
    <dgm:cxn modelId="{B8C21D7E-45FB-4965-974A-9EF7CC7FCD03}" type="presParOf" srcId="{D73390C9-0657-46EF-B160-6EABC18A3376}" destId="{D73E7EE8-487F-410D-91F2-0F35D26908FD}" srcOrd="12" destOrd="0" presId="urn:microsoft.com/office/officeart/2008/layout/LinedList"/>
    <dgm:cxn modelId="{55DABA2F-325C-4C13-BC40-86FD1B738AFB}" type="presParOf" srcId="{D73390C9-0657-46EF-B160-6EABC18A3376}" destId="{D16809EA-814F-4701-A3D6-80FBCB2CA54D}" srcOrd="13" destOrd="0" presId="urn:microsoft.com/office/officeart/2008/layout/LinedList"/>
    <dgm:cxn modelId="{10BD8BF6-38AD-4538-8BF5-B95521B3F6B3}" type="presParOf" srcId="{D16809EA-814F-4701-A3D6-80FBCB2CA54D}" destId="{E6DC8D3B-E90F-4EFE-8254-DE3956D20641}" srcOrd="0" destOrd="0" presId="urn:microsoft.com/office/officeart/2008/layout/LinedList"/>
    <dgm:cxn modelId="{10170971-9DCC-469D-AE1F-5221AA0836F7}" type="presParOf" srcId="{D16809EA-814F-4701-A3D6-80FBCB2CA54D}" destId="{2A2138B5-2927-4AE6-96EC-DC6462377320}" srcOrd="1" destOrd="0" presId="urn:microsoft.com/office/officeart/2008/layout/LinedList"/>
    <dgm:cxn modelId="{938A6991-B688-4D3F-A852-E124C80A83A0}" type="presParOf" srcId="{D73390C9-0657-46EF-B160-6EABC18A3376}" destId="{A1ADD451-7CC7-458F-B4C0-FA370DB2509C}" srcOrd="14" destOrd="0" presId="urn:microsoft.com/office/officeart/2008/layout/LinedList"/>
    <dgm:cxn modelId="{36E0680C-CFC0-4786-A98C-70A2A839B632}" type="presParOf" srcId="{D73390C9-0657-46EF-B160-6EABC18A3376}" destId="{AE8252DB-1C21-4907-943C-E2BF264C0B7B}" srcOrd="15" destOrd="0" presId="urn:microsoft.com/office/officeart/2008/layout/LinedList"/>
    <dgm:cxn modelId="{FB1A841C-AFA7-4596-93A1-DAE355CEF22A}" type="presParOf" srcId="{AE8252DB-1C21-4907-943C-E2BF264C0B7B}" destId="{A4A1B0FF-EEFD-4561-8721-0213E2C0CD89}" srcOrd="0" destOrd="0" presId="urn:microsoft.com/office/officeart/2008/layout/LinedList"/>
    <dgm:cxn modelId="{7678E024-5CF9-4CBD-9168-944701063813}" type="presParOf" srcId="{AE8252DB-1C21-4907-943C-E2BF264C0B7B}" destId="{DC970367-F953-4B29-B02D-117CA68CCCB3}" srcOrd="1" destOrd="0" presId="urn:microsoft.com/office/officeart/2008/layout/LinedList"/>
    <dgm:cxn modelId="{C8093068-700A-4FCD-BA58-C9824FBE5F17}" type="presParOf" srcId="{D73390C9-0657-46EF-B160-6EABC18A3376}" destId="{AA306059-9942-4EC9-8E0F-AB52A6411ED5}" srcOrd="16" destOrd="0" presId="urn:microsoft.com/office/officeart/2008/layout/LinedList"/>
    <dgm:cxn modelId="{57B8C7F7-D0A0-40E0-A15C-F9C17C4CEA0A}" type="presParOf" srcId="{D73390C9-0657-46EF-B160-6EABC18A3376}" destId="{A7ADD9B3-3B6F-43A4-A504-63D847217D78}" srcOrd="17" destOrd="0" presId="urn:microsoft.com/office/officeart/2008/layout/LinedList"/>
    <dgm:cxn modelId="{788CE5EB-2691-470F-9C54-592CE6277186}" type="presParOf" srcId="{A7ADD9B3-3B6F-43A4-A504-63D847217D78}" destId="{41CE5366-484E-49CB-BC6B-2BED5BA0BB1F}" srcOrd="0" destOrd="0" presId="urn:microsoft.com/office/officeart/2008/layout/LinedList"/>
    <dgm:cxn modelId="{0B84C8A9-D6CA-4B7C-B4F4-B971196424E9}" type="presParOf" srcId="{A7ADD9B3-3B6F-43A4-A504-63D847217D78}" destId="{4D1BA7E9-6CA8-47FC-ABC7-7D8615B0AB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7005F0-9011-4B6D-89E3-962EC2A53B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AC5E80-FD99-4726-AE28-4C661C38C965}">
      <dgm:prSet/>
      <dgm:spPr/>
      <dgm:t>
        <a:bodyPr/>
        <a:lstStyle/>
        <a:p>
          <a:r>
            <a:rPr lang="vi-VN"/>
            <a:t>Bước 1: chuẩn hoá, đưa các giá trị về rij thuộc [0,1] </a:t>
          </a:r>
          <a:endParaRPr lang="en-US"/>
        </a:p>
      </dgm:t>
    </dgm:pt>
    <dgm:pt modelId="{33820D76-F47B-44A3-A8F2-AD1F02AE916F}" type="parTrans" cxnId="{2AAA4ABA-5DB8-4CED-9EF8-7DEBCB8BF9FB}">
      <dgm:prSet/>
      <dgm:spPr/>
      <dgm:t>
        <a:bodyPr/>
        <a:lstStyle/>
        <a:p>
          <a:endParaRPr lang="en-US"/>
        </a:p>
      </dgm:t>
    </dgm:pt>
    <dgm:pt modelId="{43E4A213-7A80-4673-A3A9-156FC843316F}" type="sibTrans" cxnId="{2AAA4ABA-5DB8-4CED-9EF8-7DEBCB8BF9FB}">
      <dgm:prSet/>
      <dgm:spPr/>
      <dgm:t>
        <a:bodyPr/>
        <a:lstStyle/>
        <a:p>
          <a:endParaRPr lang="en-US"/>
        </a:p>
      </dgm:t>
    </dgm:pt>
    <dgm:pt modelId="{382E1386-C730-4C67-AF14-90AEA0450419}">
      <dgm:prSet/>
      <dgm:spPr/>
      <dgm:t>
        <a:bodyPr/>
        <a:lstStyle/>
        <a:p>
          <a:r>
            <a:rPr lang="vi-VN"/>
            <a:t>Bước 2: tính giá trị theo trọng số vij = rij * wj </a:t>
          </a:r>
          <a:endParaRPr lang="en-US"/>
        </a:p>
      </dgm:t>
    </dgm:pt>
    <dgm:pt modelId="{5F156FCB-6E1A-44AA-8B19-C69DFEE3EF13}" type="parTrans" cxnId="{6C1EE56C-F309-455A-A251-7879869E68A1}">
      <dgm:prSet/>
      <dgm:spPr/>
      <dgm:t>
        <a:bodyPr/>
        <a:lstStyle/>
        <a:p>
          <a:endParaRPr lang="en-US"/>
        </a:p>
      </dgm:t>
    </dgm:pt>
    <dgm:pt modelId="{BBF6E241-B4D3-424E-B06D-585423F98B5F}" type="sibTrans" cxnId="{6C1EE56C-F309-455A-A251-7879869E68A1}">
      <dgm:prSet/>
      <dgm:spPr/>
      <dgm:t>
        <a:bodyPr/>
        <a:lstStyle/>
        <a:p>
          <a:endParaRPr lang="en-US"/>
        </a:p>
      </dgm:t>
    </dgm:pt>
    <dgm:pt modelId="{B86E4679-C24F-41A2-B2BE-AA67993EE0C1}">
      <dgm:prSet/>
      <dgm:spPr/>
      <dgm:t>
        <a:bodyPr/>
        <a:lstStyle/>
        <a:p>
          <a:r>
            <a:rPr lang="vi-VN"/>
            <a:t>Bước 3: tính các giải pháp lý tưởng A* = (v1*,v2*,…,vn*), với vj* là giá trị tốt nhất của Xj A– = (v1–,v2–,…,vn–), với vj– là giá trị xấu nhất của Xj </a:t>
          </a:r>
          <a:endParaRPr lang="en-US"/>
        </a:p>
      </dgm:t>
    </dgm:pt>
    <dgm:pt modelId="{F66BCF31-D59C-4121-97FB-2F0F55454466}" type="parTrans" cxnId="{9F98E212-E4BE-4FE6-A16F-342C8DF64F08}">
      <dgm:prSet/>
      <dgm:spPr/>
      <dgm:t>
        <a:bodyPr/>
        <a:lstStyle/>
        <a:p>
          <a:endParaRPr lang="en-US"/>
        </a:p>
      </dgm:t>
    </dgm:pt>
    <dgm:pt modelId="{A607C002-D7A8-44EC-9334-8FB64F2B8CBD}" type="sibTrans" cxnId="{9F98E212-E4BE-4FE6-A16F-342C8DF64F08}">
      <dgm:prSet/>
      <dgm:spPr/>
      <dgm:t>
        <a:bodyPr/>
        <a:lstStyle/>
        <a:p>
          <a:endParaRPr lang="en-US"/>
        </a:p>
      </dgm:t>
    </dgm:pt>
    <dgm:pt modelId="{4AB5108A-AAE9-4708-A6EE-CE6E79D6AF85}">
      <dgm:prSet/>
      <dgm:spPr/>
      <dgm:t>
        <a:bodyPr/>
        <a:lstStyle/>
        <a:p>
          <a:r>
            <a:rPr lang="vi-VN"/>
            <a:t>Bước 4: tính khoảng cách so với A*, A– Si* = (</a:t>
          </a:r>
          <a:r>
            <a:rPr lang="el-GR"/>
            <a:t>Σ</a:t>
          </a:r>
          <a:r>
            <a:rPr lang="vi-VN"/>
            <a:t>j (vij – vj*)2)1/2, Si– = (</a:t>
          </a:r>
          <a:r>
            <a:rPr lang="el-GR"/>
            <a:t>Σ</a:t>
          </a:r>
          <a:r>
            <a:rPr lang="vi-VN"/>
            <a:t>j (vij – vj–)2)1/2 </a:t>
          </a:r>
          <a:endParaRPr lang="en-US"/>
        </a:p>
      </dgm:t>
    </dgm:pt>
    <dgm:pt modelId="{89045D8F-76A0-41BD-ACAE-30AC8B8F5993}" type="parTrans" cxnId="{03920026-3079-4818-ABAD-9F8547BD69B1}">
      <dgm:prSet/>
      <dgm:spPr/>
      <dgm:t>
        <a:bodyPr/>
        <a:lstStyle/>
        <a:p>
          <a:endParaRPr lang="en-US"/>
        </a:p>
      </dgm:t>
    </dgm:pt>
    <dgm:pt modelId="{0E50D9E0-8364-4032-A4BA-49219D085ED7}" type="sibTrans" cxnId="{03920026-3079-4818-ABAD-9F8547BD69B1}">
      <dgm:prSet/>
      <dgm:spPr/>
      <dgm:t>
        <a:bodyPr/>
        <a:lstStyle/>
        <a:p>
          <a:endParaRPr lang="en-US"/>
        </a:p>
      </dgm:t>
    </dgm:pt>
    <dgm:pt modelId="{B9ECD4BD-72C2-4CD9-96B6-DE64F5331DB0}">
      <dgm:prSet/>
      <dgm:spPr/>
      <dgm:t>
        <a:bodyPr/>
        <a:lstStyle/>
        <a:p>
          <a:r>
            <a:rPr lang="vi-VN"/>
            <a:t>Bước 5: tính độ tương tự: Ci* = Si– / (Si*+Si–)</a:t>
          </a:r>
          <a:endParaRPr lang="en-US"/>
        </a:p>
      </dgm:t>
    </dgm:pt>
    <dgm:pt modelId="{7F2064F1-B549-4328-B446-FB1A58E072C3}" type="parTrans" cxnId="{ED866BB5-462F-4731-B34F-C64E7BB2624F}">
      <dgm:prSet/>
      <dgm:spPr/>
      <dgm:t>
        <a:bodyPr/>
        <a:lstStyle/>
        <a:p>
          <a:endParaRPr lang="en-US"/>
        </a:p>
      </dgm:t>
    </dgm:pt>
    <dgm:pt modelId="{09E895B5-5CB1-422B-BC5F-D2FF1052E7B7}" type="sibTrans" cxnId="{ED866BB5-462F-4731-B34F-C64E7BB2624F}">
      <dgm:prSet/>
      <dgm:spPr/>
      <dgm:t>
        <a:bodyPr/>
        <a:lstStyle/>
        <a:p>
          <a:endParaRPr lang="en-US"/>
        </a:p>
      </dgm:t>
    </dgm:pt>
    <dgm:pt modelId="{5941B7B8-980C-473A-8E4E-6C5903FB0DCB}" type="pres">
      <dgm:prSet presAssocID="{F07005F0-9011-4B6D-89E3-962EC2A53BAC}" presName="outerComposite" presStyleCnt="0">
        <dgm:presLayoutVars>
          <dgm:chMax val="5"/>
          <dgm:dir/>
          <dgm:resizeHandles val="exact"/>
        </dgm:presLayoutVars>
      </dgm:prSet>
      <dgm:spPr/>
    </dgm:pt>
    <dgm:pt modelId="{A9EA38CA-533B-4A25-8BD1-12450AF73315}" type="pres">
      <dgm:prSet presAssocID="{F07005F0-9011-4B6D-89E3-962EC2A53BAC}" presName="dummyMaxCanvas" presStyleCnt="0">
        <dgm:presLayoutVars/>
      </dgm:prSet>
      <dgm:spPr/>
    </dgm:pt>
    <dgm:pt modelId="{91AE7A51-7F75-4027-969F-26E23EA3200D}" type="pres">
      <dgm:prSet presAssocID="{F07005F0-9011-4B6D-89E3-962EC2A53BAC}" presName="FiveNodes_1" presStyleLbl="node1" presStyleIdx="0" presStyleCnt="5">
        <dgm:presLayoutVars>
          <dgm:bulletEnabled val="1"/>
        </dgm:presLayoutVars>
      </dgm:prSet>
      <dgm:spPr/>
    </dgm:pt>
    <dgm:pt modelId="{91A599E5-AB2C-4332-8364-2890D3BDBDDB}" type="pres">
      <dgm:prSet presAssocID="{F07005F0-9011-4B6D-89E3-962EC2A53BAC}" presName="FiveNodes_2" presStyleLbl="node1" presStyleIdx="1" presStyleCnt="5">
        <dgm:presLayoutVars>
          <dgm:bulletEnabled val="1"/>
        </dgm:presLayoutVars>
      </dgm:prSet>
      <dgm:spPr/>
    </dgm:pt>
    <dgm:pt modelId="{BD34D660-4E86-4395-BB96-9CBF7C65B8EE}" type="pres">
      <dgm:prSet presAssocID="{F07005F0-9011-4B6D-89E3-962EC2A53BAC}" presName="FiveNodes_3" presStyleLbl="node1" presStyleIdx="2" presStyleCnt="5">
        <dgm:presLayoutVars>
          <dgm:bulletEnabled val="1"/>
        </dgm:presLayoutVars>
      </dgm:prSet>
      <dgm:spPr/>
    </dgm:pt>
    <dgm:pt modelId="{A3E710F4-E897-4DF1-AFB3-2EB090AF0E7E}" type="pres">
      <dgm:prSet presAssocID="{F07005F0-9011-4B6D-89E3-962EC2A53BAC}" presName="FiveNodes_4" presStyleLbl="node1" presStyleIdx="3" presStyleCnt="5">
        <dgm:presLayoutVars>
          <dgm:bulletEnabled val="1"/>
        </dgm:presLayoutVars>
      </dgm:prSet>
      <dgm:spPr/>
    </dgm:pt>
    <dgm:pt modelId="{521D4594-A752-4109-B79C-9DB2E4DAEF88}" type="pres">
      <dgm:prSet presAssocID="{F07005F0-9011-4B6D-89E3-962EC2A53BAC}" presName="FiveNodes_5" presStyleLbl="node1" presStyleIdx="4" presStyleCnt="5">
        <dgm:presLayoutVars>
          <dgm:bulletEnabled val="1"/>
        </dgm:presLayoutVars>
      </dgm:prSet>
      <dgm:spPr/>
    </dgm:pt>
    <dgm:pt modelId="{508B1F8F-E310-427F-8283-AF56A2B6023E}" type="pres">
      <dgm:prSet presAssocID="{F07005F0-9011-4B6D-89E3-962EC2A53BAC}" presName="FiveConn_1-2" presStyleLbl="fgAccFollowNode1" presStyleIdx="0" presStyleCnt="4">
        <dgm:presLayoutVars>
          <dgm:bulletEnabled val="1"/>
        </dgm:presLayoutVars>
      </dgm:prSet>
      <dgm:spPr/>
    </dgm:pt>
    <dgm:pt modelId="{EE463230-7E38-4C9D-988C-AAF85C1AC8A6}" type="pres">
      <dgm:prSet presAssocID="{F07005F0-9011-4B6D-89E3-962EC2A53BAC}" presName="FiveConn_2-3" presStyleLbl="fgAccFollowNode1" presStyleIdx="1" presStyleCnt="4">
        <dgm:presLayoutVars>
          <dgm:bulletEnabled val="1"/>
        </dgm:presLayoutVars>
      </dgm:prSet>
      <dgm:spPr/>
    </dgm:pt>
    <dgm:pt modelId="{26A8AC95-7BF8-4878-B20F-35B18485FFBF}" type="pres">
      <dgm:prSet presAssocID="{F07005F0-9011-4B6D-89E3-962EC2A53BAC}" presName="FiveConn_3-4" presStyleLbl="fgAccFollowNode1" presStyleIdx="2" presStyleCnt="4">
        <dgm:presLayoutVars>
          <dgm:bulletEnabled val="1"/>
        </dgm:presLayoutVars>
      </dgm:prSet>
      <dgm:spPr/>
    </dgm:pt>
    <dgm:pt modelId="{76D36894-29B2-4CE0-AAF4-74DADC681031}" type="pres">
      <dgm:prSet presAssocID="{F07005F0-9011-4B6D-89E3-962EC2A53BAC}" presName="FiveConn_4-5" presStyleLbl="fgAccFollowNode1" presStyleIdx="3" presStyleCnt="4">
        <dgm:presLayoutVars>
          <dgm:bulletEnabled val="1"/>
        </dgm:presLayoutVars>
      </dgm:prSet>
      <dgm:spPr/>
    </dgm:pt>
    <dgm:pt modelId="{CFBADC19-8B72-4CDD-9DBD-1F80BBF4BE80}" type="pres">
      <dgm:prSet presAssocID="{F07005F0-9011-4B6D-89E3-962EC2A53BAC}" presName="FiveNodes_1_text" presStyleLbl="node1" presStyleIdx="4" presStyleCnt="5">
        <dgm:presLayoutVars>
          <dgm:bulletEnabled val="1"/>
        </dgm:presLayoutVars>
      </dgm:prSet>
      <dgm:spPr/>
    </dgm:pt>
    <dgm:pt modelId="{502872DE-7406-4F53-B7FE-548E99EACCE7}" type="pres">
      <dgm:prSet presAssocID="{F07005F0-9011-4B6D-89E3-962EC2A53BAC}" presName="FiveNodes_2_text" presStyleLbl="node1" presStyleIdx="4" presStyleCnt="5">
        <dgm:presLayoutVars>
          <dgm:bulletEnabled val="1"/>
        </dgm:presLayoutVars>
      </dgm:prSet>
      <dgm:spPr/>
    </dgm:pt>
    <dgm:pt modelId="{6F82F8B4-EA90-425A-BECD-444BC43FB38B}" type="pres">
      <dgm:prSet presAssocID="{F07005F0-9011-4B6D-89E3-962EC2A53BAC}" presName="FiveNodes_3_text" presStyleLbl="node1" presStyleIdx="4" presStyleCnt="5">
        <dgm:presLayoutVars>
          <dgm:bulletEnabled val="1"/>
        </dgm:presLayoutVars>
      </dgm:prSet>
      <dgm:spPr/>
    </dgm:pt>
    <dgm:pt modelId="{F841D553-E25A-407F-9F76-59EB0F2083A6}" type="pres">
      <dgm:prSet presAssocID="{F07005F0-9011-4B6D-89E3-962EC2A53BAC}" presName="FiveNodes_4_text" presStyleLbl="node1" presStyleIdx="4" presStyleCnt="5">
        <dgm:presLayoutVars>
          <dgm:bulletEnabled val="1"/>
        </dgm:presLayoutVars>
      </dgm:prSet>
      <dgm:spPr/>
    </dgm:pt>
    <dgm:pt modelId="{315A82E5-0B62-4FFD-AE1A-A43DA9EC5D81}" type="pres">
      <dgm:prSet presAssocID="{F07005F0-9011-4B6D-89E3-962EC2A53BA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F98E212-E4BE-4FE6-A16F-342C8DF64F08}" srcId="{F07005F0-9011-4B6D-89E3-962EC2A53BAC}" destId="{B86E4679-C24F-41A2-B2BE-AA67993EE0C1}" srcOrd="2" destOrd="0" parTransId="{F66BCF31-D59C-4121-97FB-2F0F55454466}" sibTransId="{A607C002-D7A8-44EC-9334-8FB64F2B8CBD}"/>
    <dgm:cxn modelId="{CAA86A17-D73E-4E8E-A963-84356013A2B2}" type="presOf" srcId="{43E4A213-7A80-4673-A3A9-156FC843316F}" destId="{508B1F8F-E310-427F-8283-AF56A2B6023E}" srcOrd="0" destOrd="0" presId="urn:microsoft.com/office/officeart/2005/8/layout/vProcess5"/>
    <dgm:cxn modelId="{865A681A-912B-442C-A537-A1B7F91E3C2F}" type="presOf" srcId="{F07005F0-9011-4B6D-89E3-962EC2A53BAC}" destId="{5941B7B8-980C-473A-8E4E-6C5903FB0DCB}" srcOrd="0" destOrd="0" presId="urn:microsoft.com/office/officeart/2005/8/layout/vProcess5"/>
    <dgm:cxn modelId="{84197324-0B22-4BBC-A534-6BEE2E89E596}" type="presOf" srcId="{B86E4679-C24F-41A2-B2BE-AA67993EE0C1}" destId="{6F82F8B4-EA90-425A-BECD-444BC43FB38B}" srcOrd="1" destOrd="0" presId="urn:microsoft.com/office/officeart/2005/8/layout/vProcess5"/>
    <dgm:cxn modelId="{03920026-3079-4818-ABAD-9F8547BD69B1}" srcId="{F07005F0-9011-4B6D-89E3-962EC2A53BAC}" destId="{4AB5108A-AAE9-4708-A6EE-CE6E79D6AF85}" srcOrd="3" destOrd="0" parTransId="{89045D8F-76A0-41BD-ACAE-30AC8B8F5993}" sibTransId="{0E50D9E0-8364-4032-A4BA-49219D085ED7}"/>
    <dgm:cxn modelId="{4E8A672E-A4B4-4D8E-9AF1-8FE46303DD23}" type="presOf" srcId="{382E1386-C730-4C67-AF14-90AEA0450419}" destId="{91A599E5-AB2C-4332-8364-2890D3BDBDDB}" srcOrd="0" destOrd="0" presId="urn:microsoft.com/office/officeart/2005/8/layout/vProcess5"/>
    <dgm:cxn modelId="{B751483E-875B-4821-8515-ABEE31D336AF}" type="presOf" srcId="{0E50D9E0-8364-4032-A4BA-49219D085ED7}" destId="{76D36894-29B2-4CE0-AAF4-74DADC681031}" srcOrd="0" destOrd="0" presId="urn:microsoft.com/office/officeart/2005/8/layout/vProcess5"/>
    <dgm:cxn modelId="{5D0AB45E-7373-4D61-8D90-F3957BF0CEF8}" type="presOf" srcId="{382E1386-C730-4C67-AF14-90AEA0450419}" destId="{502872DE-7406-4F53-B7FE-548E99EACCE7}" srcOrd="1" destOrd="0" presId="urn:microsoft.com/office/officeart/2005/8/layout/vProcess5"/>
    <dgm:cxn modelId="{6C1EE56C-F309-455A-A251-7879869E68A1}" srcId="{F07005F0-9011-4B6D-89E3-962EC2A53BAC}" destId="{382E1386-C730-4C67-AF14-90AEA0450419}" srcOrd="1" destOrd="0" parTransId="{5F156FCB-6E1A-44AA-8B19-C69DFEE3EF13}" sibTransId="{BBF6E241-B4D3-424E-B06D-585423F98B5F}"/>
    <dgm:cxn modelId="{653F0854-F020-44C3-A71A-34CA356CE8EE}" type="presOf" srcId="{B9ECD4BD-72C2-4CD9-96B6-DE64F5331DB0}" destId="{521D4594-A752-4109-B79C-9DB2E4DAEF88}" srcOrd="0" destOrd="0" presId="urn:microsoft.com/office/officeart/2005/8/layout/vProcess5"/>
    <dgm:cxn modelId="{11522E7C-2635-4F52-A0B3-522AA9D33BC9}" type="presOf" srcId="{A8AC5E80-FD99-4726-AE28-4C661C38C965}" destId="{CFBADC19-8B72-4CDD-9DBD-1F80BBF4BE80}" srcOrd="1" destOrd="0" presId="urn:microsoft.com/office/officeart/2005/8/layout/vProcess5"/>
    <dgm:cxn modelId="{985D9594-3168-4443-8CEB-AFD5116BCF00}" type="presOf" srcId="{4AB5108A-AAE9-4708-A6EE-CE6E79D6AF85}" destId="{A3E710F4-E897-4DF1-AFB3-2EB090AF0E7E}" srcOrd="0" destOrd="0" presId="urn:microsoft.com/office/officeart/2005/8/layout/vProcess5"/>
    <dgm:cxn modelId="{ED866BB5-462F-4731-B34F-C64E7BB2624F}" srcId="{F07005F0-9011-4B6D-89E3-962EC2A53BAC}" destId="{B9ECD4BD-72C2-4CD9-96B6-DE64F5331DB0}" srcOrd="4" destOrd="0" parTransId="{7F2064F1-B549-4328-B446-FB1A58E072C3}" sibTransId="{09E895B5-5CB1-422B-BC5F-D2FF1052E7B7}"/>
    <dgm:cxn modelId="{2AAA4ABA-5DB8-4CED-9EF8-7DEBCB8BF9FB}" srcId="{F07005F0-9011-4B6D-89E3-962EC2A53BAC}" destId="{A8AC5E80-FD99-4726-AE28-4C661C38C965}" srcOrd="0" destOrd="0" parTransId="{33820D76-F47B-44A3-A8F2-AD1F02AE916F}" sibTransId="{43E4A213-7A80-4673-A3A9-156FC843316F}"/>
    <dgm:cxn modelId="{9639BBBA-1136-474A-A23A-407428920EF1}" type="presOf" srcId="{BBF6E241-B4D3-424E-B06D-585423F98B5F}" destId="{EE463230-7E38-4C9D-988C-AAF85C1AC8A6}" srcOrd="0" destOrd="0" presId="urn:microsoft.com/office/officeart/2005/8/layout/vProcess5"/>
    <dgm:cxn modelId="{52D097C0-BC74-4CF3-A38F-4247EBF5CE77}" type="presOf" srcId="{4AB5108A-AAE9-4708-A6EE-CE6E79D6AF85}" destId="{F841D553-E25A-407F-9F76-59EB0F2083A6}" srcOrd="1" destOrd="0" presId="urn:microsoft.com/office/officeart/2005/8/layout/vProcess5"/>
    <dgm:cxn modelId="{A3AA22C9-7FA8-481C-9C07-F72B50496DE6}" type="presOf" srcId="{B86E4679-C24F-41A2-B2BE-AA67993EE0C1}" destId="{BD34D660-4E86-4395-BB96-9CBF7C65B8EE}" srcOrd="0" destOrd="0" presId="urn:microsoft.com/office/officeart/2005/8/layout/vProcess5"/>
    <dgm:cxn modelId="{AA931DEA-926E-4813-9092-581F5046B678}" type="presOf" srcId="{A8AC5E80-FD99-4726-AE28-4C661C38C965}" destId="{91AE7A51-7F75-4027-969F-26E23EA3200D}" srcOrd="0" destOrd="0" presId="urn:microsoft.com/office/officeart/2005/8/layout/vProcess5"/>
    <dgm:cxn modelId="{A3DA00EF-19C8-498A-A4E5-28ECC6C2FE82}" type="presOf" srcId="{B9ECD4BD-72C2-4CD9-96B6-DE64F5331DB0}" destId="{315A82E5-0B62-4FFD-AE1A-A43DA9EC5D81}" srcOrd="1" destOrd="0" presId="urn:microsoft.com/office/officeart/2005/8/layout/vProcess5"/>
    <dgm:cxn modelId="{B8E401F7-FD11-46F0-B815-0006B8797B4C}" type="presOf" srcId="{A607C002-D7A8-44EC-9334-8FB64F2B8CBD}" destId="{26A8AC95-7BF8-4878-B20F-35B18485FFBF}" srcOrd="0" destOrd="0" presId="urn:microsoft.com/office/officeart/2005/8/layout/vProcess5"/>
    <dgm:cxn modelId="{33E89F47-A374-4E0A-BFB4-73DA530B5379}" type="presParOf" srcId="{5941B7B8-980C-473A-8E4E-6C5903FB0DCB}" destId="{A9EA38CA-533B-4A25-8BD1-12450AF73315}" srcOrd="0" destOrd="0" presId="urn:microsoft.com/office/officeart/2005/8/layout/vProcess5"/>
    <dgm:cxn modelId="{EFB8D6A7-7CA9-4CF9-B55E-27A5484985BE}" type="presParOf" srcId="{5941B7B8-980C-473A-8E4E-6C5903FB0DCB}" destId="{91AE7A51-7F75-4027-969F-26E23EA3200D}" srcOrd="1" destOrd="0" presId="urn:microsoft.com/office/officeart/2005/8/layout/vProcess5"/>
    <dgm:cxn modelId="{81CCD6BC-9322-4433-9277-9E3C5442C43A}" type="presParOf" srcId="{5941B7B8-980C-473A-8E4E-6C5903FB0DCB}" destId="{91A599E5-AB2C-4332-8364-2890D3BDBDDB}" srcOrd="2" destOrd="0" presId="urn:microsoft.com/office/officeart/2005/8/layout/vProcess5"/>
    <dgm:cxn modelId="{4C7C1101-2514-4FED-A139-0805C413FBC1}" type="presParOf" srcId="{5941B7B8-980C-473A-8E4E-6C5903FB0DCB}" destId="{BD34D660-4E86-4395-BB96-9CBF7C65B8EE}" srcOrd="3" destOrd="0" presId="urn:microsoft.com/office/officeart/2005/8/layout/vProcess5"/>
    <dgm:cxn modelId="{3964818B-AB4B-4A9B-A78D-8E2231065F0C}" type="presParOf" srcId="{5941B7B8-980C-473A-8E4E-6C5903FB0DCB}" destId="{A3E710F4-E897-4DF1-AFB3-2EB090AF0E7E}" srcOrd="4" destOrd="0" presId="urn:microsoft.com/office/officeart/2005/8/layout/vProcess5"/>
    <dgm:cxn modelId="{B36BD5BC-0EF0-48DD-8192-BD04834A4D4B}" type="presParOf" srcId="{5941B7B8-980C-473A-8E4E-6C5903FB0DCB}" destId="{521D4594-A752-4109-B79C-9DB2E4DAEF88}" srcOrd="5" destOrd="0" presId="urn:microsoft.com/office/officeart/2005/8/layout/vProcess5"/>
    <dgm:cxn modelId="{5A41E0B5-A80B-47B5-A0A2-125BEAAF8127}" type="presParOf" srcId="{5941B7B8-980C-473A-8E4E-6C5903FB0DCB}" destId="{508B1F8F-E310-427F-8283-AF56A2B6023E}" srcOrd="6" destOrd="0" presId="urn:microsoft.com/office/officeart/2005/8/layout/vProcess5"/>
    <dgm:cxn modelId="{801F9819-7500-439C-A34C-D94A42E61C4C}" type="presParOf" srcId="{5941B7B8-980C-473A-8E4E-6C5903FB0DCB}" destId="{EE463230-7E38-4C9D-988C-AAF85C1AC8A6}" srcOrd="7" destOrd="0" presId="urn:microsoft.com/office/officeart/2005/8/layout/vProcess5"/>
    <dgm:cxn modelId="{1458E571-3C12-452F-B6A9-54F28F8F976E}" type="presParOf" srcId="{5941B7B8-980C-473A-8E4E-6C5903FB0DCB}" destId="{26A8AC95-7BF8-4878-B20F-35B18485FFBF}" srcOrd="8" destOrd="0" presId="urn:microsoft.com/office/officeart/2005/8/layout/vProcess5"/>
    <dgm:cxn modelId="{3B2E31F3-864D-44B3-944D-3ABF9478ADD9}" type="presParOf" srcId="{5941B7B8-980C-473A-8E4E-6C5903FB0DCB}" destId="{76D36894-29B2-4CE0-AAF4-74DADC681031}" srcOrd="9" destOrd="0" presId="urn:microsoft.com/office/officeart/2005/8/layout/vProcess5"/>
    <dgm:cxn modelId="{42916CAC-9477-4468-BD84-209E596797BD}" type="presParOf" srcId="{5941B7B8-980C-473A-8E4E-6C5903FB0DCB}" destId="{CFBADC19-8B72-4CDD-9DBD-1F80BBF4BE80}" srcOrd="10" destOrd="0" presId="urn:microsoft.com/office/officeart/2005/8/layout/vProcess5"/>
    <dgm:cxn modelId="{EF8B414C-EE77-4F53-B3E0-8438EC259AEA}" type="presParOf" srcId="{5941B7B8-980C-473A-8E4E-6C5903FB0DCB}" destId="{502872DE-7406-4F53-B7FE-548E99EACCE7}" srcOrd="11" destOrd="0" presId="urn:microsoft.com/office/officeart/2005/8/layout/vProcess5"/>
    <dgm:cxn modelId="{C15CDBE7-4C13-4213-A1C5-FDB20F0AA6C5}" type="presParOf" srcId="{5941B7B8-980C-473A-8E4E-6C5903FB0DCB}" destId="{6F82F8B4-EA90-425A-BECD-444BC43FB38B}" srcOrd="12" destOrd="0" presId="urn:microsoft.com/office/officeart/2005/8/layout/vProcess5"/>
    <dgm:cxn modelId="{DE5D228F-A98E-4D58-A948-57C17CAE2DC4}" type="presParOf" srcId="{5941B7B8-980C-473A-8E4E-6C5903FB0DCB}" destId="{F841D553-E25A-407F-9F76-59EB0F2083A6}" srcOrd="13" destOrd="0" presId="urn:microsoft.com/office/officeart/2005/8/layout/vProcess5"/>
    <dgm:cxn modelId="{90110252-BB12-4710-BF81-9EAADB7A55AF}" type="presParOf" srcId="{5941B7B8-980C-473A-8E4E-6C5903FB0DCB}" destId="{315A82E5-0B62-4FFD-AE1A-A43DA9EC5D8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8C60C-276B-458C-A490-66994A8E91F9}">
      <dsp:nvSpPr>
        <dsp:cNvPr id="0" name=""/>
        <dsp:cNvSpPr/>
      </dsp:nvSpPr>
      <dsp:spPr>
        <a:xfrm>
          <a:off x="381000" y="0"/>
          <a:ext cx="5334000" cy="533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611DA-63BD-4D48-9F4F-5A10FA0D8553}">
      <dsp:nvSpPr>
        <dsp:cNvPr id="0" name=""/>
        <dsp:cNvSpPr/>
      </dsp:nvSpPr>
      <dsp:spPr>
        <a:xfrm>
          <a:off x="887730" y="506729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nhận thức</a:t>
          </a:r>
          <a:endParaRPr lang="en-US" sz="2900" kern="1200"/>
        </a:p>
      </dsp:txBody>
      <dsp:txXfrm>
        <a:off x="989280" y="608279"/>
        <a:ext cx="1877160" cy="1877160"/>
      </dsp:txXfrm>
    </dsp:sp>
    <dsp:sp modelId="{5757DBA8-F1D4-48AA-BA9C-3306855C01A3}">
      <dsp:nvSpPr>
        <dsp:cNvPr id="0" name=""/>
        <dsp:cNvSpPr/>
      </dsp:nvSpPr>
      <dsp:spPr>
        <a:xfrm>
          <a:off x="3128010" y="506729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kinh tế</a:t>
          </a:r>
          <a:endParaRPr lang="en-US" sz="2900" kern="1200"/>
        </a:p>
      </dsp:txBody>
      <dsp:txXfrm>
        <a:off x="3229560" y="608279"/>
        <a:ext cx="1877160" cy="1877160"/>
      </dsp:txXfrm>
    </dsp:sp>
    <dsp:sp modelId="{6CEB0C7B-135D-4B3E-8F31-D0253D1B15C6}">
      <dsp:nvSpPr>
        <dsp:cNvPr id="0" name=""/>
        <dsp:cNvSpPr/>
      </dsp:nvSpPr>
      <dsp:spPr>
        <a:xfrm>
          <a:off x="887730" y="2747010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thời gian</a:t>
          </a:r>
          <a:endParaRPr lang="en-US" sz="2900" kern="1200"/>
        </a:p>
      </dsp:txBody>
      <dsp:txXfrm>
        <a:off x="989280" y="2848560"/>
        <a:ext cx="1877160" cy="1877160"/>
      </dsp:txXfrm>
    </dsp:sp>
    <dsp:sp modelId="{83BFB810-460D-4286-A4CD-C786D3996B3E}">
      <dsp:nvSpPr>
        <dsp:cNvPr id="0" name=""/>
        <dsp:cNvSpPr/>
      </dsp:nvSpPr>
      <dsp:spPr>
        <a:xfrm>
          <a:off x="3128010" y="2747010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áp lực cạnh tranh</a:t>
          </a:r>
          <a:endParaRPr lang="en-US" sz="2900" kern="1200"/>
        </a:p>
      </dsp:txBody>
      <dsp:txXfrm>
        <a:off x="3229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873C9-D39E-4FA6-822E-3BFBC864625F}">
      <dsp:nvSpPr>
        <dsp:cNvPr id="0" name=""/>
        <dsp:cNvSpPr/>
      </dsp:nvSpPr>
      <dsp:spPr>
        <a:xfrm>
          <a:off x="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0E14-1F1C-4D26-BB17-9E68DC0EDB7B}">
      <dsp:nvSpPr>
        <dsp:cNvPr id="0" name=""/>
        <dsp:cNvSpPr/>
      </dsp:nvSpPr>
      <dsp:spPr>
        <a:xfrm>
          <a:off x="333375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Công nghệ- Thông tin- Máy tính</a:t>
          </a:r>
          <a:endParaRPr lang="en-US" sz="2900" kern="1200"/>
        </a:p>
      </dsp:txBody>
      <dsp:txXfrm>
        <a:off x="389178" y="1170578"/>
        <a:ext cx="2888768" cy="1793632"/>
      </dsp:txXfrm>
    </dsp:sp>
    <dsp:sp modelId="{D6EDAB62-EC39-4888-A912-F424725E5F79}">
      <dsp:nvSpPr>
        <dsp:cNvPr id="0" name=""/>
        <dsp:cNvSpPr/>
      </dsp:nvSpPr>
      <dsp:spPr>
        <a:xfrm>
          <a:off x="3667125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D27A-6158-4D56-BD9B-0B6930E698D5}">
      <dsp:nvSpPr>
        <dsp:cNvPr id="0" name=""/>
        <dsp:cNvSpPr/>
      </dsp:nvSpPr>
      <dsp:spPr>
        <a:xfrm>
          <a:off x="4000500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Tính cạnh tranh – Sự phức tạp về cấu trúc</a:t>
          </a:r>
          <a:endParaRPr lang="en-US" sz="2900" kern="1200"/>
        </a:p>
      </dsp:txBody>
      <dsp:txXfrm>
        <a:off x="4056303" y="1170578"/>
        <a:ext cx="2888768" cy="1793632"/>
      </dsp:txXfrm>
    </dsp:sp>
    <dsp:sp modelId="{48B11485-ABAF-4328-909D-A318271E4E5F}">
      <dsp:nvSpPr>
        <dsp:cNvPr id="0" name=""/>
        <dsp:cNvSpPr/>
      </dsp:nvSpPr>
      <dsp:spPr>
        <a:xfrm>
          <a:off x="733425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028A0-AF4C-4C57-B692-F93A60C8CCA2}">
      <dsp:nvSpPr>
        <dsp:cNvPr id="0" name=""/>
        <dsp:cNvSpPr/>
      </dsp:nvSpPr>
      <dsp:spPr>
        <a:xfrm>
          <a:off x="7667624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Các thay đổi biến động</a:t>
          </a:r>
          <a:endParaRPr lang="en-US" sz="2900" kern="1200"/>
        </a:p>
      </dsp:txBody>
      <dsp:txXfrm>
        <a:off x="7723427" y="1170578"/>
        <a:ext cx="2888768" cy="1793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48E07-2D14-486C-A8A8-7ED68350989D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1A23D-F1EE-4CB2-A0A9-CBCFA0D00372}">
      <dsp:nvSpPr>
        <dsp:cNvPr id="0" name=""/>
        <dsp:cNvSpPr/>
      </dsp:nvSpPr>
      <dsp:spPr>
        <a:xfrm>
          <a:off x="0" y="0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Hệ thống cần cung cấp đầy đủ các  chức năng để hỗ trợ ban giám đốc thực hiện quản lý và truy xuất các thông tin sau:</a:t>
          </a:r>
          <a:endParaRPr lang="en-US" sz="1700" kern="1200"/>
        </a:p>
      </dsp:txBody>
      <dsp:txXfrm>
        <a:off x="0" y="0"/>
        <a:ext cx="6096000" cy="666750"/>
      </dsp:txXfrm>
    </dsp:sp>
    <dsp:sp modelId="{4679D170-7684-485F-A482-F969B750C06C}">
      <dsp:nvSpPr>
        <dsp:cNvPr id="0" name=""/>
        <dsp:cNvSpPr/>
      </dsp:nvSpPr>
      <dsp:spPr>
        <a:xfrm>
          <a:off x="0" y="66675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F2F6C-8D2B-4297-952D-9F906E4ED215}">
      <dsp:nvSpPr>
        <dsp:cNvPr id="0" name=""/>
        <dsp:cNvSpPr/>
      </dsp:nvSpPr>
      <dsp:spPr>
        <a:xfrm>
          <a:off x="0" y="666750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Các yêu cầu tuyển dụng được các phòng ban đề xuất.</a:t>
          </a:r>
          <a:endParaRPr lang="en-US" sz="1700" kern="1200"/>
        </a:p>
      </dsp:txBody>
      <dsp:txXfrm>
        <a:off x="0" y="666750"/>
        <a:ext cx="6096000" cy="666750"/>
      </dsp:txXfrm>
    </dsp:sp>
    <dsp:sp modelId="{46FFB82D-D39B-4853-BEC2-488167C25D8B}">
      <dsp:nvSpPr>
        <dsp:cNvPr id="0" name=""/>
        <dsp:cNvSpPr/>
      </dsp:nvSpPr>
      <dsp:spPr>
        <a:xfrm>
          <a:off x="0" y="1333500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F3DF-A2E1-4D35-9627-A602AC72C38B}">
      <dsp:nvSpPr>
        <dsp:cNvPr id="0" name=""/>
        <dsp:cNvSpPr/>
      </dsp:nvSpPr>
      <dsp:spPr>
        <a:xfrm>
          <a:off x="0" y="1333500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Quá trình phê duyệt các yêu cầu này.</a:t>
          </a:r>
          <a:endParaRPr lang="en-US" sz="1700" kern="1200"/>
        </a:p>
      </dsp:txBody>
      <dsp:txXfrm>
        <a:off x="0" y="1333500"/>
        <a:ext cx="6096000" cy="666750"/>
      </dsp:txXfrm>
    </dsp:sp>
    <dsp:sp modelId="{55AA8F6E-0271-4A02-BCCE-2BEF9E6745A7}">
      <dsp:nvSpPr>
        <dsp:cNvPr id="0" name=""/>
        <dsp:cNvSpPr/>
      </dsp:nvSpPr>
      <dsp:spPr>
        <a:xfrm>
          <a:off x="0" y="200025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A2CBD-F3EC-4B4B-9E43-FDE418E4EB65}">
      <dsp:nvSpPr>
        <dsp:cNvPr id="0" name=""/>
        <dsp:cNvSpPr/>
      </dsp:nvSpPr>
      <dsp:spPr>
        <a:xfrm>
          <a:off x="0" y="2000250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Các hồ sơ mà ứng viện nộp vào công ty</a:t>
          </a:r>
          <a:endParaRPr lang="en-US" sz="1700" kern="1200"/>
        </a:p>
      </dsp:txBody>
      <dsp:txXfrm>
        <a:off x="0" y="2000250"/>
        <a:ext cx="6096000" cy="666750"/>
      </dsp:txXfrm>
    </dsp:sp>
    <dsp:sp modelId="{1DBF20F6-C92F-4443-AC0C-91563EB52BDC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7ED16-A394-41BE-9769-846350A72401}">
      <dsp:nvSpPr>
        <dsp:cNvPr id="0" name=""/>
        <dsp:cNvSpPr/>
      </dsp:nvSpPr>
      <dsp:spPr>
        <a:xfrm>
          <a:off x="0" y="2667000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Việc lên lịch, tổ chức phỏng vấn.</a:t>
          </a:r>
          <a:endParaRPr lang="en-US" sz="1700" kern="1200"/>
        </a:p>
      </dsp:txBody>
      <dsp:txXfrm>
        <a:off x="0" y="2667000"/>
        <a:ext cx="6096000" cy="666750"/>
      </dsp:txXfrm>
    </dsp:sp>
    <dsp:sp modelId="{36200D9A-9668-4CF9-A7D2-808BE4573DF1}">
      <dsp:nvSpPr>
        <dsp:cNvPr id="0" name=""/>
        <dsp:cNvSpPr/>
      </dsp:nvSpPr>
      <dsp:spPr>
        <a:xfrm>
          <a:off x="0" y="3333749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B1D3B-5345-45C9-ADF1-A275076C3486}">
      <dsp:nvSpPr>
        <dsp:cNvPr id="0" name=""/>
        <dsp:cNvSpPr/>
      </dsp:nvSpPr>
      <dsp:spPr>
        <a:xfrm>
          <a:off x="0" y="3333749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Các nhân viên được tuyển thêm trong mỗi yêu cầu tuyển dụng</a:t>
          </a:r>
          <a:endParaRPr lang="en-US" sz="1700" kern="1200"/>
        </a:p>
      </dsp:txBody>
      <dsp:txXfrm>
        <a:off x="0" y="3333749"/>
        <a:ext cx="6096000" cy="666750"/>
      </dsp:txXfrm>
    </dsp:sp>
    <dsp:sp modelId="{21F88149-B496-4810-A7AC-4515DA7B530E}">
      <dsp:nvSpPr>
        <dsp:cNvPr id="0" name=""/>
        <dsp:cNvSpPr/>
      </dsp:nvSpPr>
      <dsp:spPr>
        <a:xfrm>
          <a:off x="0" y="400050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45AEE-58DE-4256-B49D-D4B30AF52FC8}">
      <dsp:nvSpPr>
        <dsp:cNvPr id="0" name=""/>
        <dsp:cNvSpPr/>
      </dsp:nvSpPr>
      <dsp:spPr>
        <a:xfrm>
          <a:off x="0" y="4000499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Phòng ban tuyển dụng thêm nhiều nhân viên nhất trong các năm.</a:t>
          </a:r>
          <a:endParaRPr lang="en-US" sz="1700" kern="1200"/>
        </a:p>
      </dsp:txBody>
      <dsp:txXfrm>
        <a:off x="0" y="4000499"/>
        <a:ext cx="6096000" cy="666750"/>
      </dsp:txXfrm>
    </dsp:sp>
    <dsp:sp modelId="{C2869A8E-73F6-4160-AB40-4D79A2FDD833}">
      <dsp:nvSpPr>
        <dsp:cNvPr id="0" name=""/>
        <dsp:cNvSpPr/>
      </dsp:nvSpPr>
      <dsp:spPr>
        <a:xfrm>
          <a:off x="0" y="4667249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6C347-E865-47DD-BA1A-36AFE2E96A6A}">
      <dsp:nvSpPr>
        <dsp:cNvPr id="0" name=""/>
        <dsp:cNvSpPr/>
      </dsp:nvSpPr>
      <dsp:spPr>
        <a:xfrm>
          <a:off x="0" y="4667249"/>
          <a:ext cx="6096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·        Các cán bộ đã tham gia phỏng vấn nhiều lần nhất.</a:t>
          </a:r>
          <a:endParaRPr lang="en-US" sz="1700" kern="1200"/>
        </a:p>
      </dsp:txBody>
      <dsp:txXfrm>
        <a:off x="0" y="4667249"/>
        <a:ext cx="6096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EB0F0-543E-44FB-BB9A-0D2AD696ECFE}">
      <dsp:nvSpPr>
        <dsp:cNvPr id="0" name=""/>
        <dsp:cNvSpPr/>
      </dsp:nvSpPr>
      <dsp:spPr>
        <a:xfrm>
          <a:off x="0" y="651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72BF5-3DA1-4CEE-9290-E6B8F3FB03B7}">
      <dsp:nvSpPr>
        <dsp:cNvPr id="0" name=""/>
        <dsp:cNvSpPr/>
      </dsp:nvSpPr>
      <dsp:spPr>
        <a:xfrm>
          <a:off x="0" y="651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Sau khi xem xét mô tả nội dung và phạm vi của hệ thống thì có kế hoạch thực hiện như sau:</a:t>
          </a:r>
          <a:endParaRPr lang="en-US" sz="1600" kern="1200"/>
        </a:p>
      </dsp:txBody>
      <dsp:txXfrm>
        <a:off x="0" y="651"/>
        <a:ext cx="6096000" cy="592521"/>
      </dsp:txXfrm>
    </dsp:sp>
    <dsp:sp modelId="{6D1C4775-0AFB-4C99-8AF1-27413A49CBB2}">
      <dsp:nvSpPr>
        <dsp:cNvPr id="0" name=""/>
        <dsp:cNvSpPr/>
      </dsp:nvSpPr>
      <dsp:spPr>
        <a:xfrm>
          <a:off x="0" y="593173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8DB32-6C25-4999-8A48-04B9EABB5DAA}">
      <dsp:nvSpPr>
        <dsp:cNvPr id="0" name=""/>
        <dsp:cNvSpPr/>
      </dsp:nvSpPr>
      <dsp:spPr>
        <a:xfrm>
          <a:off x="0" y="593173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Phân tích</a:t>
          </a:r>
          <a:endParaRPr lang="en-US" sz="1600" kern="1200"/>
        </a:p>
      </dsp:txBody>
      <dsp:txXfrm>
        <a:off x="0" y="593173"/>
        <a:ext cx="6096000" cy="592521"/>
      </dsp:txXfrm>
    </dsp:sp>
    <dsp:sp modelId="{EA89A1FE-F37B-4FBD-B30F-92FC1897BE59}">
      <dsp:nvSpPr>
        <dsp:cNvPr id="0" name=""/>
        <dsp:cNvSpPr/>
      </dsp:nvSpPr>
      <dsp:spPr>
        <a:xfrm>
          <a:off x="0" y="1185695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CA24-663D-483A-BD30-D89069BA7323}">
      <dsp:nvSpPr>
        <dsp:cNvPr id="0" name=""/>
        <dsp:cNvSpPr/>
      </dsp:nvSpPr>
      <dsp:spPr>
        <a:xfrm>
          <a:off x="0" y="1185695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	Phân </a:t>
          </a:r>
          <a:r>
            <a:rPr lang="vi-VN" sz="1600" kern="1200" dirty="0" err="1"/>
            <a:t>tích</a:t>
          </a:r>
          <a:r>
            <a:rPr lang="vi-VN" sz="1600" kern="1200" dirty="0"/>
            <a:t> </a:t>
          </a:r>
          <a:r>
            <a:rPr lang="vi-VN" sz="1600" kern="1200" dirty="0" err="1"/>
            <a:t>hiện</a:t>
          </a:r>
          <a:r>
            <a:rPr lang="vi-VN" sz="1600" kern="1200" dirty="0"/>
            <a:t> </a:t>
          </a:r>
          <a:r>
            <a:rPr lang="vi-VN" sz="1600" kern="1200" dirty="0" err="1"/>
            <a:t>trạng</a:t>
          </a:r>
          <a:endParaRPr lang="en-US" sz="1600" kern="1200" dirty="0"/>
        </a:p>
      </dsp:txBody>
      <dsp:txXfrm>
        <a:off x="0" y="1185695"/>
        <a:ext cx="6096000" cy="592521"/>
      </dsp:txXfrm>
    </dsp:sp>
    <dsp:sp modelId="{B4787E00-9180-4340-838F-2E13B1E34F86}">
      <dsp:nvSpPr>
        <dsp:cNvPr id="0" name=""/>
        <dsp:cNvSpPr/>
      </dsp:nvSpPr>
      <dsp:spPr>
        <a:xfrm>
          <a:off x="0" y="1778217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68E6-6557-40F9-A205-7DF84696087A}">
      <dsp:nvSpPr>
        <dsp:cNvPr id="0" name=""/>
        <dsp:cNvSpPr/>
      </dsp:nvSpPr>
      <dsp:spPr>
        <a:xfrm>
          <a:off x="0" y="1778217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	Phân </a:t>
          </a:r>
          <a:r>
            <a:rPr lang="vi-VN" sz="1600" kern="1200" dirty="0" err="1"/>
            <a:t>tích</a:t>
          </a:r>
          <a:r>
            <a:rPr lang="vi-VN" sz="1600" kern="1200" dirty="0"/>
            <a:t> </a:t>
          </a:r>
          <a:r>
            <a:rPr lang="vi-VN" sz="1600" kern="1200" dirty="0" err="1"/>
            <a:t>dữ</a:t>
          </a:r>
          <a:r>
            <a:rPr lang="vi-VN" sz="1600" kern="1200" dirty="0"/>
            <a:t> </a:t>
          </a:r>
          <a:r>
            <a:rPr lang="vi-VN" sz="1600" kern="1200" dirty="0" err="1"/>
            <a:t>liệu</a:t>
          </a:r>
          <a:endParaRPr lang="en-US" sz="1600" kern="1200" dirty="0"/>
        </a:p>
      </dsp:txBody>
      <dsp:txXfrm>
        <a:off x="0" y="1778217"/>
        <a:ext cx="6096000" cy="592521"/>
      </dsp:txXfrm>
    </dsp:sp>
    <dsp:sp modelId="{E34B9AF0-9E7F-49F6-97C0-290741E17269}">
      <dsp:nvSpPr>
        <dsp:cNvPr id="0" name=""/>
        <dsp:cNvSpPr/>
      </dsp:nvSpPr>
      <dsp:spPr>
        <a:xfrm>
          <a:off x="0" y="2370739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05D-78E1-4A9C-936D-6B6FF4BA690C}">
      <dsp:nvSpPr>
        <dsp:cNvPr id="0" name=""/>
        <dsp:cNvSpPr/>
      </dsp:nvSpPr>
      <dsp:spPr>
        <a:xfrm>
          <a:off x="0" y="2370739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	Phân </a:t>
          </a:r>
          <a:r>
            <a:rPr lang="vi-VN" sz="1600" kern="1200" dirty="0" err="1"/>
            <a:t>tích</a:t>
          </a:r>
          <a:r>
            <a:rPr lang="vi-VN" sz="1600" kern="1200" dirty="0"/>
            <a:t> yêu </a:t>
          </a:r>
          <a:r>
            <a:rPr lang="vi-VN" sz="1600" kern="1200" dirty="0" err="1"/>
            <a:t>cầu</a:t>
          </a:r>
          <a:r>
            <a:rPr lang="vi-VN" sz="1600" kern="1200" dirty="0"/>
            <a:t> </a:t>
          </a:r>
          <a:r>
            <a:rPr lang="vi-VN" sz="1600" kern="1200" dirty="0" err="1"/>
            <a:t>hệ</a:t>
          </a:r>
          <a:r>
            <a:rPr lang="vi-VN" sz="1600" kern="1200" dirty="0"/>
            <a:t> </a:t>
          </a:r>
          <a:r>
            <a:rPr lang="vi-VN" sz="1600" kern="1200" dirty="0" err="1"/>
            <a:t>thống</a:t>
          </a:r>
          <a:endParaRPr lang="en-US" sz="1600" kern="1200" dirty="0"/>
        </a:p>
      </dsp:txBody>
      <dsp:txXfrm>
        <a:off x="0" y="2370739"/>
        <a:ext cx="6096000" cy="592521"/>
      </dsp:txXfrm>
    </dsp:sp>
    <dsp:sp modelId="{69FAFF99-9165-4733-8A40-E068D9F2FE82}">
      <dsp:nvSpPr>
        <dsp:cNvPr id="0" name=""/>
        <dsp:cNvSpPr/>
      </dsp:nvSpPr>
      <dsp:spPr>
        <a:xfrm>
          <a:off x="0" y="2963260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FC49D-7A45-4308-BAB7-DA9FA3900CB2}">
      <dsp:nvSpPr>
        <dsp:cNvPr id="0" name=""/>
        <dsp:cNvSpPr/>
      </dsp:nvSpPr>
      <dsp:spPr>
        <a:xfrm>
          <a:off x="0" y="2963260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Thiết kế</a:t>
          </a:r>
          <a:endParaRPr lang="en-US" sz="1600" kern="1200"/>
        </a:p>
      </dsp:txBody>
      <dsp:txXfrm>
        <a:off x="0" y="2963260"/>
        <a:ext cx="6096000" cy="592521"/>
      </dsp:txXfrm>
    </dsp:sp>
    <dsp:sp modelId="{D73E7EE8-487F-410D-91F2-0F35D26908FD}">
      <dsp:nvSpPr>
        <dsp:cNvPr id="0" name=""/>
        <dsp:cNvSpPr/>
      </dsp:nvSpPr>
      <dsp:spPr>
        <a:xfrm>
          <a:off x="0" y="3555782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8D3B-E90F-4EFE-8254-DE3956D20641}">
      <dsp:nvSpPr>
        <dsp:cNvPr id="0" name=""/>
        <dsp:cNvSpPr/>
      </dsp:nvSpPr>
      <dsp:spPr>
        <a:xfrm>
          <a:off x="0" y="3555782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	</a:t>
          </a:r>
          <a:r>
            <a:rPr lang="vi-VN" sz="1600" kern="1200" dirty="0" err="1"/>
            <a:t>Thiết</a:t>
          </a:r>
          <a:r>
            <a:rPr lang="vi-VN" sz="1600" kern="1200" dirty="0"/>
            <a:t> </a:t>
          </a:r>
          <a:r>
            <a:rPr lang="vi-VN" sz="1600" kern="1200" dirty="0" err="1"/>
            <a:t>kế</a:t>
          </a:r>
          <a:r>
            <a:rPr lang="vi-VN" sz="1600" kern="1200" dirty="0"/>
            <a:t> </a:t>
          </a:r>
          <a:r>
            <a:rPr lang="vi-VN" sz="1600" kern="1200" dirty="0" err="1"/>
            <a:t>dữ</a:t>
          </a:r>
          <a:r>
            <a:rPr lang="vi-VN" sz="1600" kern="1200" dirty="0"/>
            <a:t> </a:t>
          </a:r>
          <a:r>
            <a:rPr lang="vi-VN" sz="1600" kern="1200" dirty="0" err="1"/>
            <a:t>liệu</a:t>
          </a:r>
          <a:endParaRPr lang="en-US" sz="1600" kern="1200" dirty="0"/>
        </a:p>
      </dsp:txBody>
      <dsp:txXfrm>
        <a:off x="0" y="3555782"/>
        <a:ext cx="6096000" cy="592521"/>
      </dsp:txXfrm>
    </dsp:sp>
    <dsp:sp modelId="{A1ADD451-7CC7-458F-B4C0-FA370DB2509C}">
      <dsp:nvSpPr>
        <dsp:cNvPr id="0" name=""/>
        <dsp:cNvSpPr/>
      </dsp:nvSpPr>
      <dsp:spPr>
        <a:xfrm>
          <a:off x="0" y="4148304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1B0FF-EEFD-4561-8721-0213E2C0CD89}">
      <dsp:nvSpPr>
        <dsp:cNvPr id="0" name=""/>
        <dsp:cNvSpPr/>
      </dsp:nvSpPr>
      <dsp:spPr>
        <a:xfrm>
          <a:off x="0" y="4148304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	</a:t>
          </a:r>
          <a:r>
            <a:rPr lang="vi-VN" sz="1600" kern="1200" dirty="0" err="1"/>
            <a:t>Thiết</a:t>
          </a:r>
          <a:r>
            <a:rPr lang="vi-VN" sz="1600" kern="1200" dirty="0"/>
            <a:t> </a:t>
          </a:r>
          <a:r>
            <a:rPr lang="vi-VN" sz="1600" kern="1200" dirty="0" err="1"/>
            <a:t>kế</a:t>
          </a:r>
          <a:r>
            <a:rPr lang="vi-VN" sz="1600" kern="1200" dirty="0"/>
            <a:t> </a:t>
          </a:r>
          <a:r>
            <a:rPr lang="vi-VN" sz="1600" kern="1200" dirty="0" err="1"/>
            <a:t>hệ</a:t>
          </a:r>
          <a:r>
            <a:rPr lang="vi-VN" sz="1600" kern="1200" dirty="0"/>
            <a:t> </a:t>
          </a:r>
          <a:r>
            <a:rPr lang="vi-VN" sz="1600" kern="1200" dirty="0" err="1"/>
            <a:t>thống</a:t>
          </a:r>
          <a:endParaRPr lang="en-US" sz="1600" kern="1200" dirty="0"/>
        </a:p>
      </dsp:txBody>
      <dsp:txXfrm>
        <a:off x="0" y="4148304"/>
        <a:ext cx="6096000" cy="592521"/>
      </dsp:txXfrm>
    </dsp:sp>
    <dsp:sp modelId="{AA306059-9942-4EC9-8E0F-AB52A6411ED5}">
      <dsp:nvSpPr>
        <dsp:cNvPr id="0" name=""/>
        <dsp:cNvSpPr/>
      </dsp:nvSpPr>
      <dsp:spPr>
        <a:xfrm>
          <a:off x="0" y="4740826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5366-484E-49CB-BC6B-2BED5BA0BB1F}">
      <dsp:nvSpPr>
        <dsp:cNvPr id="0" name=""/>
        <dsp:cNvSpPr/>
      </dsp:nvSpPr>
      <dsp:spPr>
        <a:xfrm>
          <a:off x="0" y="4740826"/>
          <a:ext cx="6096000" cy="592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	</a:t>
          </a:r>
          <a:r>
            <a:rPr lang="vi-VN" sz="1600" kern="1200" dirty="0" err="1"/>
            <a:t>Thiết</a:t>
          </a:r>
          <a:r>
            <a:rPr lang="vi-VN" sz="1600" kern="1200" dirty="0"/>
            <a:t> </a:t>
          </a:r>
          <a:r>
            <a:rPr lang="vi-VN" sz="1600" kern="1200" dirty="0" err="1"/>
            <a:t>kế</a:t>
          </a:r>
          <a:r>
            <a:rPr lang="vi-VN" sz="1600" kern="1200" dirty="0"/>
            <a:t> giao </a:t>
          </a:r>
          <a:r>
            <a:rPr lang="vi-VN" sz="1600" kern="1200" dirty="0" err="1"/>
            <a:t>diện</a:t>
          </a:r>
          <a:endParaRPr lang="en-US" sz="1600" kern="1200" dirty="0"/>
        </a:p>
      </dsp:txBody>
      <dsp:txXfrm>
        <a:off x="0" y="4740826"/>
        <a:ext cx="6096000" cy="592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E7A51-7F75-4027-969F-26E23EA3200D}">
      <dsp:nvSpPr>
        <dsp:cNvPr id="0" name=""/>
        <dsp:cNvSpPr/>
      </dsp:nvSpPr>
      <dsp:spPr>
        <a:xfrm>
          <a:off x="0" y="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1: chuẩn hoá, đưa các giá trị về rij thuộc [0,1] </a:t>
          </a:r>
          <a:endParaRPr lang="en-US" sz="1500" kern="1200"/>
        </a:p>
      </dsp:txBody>
      <dsp:txXfrm>
        <a:off x="24104" y="24104"/>
        <a:ext cx="4296335" cy="774752"/>
      </dsp:txXfrm>
    </dsp:sp>
    <dsp:sp modelId="{91A599E5-AB2C-4332-8364-2890D3BDBDDB}">
      <dsp:nvSpPr>
        <dsp:cNvPr id="0" name=""/>
        <dsp:cNvSpPr/>
      </dsp:nvSpPr>
      <dsp:spPr>
        <a:xfrm>
          <a:off x="394335" y="93726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373300"/>
            <a:satOff val="-265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2: tính giá trị theo trọng số vij = rij * wj </a:t>
          </a:r>
          <a:endParaRPr lang="en-US" sz="1500" kern="1200"/>
        </a:p>
      </dsp:txBody>
      <dsp:txXfrm>
        <a:off x="418439" y="961364"/>
        <a:ext cx="4303192" cy="774752"/>
      </dsp:txXfrm>
    </dsp:sp>
    <dsp:sp modelId="{BD34D660-4E86-4395-BB96-9CBF7C65B8EE}">
      <dsp:nvSpPr>
        <dsp:cNvPr id="0" name=""/>
        <dsp:cNvSpPr/>
      </dsp:nvSpPr>
      <dsp:spPr>
        <a:xfrm>
          <a:off x="788670" y="187452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746600"/>
            <a:satOff val="-530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3: tính các giải pháp lý tưởng A* = (v1*,v2*,…,vn*), với vj* là giá trị tốt nhất của Xj A– = (v1–,v2–,…,vn–), với vj– là giá trị xấu nhất của Xj </a:t>
          </a:r>
          <a:endParaRPr lang="en-US" sz="1500" kern="1200"/>
        </a:p>
      </dsp:txBody>
      <dsp:txXfrm>
        <a:off x="812774" y="1898624"/>
        <a:ext cx="4303193" cy="774752"/>
      </dsp:txXfrm>
    </dsp:sp>
    <dsp:sp modelId="{A3E710F4-E897-4DF1-AFB3-2EB090AF0E7E}">
      <dsp:nvSpPr>
        <dsp:cNvPr id="0" name=""/>
        <dsp:cNvSpPr/>
      </dsp:nvSpPr>
      <dsp:spPr>
        <a:xfrm>
          <a:off x="1183005" y="281178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1119899"/>
            <a:satOff val="-7951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4: tính khoảng cách so với A*, A– Si* = (</a:t>
          </a:r>
          <a:r>
            <a:rPr lang="el-GR" sz="1500" kern="1200"/>
            <a:t>Σ</a:t>
          </a:r>
          <a:r>
            <a:rPr lang="vi-VN" sz="1500" kern="1200"/>
            <a:t>j (vij – vj*)2)1/2, Si– = (</a:t>
          </a:r>
          <a:r>
            <a:rPr lang="el-GR" sz="1500" kern="1200"/>
            <a:t>Σ</a:t>
          </a:r>
          <a:r>
            <a:rPr lang="vi-VN" sz="1500" kern="1200"/>
            <a:t>j (vij – vj–)2)1/2 </a:t>
          </a:r>
          <a:endParaRPr lang="en-US" sz="1500" kern="1200"/>
        </a:p>
      </dsp:txBody>
      <dsp:txXfrm>
        <a:off x="1207109" y="2835884"/>
        <a:ext cx="4303193" cy="774752"/>
      </dsp:txXfrm>
    </dsp:sp>
    <dsp:sp modelId="{521D4594-A752-4109-B79C-9DB2E4DAEF88}">
      <dsp:nvSpPr>
        <dsp:cNvPr id="0" name=""/>
        <dsp:cNvSpPr/>
      </dsp:nvSpPr>
      <dsp:spPr>
        <a:xfrm>
          <a:off x="1577340" y="374904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1493199"/>
            <a:satOff val="-106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5: tính độ tương tự: Ci* = Si– / (Si*+Si–)</a:t>
          </a:r>
          <a:endParaRPr lang="en-US" sz="1500" kern="1200"/>
        </a:p>
      </dsp:txBody>
      <dsp:txXfrm>
        <a:off x="1601444" y="3773144"/>
        <a:ext cx="4303192" cy="774752"/>
      </dsp:txXfrm>
    </dsp:sp>
    <dsp:sp modelId="{508B1F8F-E310-427F-8283-AF56A2B6023E}">
      <dsp:nvSpPr>
        <dsp:cNvPr id="0" name=""/>
        <dsp:cNvSpPr/>
      </dsp:nvSpPr>
      <dsp:spPr>
        <a:xfrm>
          <a:off x="4745736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66094" y="601217"/>
        <a:ext cx="294208" cy="402530"/>
      </dsp:txXfrm>
    </dsp:sp>
    <dsp:sp modelId="{EE463230-7E38-4C9D-988C-AAF85C1AC8A6}">
      <dsp:nvSpPr>
        <dsp:cNvPr id="0" name=""/>
        <dsp:cNvSpPr/>
      </dsp:nvSpPr>
      <dsp:spPr>
        <a:xfrm>
          <a:off x="5140071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97215"/>
            <a:satOff val="-7837"/>
            <a:lumOff val="-7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7215"/>
              <a:satOff val="-7837"/>
              <a:lumOff val="-7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60429" y="1538478"/>
        <a:ext cx="294208" cy="402530"/>
      </dsp:txXfrm>
    </dsp:sp>
    <dsp:sp modelId="{26A8AC95-7BF8-4878-B20F-35B18485FFBF}">
      <dsp:nvSpPr>
        <dsp:cNvPr id="0" name=""/>
        <dsp:cNvSpPr/>
      </dsp:nvSpPr>
      <dsp:spPr>
        <a:xfrm>
          <a:off x="5534406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31"/>
            <a:satOff val="-15675"/>
            <a:lumOff val="-1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4431"/>
              <a:satOff val="-15675"/>
              <a:lumOff val="-1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54764" y="2462022"/>
        <a:ext cx="294208" cy="402530"/>
      </dsp:txXfrm>
    </dsp:sp>
    <dsp:sp modelId="{76D36894-29B2-4CE0-AAF4-74DADC681031}">
      <dsp:nvSpPr>
        <dsp:cNvPr id="0" name=""/>
        <dsp:cNvSpPr/>
      </dsp:nvSpPr>
      <dsp:spPr>
        <a:xfrm>
          <a:off x="5928740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646"/>
            <a:satOff val="-23512"/>
            <a:lumOff val="-22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1646"/>
              <a:satOff val="-23512"/>
              <a:lumOff val="-22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49098" y="3408426"/>
        <a:ext cx="294208" cy="4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57B1F-1682-4CAA-B70F-972943E7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3" b="983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1B7C6D7-FE37-4282-9DE5-D00572A4B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 fontScale="92500"/>
          </a:bodyPr>
          <a:lstStyle/>
          <a:p>
            <a:pPr algn="l">
              <a:lnSpc>
                <a:spcPct val="115000"/>
              </a:lnSpc>
            </a:pP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endParaRPr lang="en-US" dirty="0">
              <a:latin typeface="+mj-lt"/>
            </a:endParaRPr>
          </a:p>
          <a:p>
            <a:pPr algn="l">
              <a:lnSpc>
                <a:spcPct val="115000"/>
              </a:lnSpc>
            </a:pP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: </a:t>
            </a:r>
          </a:p>
          <a:p>
            <a:pPr algn="l">
              <a:lnSpc>
                <a:spcPct val="115000"/>
              </a:lnSpc>
            </a:pPr>
            <a:r>
              <a:rPr lang="en-US" dirty="0" err="1">
                <a:latin typeface="+mj-lt"/>
              </a:rPr>
              <a:t>Trần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Phượng</a:t>
            </a:r>
            <a:r>
              <a:rPr lang="en-US" dirty="0">
                <a:latin typeface="+mj-lt"/>
              </a:rPr>
              <a:t> - 20175988</a:t>
            </a:r>
            <a:endParaRPr lang="vi-VN" dirty="0">
              <a:latin typeface="+mj-lt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8C7480A-807B-415C-9104-B4016BD8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2130136"/>
            <a:ext cx="4327864" cy="2286000"/>
          </a:xfrm>
        </p:spPr>
        <p:txBody>
          <a:bodyPr>
            <a:normAutofit/>
          </a:bodyPr>
          <a:lstStyle/>
          <a:p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 </a:t>
            </a:r>
            <a:r>
              <a:rPr lang="en-US" sz="4400" dirty="0" err="1"/>
              <a:t>môn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25236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SS là gì? Doanh nghiệp có nên sử dụng nó?">
            <a:extLst>
              <a:ext uri="{FF2B5EF4-FFF2-40B4-BE49-F238E27FC236}">
                <a16:creationId xmlns:a16="http://schemas.microsoft.com/office/drawing/2014/main" id="{6863DC94-0786-48DE-ADB8-45F378427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75E6206-4EBC-42A0-ABEA-AF28900E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867878"/>
            <a:ext cx="4127635" cy="2828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Hệ hỗ trợ ra quyết định</a:t>
            </a:r>
          </a:p>
        </p:txBody>
      </p:sp>
    </p:spTree>
    <p:extLst>
      <p:ext uri="{BB962C8B-B14F-4D97-AF65-F5344CB8AC3E}">
        <p14:creationId xmlns:p14="http://schemas.microsoft.com/office/powerpoint/2010/main" val="4835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A43CBFC-1BF1-4F46-B6B7-16C3941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vi-VN" sz="3200"/>
              <a:t>Hệ hỗ trợ ra quyết định (DSS)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71F245-2CE1-4426-9B42-2ED8F0F8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r>
              <a:rPr lang="vi-VN" sz="2400"/>
              <a:t>Hiện tại chưa có một định nghĩa thống nhất nào về DSS. Tuy nhiên tất cả đều đồng ý mục đích cơ bản nhất của DSS là để hỗ trợ và cải tiến việc ra quyết định.</a:t>
            </a:r>
          </a:p>
        </p:txBody>
      </p:sp>
    </p:spTree>
    <p:extLst>
      <p:ext uri="{BB962C8B-B14F-4D97-AF65-F5344CB8AC3E}">
        <p14:creationId xmlns:p14="http://schemas.microsoft.com/office/powerpoint/2010/main" val="370127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8" name="Picture 4" descr="Exclamation mark on a yellow background">
            <a:extLst>
              <a:ext uri="{FF2B5EF4-FFF2-40B4-BE49-F238E27FC236}">
                <a16:creationId xmlns:a16="http://schemas.microsoft.com/office/drawing/2014/main" id="{D4639529-CCE0-46FB-AE36-5FDCC6518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9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0B3B9F3-3BFC-4DDC-82A3-791EB448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Tại sao nên dùng hệ trợ giúp quyết định?</a:t>
            </a: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5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hương pháp phỏng vấn (Interviews) – HKT Consultant">
            <a:extLst>
              <a:ext uri="{FF2B5EF4-FFF2-40B4-BE49-F238E27FC236}">
                <a16:creationId xmlns:a16="http://schemas.microsoft.com/office/drawing/2014/main" id="{658FF49C-AB5F-4712-B94F-040E52F20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r="38275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415ABC19-80EA-41A4-BB8E-233FDF49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vi-VN" sz="2400" dirty="0" err="1"/>
              <a:t>Bài</a:t>
            </a:r>
            <a:r>
              <a:rPr lang="vi-VN" sz="2400" dirty="0"/>
              <a:t> </a:t>
            </a:r>
            <a:r>
              <a:rPr lang="vi-VN" sz="2400" dirty="0" err="1"/>
              <a:t>toán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tuyển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viên trong </a:t>
            </a:r>
            <a:r>
              <a:rPr lang="vi-VN" sz="2400" dirty="0" err="1"/>
              <a:t>một</a:t>
            </a:r>
            <a:r>
              <a:rPr lang="vi-VN" sz="2400" dirty="0"/>
              <a:t> công ty</a:t>
            </a:r>
            <a:endParaRPr lang="en-US" sz="240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BE7B945-D0C8-4C10-B597-912EBFC1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/>
              <a:t>Phần 2: Ứng dụng vào bài toán</a:t>
            </a:r>
          </a:p>
        </p:txBody>
      </p:sp>
    </p:spTree>
    <p:extLst>
      <p:ext uri="{BB962C8B-B14F-4D97-AF65-F5344CB8AC3E}">
        <p14:creationId xmlns:p14="http://schemas.microsoft.com/office/powerpoint/2010/main" val="28898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eird, Funny and Strange Interview Questions">
            <a:extLst>
              <a:ext uri="{FF2B5EF4-FFF2-40B4-BE49-F238E27FC236}">
                <a16:creationId xmlns:a16="http://schemas.microsoft.com/office/drawing/2014/main" id="{95557877-C6FB-4CC5-9B80-A0D8B5E4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3" r="4545"/>
          <a:stretch/>
        </p:blipFill>
        <p:spPr bwMode="auto"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F8FFFE5B-1480-4BA4-A50F-1336553D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116" y="1752598"/>
            <a:ext cx="5851175" cy="44196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ưu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quy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Đăng tin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Thu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viên,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đưa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đi qua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Ban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theo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thông tin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5000"/>
              </a:lnSpc>
            </a:pP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A92089-728D-4609-9E15-DDD047A2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 dirty="0"/>
              <a:t>Phân </a:t>
            </a:r>
            <a:r>
              <a:rPr lang="vi-VN" sz="3200"/>
              <a:t>tích</a:t>
            </a:r>
            <a:r>
              <a:rPr lang="vi-VN" sz="3200" dirty="0"/>
              <a:t> </a:t>
            </a:r>
            <a:r>
              <a:rPr lang="vi-VN" sz="3200"/>
              <a:t>bài</a:t>
            </a:r>
            <a:r>
              <a:rPr lang="vi-VN" sz="3200" dirty="0"/>
              <a:t> </a:t>
            </a:r>
            <a:r>
              <a:rPr lang="vi-VN" sz="3200"/>
              <a:t>toán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84458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EEF84EA3-940E-43E5-96E0-670068F86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8" r="3201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81DCF1-3DD9-47C2-B466-961224FA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Biến quyết định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-Kinh nghiệm làm việc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-Bằng tốt nghiệp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-Trình độ ngoại ngữ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-Kinh nghiệm làm việc ở vị trí tương ứng</a:t>
            </a:r>
          </a:p>
          <a:p>
            <a:pPr>
              <a:lnSpc>
                <a:spcPct val="115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Biến môi trường: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-Ban tuyển dụng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-Số lượng ứng viên tham gia ứng tuyển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-Số lượng vị trí làm việc  </a:t>
            </a:r>
          </a:p>
          <a:p>
            <a:pPr>
              <a:lnSpc>
                <a:spcPct val="115000"/>
              </a:lnSpc>
            </a:pPr>
            <a:endParaRPr lang="vi-VN" sz="170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0655AE9-7A48-4F03-9EBA-DBF2A26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yếu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hưởng</a:t>
            </a:r>
            <a:r>
              <a:rPr lang="en-US" sz="3200" dirty="0"/>
              <a:t> 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26992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A73A326-9569-4266-B6CA-1357129D7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5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1" name="Chỗ dành sẵn cho Nội dung 2">
            <a:extLst>
              <a:ext uri="{FF2B5EF4-FFF2-40B4-BE49-F238E27FC236}">
                <a16:creationId xmlns:a16="http://schemas.microsoft.com/office/drawing/2014/main" id="{BDF3805D-A5AF-4D61-B9E1-A043DDFE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Đưa ra yêu cầu tuyển dụng nhân sự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tuyển dụng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Nhận hồ sơ ứng viên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Xét duyệt hồ sơ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Lập lịch phỏng vấn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Hẹn phỏng  vấn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Phỏng vấn ứng viên</a:t>
            </a:r>
          </a:p>
          <a:p>
            <a:pPr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quả </a:t>
            </a:r>
          </a:p>
          <a:p>
            <a:pPr>
              <a:lnSpc>
                <a:spcPct val="115000"/>
              </a:lnSpc>
            </a:pPr>
            <a:endParaRPr lang="vi-VN" sz="200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D26BE5-6B21-4D19-A921-D266CC90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Quy trình tuyển dụng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387274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590ED1-04BD-4556-BF6E-006B675C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vi-VN" sz="3200">
                <a:solidFill>
                  <a:srgbClr val="FFFFFF"/>
                </a:solidFill>
              </a:rPr>
              <a:t>Yêu cầu hệ thống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17361A0D-8CA9-4157-9E13-F16F7A8BA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3684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68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E9EC026-8556-4DDB-A264-BD736853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vi-VN" sz="3200"/>
              <a:t>Các thông tin chung trong CSDL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1334C4-B97B-4CDE-9D05-75BAFB0C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r>
              <a:rPr lang="vi-VN" sz="2400" dirty="0"/>
              <a:t>Tên</a:t>
            </a:r>
          </a:p>
          <a:p>
            <a:r>
              <a:rPr lang="vi-VN" sz="2400" dirty="0" err="1"/>
              <a:t>Địa</a:t>
            </a:r>
            <a:r>
              <a:rPr lang="vi-VN" sz="2400" dirty="0"/>
              <a:t> </a:t>
            </a:r>
            <a:r>
              <a:rPr lang="vi-VN" sz="2400" dirty="0" err="1"/>
              <a:t>chỉ</a:t>
            </a:r>
            <a:endParaRPr lang="vi-VN" sz="2400" dirty="0"/>
          </a:p>
          <a:p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vấn</a:t>
            </a:r>
            <a:endParaRPr lang="vi-VN" sz="2400" dirty="0"/>
          </a:p>
          <a:p>
            <a:r>
              <a:rPr lang="vi-VN" sz="2400" dirty="0"/>
              <a:t>Lương </a:t>
            </a:r>
            <a:r>
              <a:rPr lang="vi-VN" sz="2400" dirty="0" err="1"/>
              <a:t>đề</a:t>
            </a:r>
            <a:r>
              <a:rPr lang="vi-VN" sz="2400" dirty="0"/>
              <a:t> </a:t>
            </a:r>
            <a:r>
              <a:rPr lang="vi-VN" sz="2400" dirty="0" err="1"/>
              <a:t>xuất</a:t>
            </a:r>
            <a:endParaRPr lang="vi-VN" sz="2400" dirty="0"/>
          </a:p>
          <a:p>
            <a:r>
              <a:rPr lang="vi-VN" sz="2400" dirty="0" err="1"/>
              <a:t>Thái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endParaRPr lang="vi-VN" sz="2400" dirty="0"/>
          </a:p>
          <a:p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2256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F979E3-F7AA-4B54-8495-1A585726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thông tin riêng </a:t>
            </a:r>
            <a:r>
              <a:rPr lang="vi-VN" dirty="0" err="1"/>
              <a:t>ứng</a:t>
            </a:r>
            <a:r>
              <a:rPr lang="vi-VN" dirty="0"/>
              <a:t> viên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56611F-1C6F-48A8-AF0E-EF96E817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</a:p>
          <a:p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vấn</a:t>
            </a:r>
            <a:endParaRPr lang="vi-VN" dirty="0"/>
          </a:p>
          <a:p>
            <a:r>
              <a:rPr lang="vi-VN" dirty="0"/>
              <a:t>Lương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  <a:p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học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6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32ADB4-14CB-410E-85AE-064964EE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vi-VN" sz="2400" dirty="0" err="1"/>
              <a:t>Việc</a:t>
            </a:r>
            <a:r>
              <a:rPr lang="vi-VN" sz="2400" dirty="0"/>
              <a:t> đưa ra </a:t>
            </a:r>
            <a:r>
              <a:rPr lang="vi-VN" sz="2400" dirty="0" err="1"/>
              <a:t>quyết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vấn</a:t>
            </a:r>
            <a:r>
              <a:rPr lang="vi-VN" sz="2400" dirty="0"/>
              <a:t> </a:t>
            </a:r>
            <a:r>
              <a:rPr lang="vi-VN" sz="2400" dirty="0" err="1"/>
              <a:t>đề</a:t>
            </a:r>
            <a:r>
              <a:rPr lang="vi-VN" sz="2400" dirty="0"/>
              <a:t> </a:t>
            </a:r>
            <a:r>
              <a:rPr lang="vi-VN" sz="2400" dirty="0" err="1"/>
              <a:t>xuất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</a:t>
            </a:r>
            <a:r>
              <a:rPr lang="vi-VN" sz="2400" dirty="0" err="1"/>
              <a:t>khắp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lĩnh</a:t>
            </a:r>
            <a:r>
              <a:rPr lang="vi-VN" sz="2400" dirty="0"/>
              <a:t> </a:t>
            </a:r>
            <a:r>
              <a:rPr lang="vi-VN" sz="2400" dirty="0" err="1"/>
              <a:t>vực</a:t>
            </a:r>
            <a:r>
              <a:rPr lang="vi-VN" sz="2400" dirty="0"/>
              <a:t>,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xuất</a:t>
            </a:r>
            <a:r>
              <a:rPr lang="vi-VN" sz="2400" dirty="0"/>
              <a:t>, </a:t>
            </a:r>
            <a:r>
              <a:rPr lang="vi-VN" sz="2400" dirty="0" err="1"/>
              <a:t>đời</a:t>
            </a:r>
            <a:r>
              <a:rPr lang="vi-VN" sz="2400" dirty="0"/>
              <a:t> </a:t>
            </a:r>
            <a:r>
              <a:rPr lang="vi-VN" sz="2400" dirty="0" err="1"/>
              <a:t>sống</a:t>
            </a:r>
            <a:r>
              <a:rPr lang="vi-VN" sz="2400" dirty="0"/>
              <a:t> con </a:t>
            </a:r>
            <a:r>
              <a:rPr lang="vi-VN" sz="2400" dirty="0" err="1"/>
              <a:t>người</a:t>
            </a:r>
            <a:r>
              <a:rPr lang="vi-VN" sz="2400" dirty="0"/>
              <a:t>, nghiên </a:t>
            </a:r>
            <a:r>
              <a:rPr lang="vi-VN" sz="2400" dirty="0" err="1"/>
              <a:t>cứu</a:t>
            </a:r>
            <a:r>
              <a:rPr lang="vi-VN" sz="2400" dirty="0"/>
              <a:t>, </a:t>
            </a:r>
            <a:r>
              <a:rPr lang="vi-VN" sz="2400" dirty="0" err="1"/>
              <a:t>thống</a:t>
            </a:r>
            <a:r>
              <a:rPr lang="vi-VN" sz="2400" dirty="0"/>
              <a:t> kê...</a:t>
            </a:r>
            <a:r>
              <a:rPr lang="vi-VN" sz="2400" dirty="0" err="1"/>
              <a:t>mà</a:t>
            </a:r>
            <a:r>
              <a:rPr lang="vi-VN" sz="2400" dirty="0"/>
              <a:t> đôi khi </a:t>
            </a:r>
            <a:r>
              <a:rPr lang="vi-VN" sz="2400" dirty="0" err="1"/>
              <a:t>chúng</a:t>
            </a:r>
            <a:r>
              <a:rPr lang="vi-VN" sz="2400" dirty="0"/>
              <a:t> ta không </a:t>
            </a:r>
            <a:r>
              <a:rPr lang="vi-VN" sz="2400" dirty="0" err="1"/>
              <a:t>nhận</a:t>
            </a:r>
            <a:r>
              <a:rPr lang="vi-VN" sz="2400" dirty="0"/>
              <a:t> ra. 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250303-FFAA-4C69-89C8-D0D07A91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Phần 1: Cơ sở lý thuyết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79766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FC5DE1-1420-47A5-81F8-A5F4E8B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103C45-1318-4813-A2E7-C99E8200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1.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0.3)</a:t>
            </a:r>
          </a:p>
          <a:p>
            <a:r>
              <a:rPr lang="vi-VN" dirty="0"/>
              <a:t>2. Lương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0.1)</a:t>
            </a:r>
          </a:p>
          <a:p>
            <a:r>
              <a:rPr lang="vi-VN" dirty="0"/>
              <a:t>3.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0.1)</a:t>
            </a:r>
          </a:p>
          <a:p>
            <a:r>
              <a:rPr lang="vi-VN" dirty="0"/>
              <a:t>4.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0.2)</a:t>
            </a:r>
          </a:p>
          <a:p>
            <a:r>
              <a:rPr lang="vi-VN" dirty="0"/>
              <a:t>5.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0.3)</a:t>
            </a:r>
          </a:p>
        </p:txBody>
      </p:sp>
    </p:spTree>
    <p:extLst>
      <p:ext uri="{BB962C8B-B14F-4D97-AF65-F5344CB8AC3E}">
        <p14:creationId xmlns:p14="http://schemas.microsoft.com/office/powerpoint/2010/main" val="244468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7305892-58DE-41FD-A476-5068A4C4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vi-VN" sz="3200">
                <a:solidFill>
                  <a:srgbClr val="FFFFFF"/>
                </a:solidFill>
              </a:rPr>
              <a:t>Kế hoạch thực hiện</a:t>
            </a:r>
          </a:p>
        </p:txBody>
      </p:sp>
      <p:graphicFrame>
        <p:nvGraphicFramePr>
          <p:cNvPr id="18" name="Chỗ dành sẵn cho Nội dung 2">
            <a:extLst>
              <a:ext uri="{FF2B5EF4-FFF2-40B4-BE49-F238E27FC236}">
                <a16:creationId xmlns:a16="http://schemas.microsoft.com/office/drawing/2014/main" id="{88F1447B-4994-419E-A4F9-A575E69DD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36168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17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ED6C9-FE66-4D45-8BAF-54A031B1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972365-3967-4F0B-94E2-AD21D39A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STT, </a:t>
            </a:r>
            <a:r>
              <a:rPr lang="en-US" dirty="0" err="1"/>
              <a:t>Ten,Kinhnghiem</a:t>
            </a:r>
            <a:r>
              <a:rPr lang="en-US" dirty="0"/>
              <a:t>, </a:t>
            </a:r>
            <a:r>
              <a:rPr lang="en-US" dirty="0" err="1"/>
              <a:t>Trinhdo</a:t>
            </a:r>
            <a:r>
              <a:rPr lang="en-US" dirty="0"/>
              <a:t>, Luong, </a:t>
            </a:r>
            <a:r>
              <a:rPr lang="en-US" dirty="0" err="1"/>
              <a:t>TiengAnh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Trinh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626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85D9A3-98F6-47DA-8DEB-EF85A3A3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vi-VN" sz="3200"/>
              <a:t>Sử dụng phương pháp TOPSIS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9" name="Chỗ dành sẵn cho Nội dung 2">
            <a:extLst>
              <a:ext uri="{FF2B5EF4-FFF2-40B4-BE49-F238E27FC236}">
                <a16:creationId xmlns:a16="http://schemas.microsoft.com/office/drawing/2014/main" id="{04073D50-0C4B-49FE-9A45-9FB63C48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210255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15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374AC-4B4E-48C3-9F5E-8211E930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	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AB9AA8-0613-44E1-A7F4-B197B747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lvl="1"/>
            <a:r>
              <a:rPr lang="en-US" dirty="0"/>
              <a:t>Select * 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dbo.ungiven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dbo.tienganh</a:t>
            </a:r>
            <a:r>
              <a:rPr lang="en-US" dirty="0"/>
              <a:t>=“XS”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629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2139DD-7C1B-4F97-BE44-DB61FE9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	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7E6203-9761-4277-8B39-EE00FAB2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Select top(10) </a:t>
            </a:r>
          </a:p>
          <a:p>
            <a:r>
              <a:rPr lang="en-US" dirty="0"/>
              <a:t>From </a:t>
            </a:r>
            <a:r>
              <a:rPr lang="en-US" dirty="0" err="1"/>
              <a:t>dbo.ungiven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dbo.tongdiem</a:t>
            </a:r>
            <a:r>
              <a:rPr lang="en-US" dirty="0"/>
              <a:t> &gt;=all(Select * from </a:t>
            </a:r>
            <a:r>
              <a:rPr lang="en-US" dirty="0" err="1"/>
              <a:t>dbo.ungvien</a:t>
            </a:r>
            <a:r>
              <a:rPr lang="en-US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260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1C0AF-461B-4D0D-AFEE-EF730B5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3C60286-1AE0-4AB5-B937-5F909CBF5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13" y="2278062"/>
            <a:ext cx="6787445" cy="3817938"/>
          </a:xfrm>
        </p:spPr>
      </p:pic>
    </p:spTree>
    <p:extLst>
      <p:ext uri="{BB962C8B-B14F-4D97-AF65-F5344CB8AC3E}">
        <p14:creationId xmlns:p14="http://schemas.microsoft.com/office/powerpoint/2010/main" val="167723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2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3" name="Rectangle 78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535C-AD8B-4689-ACE0-C7FDBB42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Ví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cho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việc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ra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quyết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định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Nên mua điện thoại nào tốt nhất: iPhone, Samsung, Vsmart,...">
            <a:extLst>
              <a:ext uri="{FF2B5EF4-FFF2-40B4-BE49-F238E27FC236}">
                <a16:creationId xmlns:a16="http://schemas.microsoft.com/office/drawing/2014/main" id="{3BC358E4-19F6-46F6-840D-1657ED498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4"/>
          <a:stretch/>
        </p:blipFill>
        <p:spPr bwMode="auto">
          <a:xfrm>
            <a:off x="6962782" y="738842"/>
            <a:ext cx="4429119" cy="2585790"/>
          </a:xfrm>
          <a:custGeom>
            <a:avLst/>
            <a:gdLst/>
            <a:ahLst/>
            <a:cxnLst/>
            <a:rect l="l" t="t" r="r" b="b"/>
            <a:pathLst>
              <a:path w="4429119" h="2585790">
                <a:moveTo>
                  <a:pt x="2549556" y="905"/>
                </a:moveTo>
                <a:cubicBezTo>
                  <a:pt x="3284573" y="-22945"/>
                  <a:pt x="3999521" y="428062"/>
                  <a:pt x="4291657" y="962844"/>
                </a:cubicBezTo>
                <a:cubicBezTo>
                  <a:pt x="4558255" y="1452208"/>
                  <a:pt x="4471755" y="2011838"/>
                  <a:pt x="3722930" y="2343973"/>
                </a:cubicBezTo>
                <a:cubicBezTo>
                  <a:pt x="2860941" y="2726230"/>
                  <a:pt x="531510" y="2705102"/>
                  <a:pt x="81848" y="1917009"/>
                </a:cubicBezTo>
                <a:cubicBezTo>
                  <a:pt x="-122539" y="1557850"/>
                  <a:pt x="78294" y="1077816"/>
                  <a:pt x="436125" y="766809"/>
                </a:cubicBezTo>
                <a:cubicBezTo>
                  <a:pt x="937917" y="331491"/>
                  <a:pt x="1728210" y="94169"/>
                  <a:pt x="2402404" y="12123"/>
                </a:cubicBezTo>
                <a:cubicBezTo>
                  <a:pt x="2451464" y="6196"/>
                  <a:pt x="2500555" y="2495"/>
                  <a:pt x="2549556" y="9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: Shape 80">
            <a:extLst>
              <a:ext uri="{FF2B5EF4-FFF2-40B4-BE49-F238E27FC236}">
                <a16:creationId xmlns:a16="http://schemas.microsoft.com/office/drawing/2014/main" id="{3DAB9C9F-3463-4A56-B1EA-1BD1AA292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6513" y="602311"/>
            <a:ext cx="4429124" cy="2445690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ọn đôi dép bạn muốn đi trong nhà để biết ai sẽ cùng bạn đi đến hết cuộc  đời này">
            <a:extLst>
              <a:ext uri="{FF2B5EF4-FFF2-40B4-BE49-F238E27FC236}">
                <a16:creationId xmlns:a16="http://schemas.microsoft.com/office/drawing/2014/main" id="{21370A9E-9B7E-45AB-984F-8B9E7783E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r="-2" b="-2"/>
          <a:stretch/>
        </p:blipFill>
        <p:spPr bwMode="auto">
          <a:xfrm>
            <a:off x="7236965" y="3594711"/>
            <a:ext cx="3996753" cy="2511298"/>
          </a:xfrm>
          <a:custGeom>
            <a:avLst/>
            <a:gdLst/>
            <a:ahLst/>
            <a:cxnLst/>
            <a:rect l="l" t="t" r="r" b="b"/>
            <a:pathLst>
              <a:path w="3996753" h="2511298">
                <a:moveTo>
                  <a:pt x="2401588" y="1629"/>
                </a:moveTo>
                <a:cubicBezTo>
                  <a:pt x="2707354" y="11085"/>
                  <a:pt x="3008599" y="61545"/>
                  <a:pt x="3265529" y="147890"/>
                </a:cubicBezTo>
                <a:cubicBezTo>
                  <a:pt x="3852793" y="345417"/>
                  <a:pt x="4208571" y="729954"/>
                  <a:pt x="3857750" y="1240722"/>
                </a:cubicBezTo>
                <a:cubicBezTo>
                  <a:pt x="3453587" y="1828629"/>
                  <a:pt x="1559794" y="2759779"/>
                  <a:pt x="597498" y="2449656"/>
                </a:cubicBezTo>
                <a:cubicBezTo>
                  <a:pt x="159246" y="2308233"/>
                  <a:pt x="-44212" y="1927202"/>
                  <a:pt x="8028" y="1587859"/>
                </a:cubicBezTo>
                <a:cubicBezTo>
                  <a:pt x="81163" y="1112541"/>
                  <a:pt x="538113" y="644242"/>
                  <a:pt x="1019257" y="319702"/>
                </a:cubicBezTo>
                <a:cubicBezTo>
                  <a:pt x="1299703" y="131136"/>
                  <a:pt x="1689976" y="30620"/>
                  <a:pt x="2095788" y="6029"/>
                </a:cubicBezTo>
                <a:cubicBezTo>
                  <a:pt x="2197241" y="-120"/>
                  <a:pt x="2299666" y="-1523"/>
                  <a:pt x="2401588" y="16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How Language Affects Decision-Making">
            <a:extLst>
              <a:ext uri="{FF2B5EF4-FFF2-40B4-BE49-F238E27FC236}">
                <a16:creationId xmlns:a16="http://schemas.microsoft.com/office/drawing/2014/main" id="{DC61B408-72EA-49DC-937D-F6833E9F8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6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397AE21-FB2C-456B-8147-9A984F80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Quyết định là gì?</a:t>
            </a:r>
          </a:p>
        </p:txBody>
      </p:sp>
      <p:sp>
        <p:nvSpPr>
          <p:cNvPr id="2058" name="Freeform: Shape 80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9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BD1A90-03E0-439A-B645-314D7BED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lựa</a:t>
            </a:r>
            <a:r>
              <a:rPr lang="vi-VN" sz="2400" dirty="0"/>
              <a:t> </a:t>
            </a:r>
            <a:r>
              <a:rPr lang="vi-VN" sz="2400" dirty="0" err="1"/>
              <a:t>chọn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“</a:t>
            </a:r>
            <a:r>
              <a:rPr lang="vi-VN" sz="2400" dirty="0" err="1"/>
              <a:t>đường</a:t>
            </a:r>
            <a:r>
              <a:rPr lang="vi-VN" sz="2400" dirty="0"/>
              <a:t> </a:t>
            </a:r>
            <a:r>
              <a:rPr lang="vi-VN" sz="2400" dirty="0" err="1"/>
              <a:t>lối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” (</a:t>
            </a:r>
            <a:r>
              <a:rPr lang="vi-VN" sz="2400" dirty="0" err="1"/>
              <a:t>Simon</a:t>
            </a:r>
            <a:r>
              <a:rPr lang="vi-VN" sz="2400" dirty="0"/>
              <a:t>, 1960;  </a:t>
            </a:r>
            <a:r>
              <a:rPr lang="vi-VN" sz="2400" dirty="0" err="1"/>
              <a:t>Costello</a:t>
            </a:r>
            <a:r>
              <a:rPr lang="vi-VN" sz="2400" dirty="0"/>
              <a:t> &amp; </a:t>
            </a:r>
            <a:r>
              <a:rPr lang="vi-VN" sz="2400" dirty="0" err="1"/>
              <a:t>Zalkind</a:t>
            </a:r>
            <a:r>
              <a:rPr lang="vi-VN" sz="2400" dirty="0"/>
              <a:t>, 1963;  </a:t>
            </a:r>
            <a:r>
              <a:rPr lang="vi-VN" sz="2400" dirty="0" err="1"/>
              <a:t>Churchman</a:t>
            </a:r>
            <a:r>
              <a:rPr lang="vi-VN" sz="2400" dirty="0"/>
              <a:t>, 1968), hay “</a:t>
            </a:r>
            <a:r>
              <a:rPr lang="vi-VN" sz="2400" dirty="0" err="1"/>
              <a:t>chiến</a:t>
            </a:r>
            <a:r>
              <a:rPr lang="vi-VN" sz="2400" dirty="0"/>
              <a:t> </a:t>
            </a:r>
            <a:r>
              <a:rPr lang="vi-VN" sz="2400" dirty="0" err="1"/>
              <a:t>lược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” (</a:t>
            </a:r>
            <a:r>
              <a:rPr lang="vi-VN" sz="2400" dirty="0" err="1"/>
              <a:t>Fishburn</a:t>
            </a:r>
            <a:r>
              <a:rPr lang="vi-VN" sz="2400" dirty="0"/>
              <a:t>, 1964) </a:t>
            </a:r>
            <a:r>
              <a:rPr lang="vi-VN" sz="2400" dirty="0" err="1"/>
              <a:t>dẫn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“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mong </a:t>
            </a:r>
            <a:r>
              <a:rPr lang="vi-VN" sz="2400" dirty="0" err="1"/>
              <a:t>muốn</a:t>
            </a:r>
            <a:r>
              <a:rPr lang="vi-VN" sz="2400" dirty="0"/>
              <a:t>” (</a:t>
            </a:r>
            <a:r>
              <a:rPr lang="vi-VN" sz="2400" dirty="0" err="1"/>
              <a:t>Churchman</a:t>
            </a:r>
            <a:r>
              <a:rPr lang="vi-VN" sz="2400" dirty="0"/>
              <a:t>, 1968)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3026F7D-E0D5-40E6-B4BB-EDAF3541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vi-VN" sz="3200"/>
              <a:t>Quyết định là gì?</a:t>
            </a:r>
          </a:p>
        </p:txBody>
      </p:sp>
    </p:spTree>
    <p:extLst>
      <p:ext uri="{BB962C8B-B14F-4D97-AF65-F5344CB8AC3E}">
        <p14:creationId xmlns:p14="http://schemas.microsoft.com/office/powerpoint/2010/main" val="256848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B0EB876-6B3C-4130-87F2-C12CAB1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vi-VN" sz="3200">
                <a:solidFill>
                  <a:srgbClr val="FFFFFF"/>
                </a:solidFill>
              </a:rPr>
              <a:t>Tại sao phải hỗ trợ ra quyết định?</a:t>
            </a:r>
          </a:p>
        </p:txBody>
      </p:sp>
      <p:graphicFrame>
        <p:nvGraphicFramePr>
          <p:cNvPr id="25" name="Chỗ dành sẵn cho Nội dung 2">
            <a:extLst>
              <a:ext uri="{FF2B5EF4-FFF2-40B4-BE49-F238E27FC236}">
                <a16:creationId xmlns:a16="http://schemas.microsoft.com/office/drawing/2014/main" id="{12ED60A8-CCC6-4976-ACAB-A9903E644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46103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53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DB6416B-DC86-43F6-8ACE-9947C9EB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vi-VN" sz="3200"/>
              <a:t>Bản chất của hỗ trợ ra quyết định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4BFA1-217B-432F-8714-ED1867DB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r>
              <a:rPr lang="vi-VN" sz="2400"/>
              <a:t>Cung cấp tri thức</a:t>
            </a:r>
          </a:p>
          <a:p>
            <a:r>
              <a:rPr lang="vi-VN" sz="2400"/>
              <a:t>Có thể thể hiện qua tương tác người – máy, qua mô phỏng</a:t>
            </a:r>
          </a:p>
        </p:txBody>
      </p:sp>
    </p:spTree>
    <p:extLst>
      <p:ext uri="{BB962C8B-B14F-4D97-AF65-F5344CB8AC3E}">
        <p14:creationId xmlns:p14="http://schemas.microsoft.com/office/powerpoint/2010/main" val="227617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09C4F8-B457-46E0-BD79-879C5B41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endParaRPr lang="vi-VN" dirty="0"/>
          </a:p>
        </p:txBody>
      </p:sp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008DA9A4-CB0E-4AB0-8FAF-B01E873EAE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0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à nhà đầu tư cá nhân, bạn có biết lợi thế cơ bản của mình so">
            <a:extLst>
              <a:ext uri="{FF2B5EF4-FFF2-40B4-BE49-F238E27FC236}">
                <a16:creationId xmlns:a16="http://schemas.microsoft.com/office/drawing/2014/main" id="{30E788F7-6674-4591-A845-4D2C67214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 r="40397" b="-1"/>
          <a:stretch/>
        </p:blipFill>
        <p:spPr bwMode="auto">
          <a:xfrm>
            <a:off x="5610937" y="-490"/>
            <a:ext cx="2714668" cy="3877528"/>
          </a:xfrm>
          <a:custGeom>
            <a:avLst/>
            <a:gdLst/>
            <a:ahLst/>
            <a:cxnLst/>
            <a:rect l="l" t="t" r="r" b="b"/>
            <a:pathLst>
              <a:path w="2714668" h="3877528">
                <a:moveTo>
                  <a:pt x="128961" y="0"/>
                </a:moveTo>
                <a:lnTo>
                  <a:pt x="2515098" y="0"/>
                </a:lnTo>
                <a:lnTo>
                  <a:pt x="2533352" y="29258"/>
                </a:lnTo>
                <a:cubicBezTo>
                  <a:pt x="2751005" y="399611"/>
                  <a:pt x="2665322" y="593705"/>
                  <a:pt x="2660794" y="935750"/>
                </a:cubicBezTo>
                <a:cubicBezTo>
                  <a:pt x="2654776" y="1394998"/>
                  <a:pt x="2721785" y="1919645"/>
                  <a:pt x="2714045" y="2380073"/>
                </a:cubicBezTo>
                <a:cubicBezTo>
                  <a:pt x="2705190" y="2907574"/>
                  <a:pt x="2639906" y="3396343"/>
                  <a:pt x="2461474" y="3654065"/>
                </a:cubicBezTo>
                <a:cubicBezTo>
                  <a:pt x="2386448" y="3762577"/>
                  <a:pt x="2296003" y="3825407"/>
                  <a:pt x="2195252" y="3855446"/>
                </a:cubicBezTo>
                <a:cubicBezTo>
                  <a:pt x="2027337" y="3905510"/>
                  <a:pt x="1830799" y="3864491"/>
                  <a:pt x="1629320" y="3792071"/>
                </a:cubicBezTo>
                <a:cubicBezTo>
                  <a:pt x="1528396" y="3755686"/>
                  <a:pt x="1426215" y="3711500"/>
                  <a:pt x="1325623" y="3667368"/>
                </a:cubicBezTo>
                <a:cubicBezTo>
                  <a:pt x="1117671" y="3574930"/>
                  <a:pt x="905589" y="3479532"/>
                  <a:pt x="689396" y="3261252"/>
                </a:cubicBezTo>
                <a:cubicBezTo>
                  <a:pt x="473119" y="3042996"/>
                  <a:pt x="248064" y="2678216"/>
                  <a:pt x="121566" y="2240355"/>
                </a:cubicBezTo>
                <a:cubicBezTo>
                  <a:pt x="-30834" y="1712737"/>
                  <a:pt x="-7976" y="1218822"/>
                  <a:pt x="21428" y="780116"/>
                </a:cubicBezTo>
                <a:cubicBezTo>
                  <a:pt x="39793" y="506825"/>
                  <a:pt x="60241" y="225168"/>
                  <a:pt x="122382" y="183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á trị quản lý học: Khái niệm và đặc trưng của tổ chức">
            <a:extLst>
              <a:ext uri="{FF2B5EF4-FFF2-40B4-BE49-F238E27FC236}">
                <a16:creationId xmlns:a16="http://schemas.microsoft.com/office/drawing/2014/main" id="{927E1EC0-2D9C-4394-B578-505B22991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 r="21806"/>
          <a:stretch/>
        </p:blipFill>
        <p:spPr bwMode="auto">
          <a:xfrm>
            <a:off x="8552270" y="3048001"/>
            <a:ext cx="2880305" cy="3810000"/>
          </a:xfrm>
          <a:custGeom>
            <a:avLst/>
            <a:gdLst/>
            <a:ahLst/>
            <a:cxnLst/>
            <a:rect l="l" t="t" r="r" b="b"/>
            <a:pathLst>
              <a:path w="2880305" h="3810000">
                <a:moveTo>
                  <a:pt x="1427391" y="1406"/>
                </a:moveTo>
                <a:cubicBezTo>
                  <a:pt x="1697945" y="-17328"/>
                  <a:pt x="1966503" y="151281"/>
                  <a:pt x="2221194" y="503933"/>
                </a:cubicBezTo>
                <a:cubicBezTo>
                  <a:pt x="2434592" y="799383"/>
                  <a:pt x="2868890" y="958914"/>
                  <a:pt x="2880009" y="1927551"/>
                </a:cubicBezTo>
                <a:cubicBezTo>
                  <a:pt x="2893002" y="3069881"/>
                  <a:pt x="2476119" y="3410523"/>
                  <a:pt x="2202976" y="3583201"/>
                </a:cubicBezTo>
                <a:cubicBezTo>
                  <a:pt x="2140098" y="3622914"/>
                  <a:pt x="2058579" y="3684108"/>
                  <a:pt x="1964054" y="3754792"/>
                </a:cubicBezTo>
                <a:lnTo>
                  <a:pt x="1889463" y="3810000"/>
                </a:lnTo>
                <a:lnTo>
                  <a:pt x="170950" y="3810000"/>
                </a:lnTo>
                <a:lnTo>
                  <a:pt x="161643" y="3787381"/>
                </a:lnTo>
                <a:cubicBezTo>
                  <a:pt x="60952" y="3505930"/>
                  <a:pt x="732" y="3097452"/>
                  <a:pt x="3" y="2521480"/>
                </a:cubicBezTo>
                <a:cubicBezTo>
                  <a:pt x="-1470" y="1385219"/>
                  <a:pt x="670607" y="484036"/>
                  <a:pt x="940804" y="238166"/>
                </a:cubicBezTo>
                <a:cubicBezTo>
                  <a:pt x="1102008" y="91331"/>
                  <a:pt x="1265061" y="12648"/>
                  <a:pt x="1427391" y="14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B9FDD9A-B8B3-4AED-A2C3-A862F0A1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969" y="-2634"/>
            <a:ext cx="3195156" cy="3879671"/>
          </a:xfrm>
          <a:custGeom>
            <a:avLst/>
            <a:gdLst>
              <a:gd name="connsiteX0" fmla="*/ 158486 w 3336197"/>
              <a:gd name="connsiteY0" fmla="*/ 0 h 4765296"/>
              <a:gd name="connsiteX1" fmla="*/ 3090935 w 3336197"/>
              <a:gd name="connsiteY1" fmla="*/ 0 h 4765296"/>
              <a:gd name="connsiteX2" fmla="*/ 3113368 w 3336197"/>
              <a:gd name="connsiteY2" fmla="*/ 35957 h 4765296"/>
              <a:gd name="connsiteX3" fmla="*/ 3269988 w 3336197"/>
              <a:gd name="connsiteY3" fmla="*/ 1149992 h 4765296"/>
              <a:gd name="connsiteX4" fmla="*/ 3335431 w 3336197"/>
              <a:gd name="connsiteY4" fmla="*/ 2924995 h 4765296"/>
              <a:gd name="connsiteX5" fmla="*/ 3025033 w 3336197"/>
              <a:gd name="connsiteY5" fmla="*/ 4490670 h 4765296"/>
              <a:gd name="connsiteX6" fmla="*/ 2697860 w 3336197"/>
              <a:gd name="connsiteY6" fmla="*/ 4738158 h 4765296"/>
              <a:gd name="connsiteX7" fmla="*/ 2002356 w 3336197"/>
              <a:gd name="connsiteY7" fmla="*/ 4660273 h 4765296"/>
              <a:gd name="connsiteX8" fmla="*/ 1629127 w 3336197"/>
              <a:gd name="connsiteY8" fmla="*/ 4507019 h 4765296"/>
              <a:gd name="connsiteX9" fmla="*/ 847235 w 3336197"/>
              <a:gd name="connsiteY9" fmla="*/ 4007922 h 4765296"/>
              <a:gd name="connsiteX10" fmla="*/ 149399 w 3336197"/>
              <a:gd name="connsiteY10" fmla="*/ 2753289 h 4765296"/>
              <a:gd name="connsiteX11" fmla="*/ 26334 w 3336197"/>
              <a:gd name="connsiteY11" fmla="*/ 958725 h 4765296"/>
              <a:gd name="connsiteX12" fmla="*/ 150401 w 3336197"/>
              <a:gd name="connsiteY12" fmla="*/ 22534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12" fmla="*/ 236175 w 3336197"/>
              <a:gd name="connsiteY12" fmla="*/ 91440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0" fmla="*/ 3090935 w 3336197"/>
              <a:gd name="connsiteY0" fmla="*/ 2633 h 4767929"/>
              <a:gd name="connsiteX1" fmla="*/ 3113368 w 3336197"/>
              <a:gd name="connsiteY1" fmla="*/ 38590 h 4767929"/>
              <a:gd name="connsiteX2" fmla="*/ 3269988 w 3336197"/>
              <a:gd name="connsiteY2" fmla="*/ 1152625 h 4767929"/>
              <a:gd name="connsiteX3" fmla="*/ 3335431 w 3336197"/>
              <a:gd name="connsiteY3" fmla="*/ 2927628 h 4767929"/>
              <a:gd name="connsiteX4" fmla="*/ 3025033 w 3336197"/>
              <a:gd name="connsiteY4" fmla="*/ 4493303 h 4767929"/>
              <a:gd name="connsiteX5" fmla="*/ 2697860 w 3336197"/>
              <a:gd name="connsiteY5" fmla="*/ 4740791 h 4767929"/>
              <a:gd name="connsiteX6" fmla="*/ 2002356 w 3336197"/>
              <a:gd name="connsiteY6" fmla="*/ 4662906 h 4767929"/>
              <a:gd name="connsiteX7" fmla="*/ 1629127 w 3336197"/>
              <a:gd name="connsiteY7" fmla="*/ 4509652 h 4767929"/>
              <a:gd name="connsiteX8" fmla="*/ 847235 w 3336197"/>
              <a:gd name="connsiteY8" fmla="*/ 4010555 h 4767929"/>
              <a:gd name="connsiteX9" fmla="*/ 149399 w 3336197"/>
              <a:gd name="connsiteY9" fmla="*/ 2755922 h 4767929"/>
              <a:gd name="connsiteX10" fmla="*/ 26334 w 3336197"/>
              <a:gd name="connsiteY10" fmla="*/ 961358 h 4767929"/>
              <a:gd name="connsiteX11" fmla="*/ 178911 w 3336197"/>
              <a:gd name="connsiteY11" fmla="*/ 0 h 476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6197" h="4767929">
                <a:moveTo>
                  <a:pt x="3090935" y="2633"/>
                </a:moveTo>
                <a:lnTo>
                  <a:pt x="3113368" y="38590"/>
                </a:lnTo>
                <a:cubicBezTo>
                  <a:pt x="3380853" y="493736"/>
                  <a:pt x="3275553" y="732268"/>
                  <a:pt x="3269988" y="1152625"/>
                </a:cubicBezTo>
                <a:cubicBezTo>
                  <a:pt x="3262592" y="1717018"/>
                  <a:pt x="3344943" y="2361785"/>
                  <a:pt x="3335431" y="2927628"/>
                </a:cubicBezTo>
                <a:cubicBezTo>
                  <a:pt x="3324549" y="3575902"/>
                  <a:pt x="3244318" y="4176576"/>
                  <a:pt x="3025033" y="4493303"/>
                </a:cubicBezTo>
                <a:cubicBezTo>
                  <a:pt x="2932830" y="4626660"/>
                  <a:pt x="2821677" y="4703875"/>
                  <a:pt x="2697860" y="4740791"/>
                </a:cubicBezTo>
                <a:cubicBezTo>
                  <a:pt x="2491500" y="4802317"/>
                  <a:pt x="2249964" y="4751907"/>
                  <a:pt x="2002356" y="4662906"/>
                </a:cubicBezTo>
                <a:cubicBezTo>
                  <a:pt x="1878325" y="4618191"/>
                  <a:pt x="1752750" y="4563888"/>
                  <a:pt x="1629127" y="4509652"/>
                </a:cubicBezTo>
                <a:cubicBezTo>
                  <a:pt x="1373564" y="4396051"/>
                  <a:pt x="1112925" y="4278811"/>
                  <a:pt x="847235" y="4010555"/>
                </a:cubicBezTo>
                <a:cubicBezTo>
                  <a:pt x="581440" y="3742329"/>
                  <a:pt x="304859" y="3294032"/>
                  <a:pt x="149399" y="2755922"/>
                </a:cubicBezTo>
                <a:cubicBezTo>
                  <a:pt x="-37894" y="2107505"/>
                  <a:pt x="-9803" y="1500507"/>
                  <a:pt x="26334" y="961358"/>
                </a:cubicBezTo>
                <a:cubicBezTo>
                  <a:pt x="48903" y="625497"/>
                  <a:pt x="102543" y="254187"/>
                  <a:pt x="178911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800E44AD-4DB8-4335-BBC3-D4DFEFFD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56083"/>
            <a:ext cx="3810000" cy="3048000"/>
          </a:xfrm>
        </p:spPr>
        <p:txBody>
          <a:bodyPr>
            <a:normAutofit/>
          </a:bodyPr>
          <a:lstStyle/>
          <a:p>
            <a:r>
              <a:rPr lang="vi-VN" dirty="0" err="1"/>
              <a:t>Cá</a:t>
            </a:r>
            <a:r>
              <a:rPr lang="vi-VN" dirty="0"/>
              <a:t> nhân</a:t>
            </a:r>
          </a:p>
          <a:p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A841181-F3A4-42E1-8D13-4592723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2083"/>
            <a:ext cx="4572000" cy="1524000"/>
          </a:xfrm>
        </p:spPr>
        <p:txBody>
          <a:bodyPr anchor="t">
            <a:normAutofit/>
          </a:bodyPr>
          <a:lstStyle/>
          <a:p>
            <a:r>
              <a:rPr lang="vi-VN" sz="3200"/>
              <a:t>Người ra quyết định</a:t>
            </a:r>
          </a:p>
        </p:txBody>
      </p:sp>
    </p:spTree>
    <p:extLst>
      <p:ext uri="{BB962C8B-B14F-4D97-AF65-F5344CB8AC3E}">
        <p14:creationId xmlns:p14="http://schemas.microsoft.com/office/powerpoint/2010/main" val="75711332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301D1B"/>
      </a:dk2>
      <a:lt2>
        <a:srgbClr val="F0F3F3"/>
      </a:lt2>
      <a:accent1>
        <a:srgbClr val="E73C29"/>
      </a:accent1>
      <a:accent2>
        <a:srgbClr val="D57917"/>
      </a:accent2>
      <a:accent3>
        <a:srgbClr val="AFA51F"/>
      </a:accent3>
      <a:accent4>
        <a:srgbClr val="7BB213"/>
      </a:accent4>
      <a:accent5>
        <a:srgbClr val="45BA21"/>
      </a:accent5>
      <a:accent6>
        <a:srgbClr val="14BC33"/>
      </a:accent6>
      <a:hlink>
        <a:srgbClr val="934BC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1113</Words>
  <Application>Microsoft Office PowerPoint</Application>
  <PresentationFormat>Màn hình rộng</PresentationFormat>
  <Paragraphs>120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Avenir Next LT Pro Light</vt:lpstr>
      <vt:lpstr>Sitka Subheading</vt:lpstr>
      <vt:lpstr>Times New Roman</vt:lpstr>
      <vt:lpstr>Wingdings</vt:lpstr>
      <vt:lpstr>PebbleVTI</vt:lpstr>
      <vt:lpstr>Báo cáo môn học</vt:lpstr>
      <vt:lpstr>Phần 1: Cơ sở lý thuyết</vt:lpstr>
      <vt:lpstr>Ví dụ cho việc ra quyết định</vt:lpstr>
      <vt:lpstr>Quyết định là gì?</vt:lpstr>
      <vt:lpstr>Quyết định là gì?</vt:lpstr>
      <vt:lpstr>Tại sao phải hỗ trợ ra quyết định?</vt:lpstr>
      <vt:lpstr>Bản chất của hỗ trợ ra quyết định</vt:lpstr>
      <vt:lpstr>Các yếu tố ảnh hưởng đến quyết định</vt:lpstr>
      <vt:lpstr>Người ra quyết định</vt:lpstr>
      <vt:lpstr>Hệ hỗ trợ ra quyết định</vt:lpstr>
      <vt:lpstr>Hệ hỗ trợ ra quyết định (DSS)</vt:lpstr>
      <vt:lpstr>Tại sao nên dùng hệ trợ giúp quyết định?</vt:lpstr>
      <vt:lpstr>Phần 2: Ứng dụng vào bài toán</vt:lpstr>
      <vt:lpstr>Phân tích bài toán</vt:lpstr>
      <vt:lpstr>Các yếu tố ảnh hưởng </vt:lpstr>
      <vt:lpstr>Quy trình tuyển dụng</vt:lpstr>
      <vt:lpstr>Yêu cầu hệ thống</vt:lpstr>
      <vt:lpstr>Các thông tin chung trong CSDL</vt:lpstr>
      <vt:lpstr>Các thông tin riêng ứng viên</vt:lpstr>
      <vt:lpstr>Các thành phần của bảng quyết định</vt:lpstr>
      <vt:lpstr>Kế hoạch thực hiện</vt:lpstr>
      <vt:lpstr>Cơ sở dữ liệu</vt:lpstr>
      <vt:lpstr>Sử dụng phương pháp TOPSIS</vt:lpstr>
      <vt:lpstr>Ví dụ 1 số câu truy vấn  </vt:lpstr>
      <vt:lpstr>Ví dụ 1 số câu truy vấn </vt:lpstr>
      <vt:lpstr>Demo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</dc:title>
  <dc:creator>HOANG DANG TUAN DAT 20183701</dc:creator>
  <cp:lastModifiedBy>HOANG DANG TUAN DAT 20183701</cp:lastModifiedBy>
  <cp:revision>16</cp:revision>
  <dcterms:created xsi:type="dcterms:W3CDTF">2021-04-04T14:31:41Z</dcterms:created>
  <dcterms:modified xsi:type="dcterms:W3CDTF">2021-04-25T17:22:12Z</dcterms:modified>
</cp:coreProperties>
</file>