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544B5-7276-4C00-99E2-097B1BB397E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56E996-5E8E-4C57-9C97-38BC12FCCFEA}">
      <dgm:prSet/>
      <dgm:spPr/>
      <dgm:t>
        <a:bodyPr/>
        <a:lstStyle/>
        <a:p>
          <a:r>
            <a:rPr lang="vi-VN"/>
            <a:t>Giới hạn về nhận thức</a:t>
          </a:r>
          <a:endParaRPr lang="en-US"/>
        </a:p>
      </dgm:t>
    </dgm:pt>
    <dgm:pt modelId="{1F32A392-8559-4CB2-AC38-6CB8A6A06810}" type="parTrans" cxnId="{753EB8F6-8DC5-498B-9121-05058552CB8D}">
      <dgm:prSet/>
      <dgm:spPr/>
      <dgm:t>
        <a:bodyPr/>
        <a:lstStyle/>
        <a:p>
          <a:endParaRPr lang="en-US"/>
        </a:p>
      </dgm:t>
    </dgm:pt>
    <dgm:pt modelId="{AEF1F27F-01E7-473D-87B4-B4FA079F8A36}" type="sibTrans" cxnId="{753EB8F6-8DC5-498B-9121-05058552CB8D}">
      <dgm:prSet/>
      <dgm:spPr/>
      <dgm:t>
        <a:bodyPr/>
        <a:lstStyle/>
        <a:p>
          <a:endParaRPr lang="en-US"/>
        </a:p>
      </dgm:t>
    </dgm:pt>
    <dgm:pt modelId="{A03CAC4D-B675-44CC-9F18-9EC80C3BA549}">
      <dgm:prSet/>
      <dgm:spPr/>
      <dgm:t>
        <a:bodyPr/>
        <a:lstStyle/>
        <a:p>
          <a:r>
            <a:rPr lang="vi-VN"/>
            <a:t>Giới hạn về kinh tế</a:t>
          </a:r>
          <a:endParaRPr lang="en-US"/>
        </a:p>
      </dgm:t>
    </dgm:pt>
    <dgm:pt modelId="{DD181699-B481-4F9F-B983-943B8CD308BC}" type="parTrans" cxnId="{353D17B3-8321-4C29-AB2B-6ADAC0A5BFD1}">
      <dgm:prSet/>
      <dgm:spPr/>
      <dgm:t>
        <a:bodyPr/>
        <a:lstStyle/>
        <a:p>
          <a:endParaRPr lang="en-US"/>
        </a:p>
      </dgm:t>
    </dgm:pt>
    <dgm:pt modelId="{7BB1F936-FACF-481D-92AB-40A8C1AB17F2}" type="sibTrans" cxnId="{353D17B3-8321-4C29-AB2B-6ADAC0A5BFD1}">
      <dgm:prSet/>
      <dgm:spPr/>
      <dgm:t>
        <a:bodyPr/>
        <a:lstStyle/>
        <a:p>
          <a:endParaRPr lang="en-US"/>
        </a:p>
      </dgm:t>
    </dgm:pt>
    <dgm:pt modelId="{286636FD-25B3-4434-9746-FD85E8810134}">
      <dgm:prSet/>
      <dgm:spPr/>
      <dgm:t>
        <a:bodyPr/>
        <a:lstStyle/>
        <a:p>
          <a:r>
            <a:rPr lang="vi-VN"/>
            <a:t>Giới hạn về thời gian</a:t>
          </a:r>
          <a:endParaRPr lang="en-US"/>
        </a:p>
      </dgm:t>
    </dgm:pt>
    <dgm:pt modelId="{EC6F13CA-86C3-4746-A7E1-D7A36F83FCFD}" type="parTrans" cxnId="{9BF11C5B-76B6-48BB-A279-51B75E03B24B}">
      <dgm:prSet/>
      <dgm:spPr/>
      <dgm:t>
        <a:bodyPr/>
        <a:lstStyle/>
        <a:p>
          <a:endParaRPr lang="en-US"/>
        </a:p>
      </dgm:t>
    </dgm:pt>
    <dgm:pt modelId="{867986AF-7F1E-47AB-B691-008E11271942}" type="sibTrans" cxnId="{9BF11C5B-76B6-48BB-A279-51B75E03B24B}">
      <dgm:prSet/>
      <dgm:spPr/>
      <dgm:t>
        <a:bodyPr/>
        <a:lstStyle/>
        <a:p>
          <a:endParaRPr lang="en-US"/>
        </a:p>
      </dgm:t>
    </dgm:pt>
    <dgm:pt modelId="{15866627-93B2-40FE-B8E8-64AB377E67F3}">
      <dgm:prSet/>
      <dgm:spPr/>
      <dgm:t>
        <a:bodyPr/>
        <a:lstStyle/>
        <a:p>
          <a:r>
            <a:rPr lang="vi-VN"/>
            <a:t>Giới hạn về áp lực cạnh tranh</a:t>
          </a:r>
          <a:endParaRPr lang="en-US"/>
        </a:p>
      </dgm:t>
    </dgm:pt>
    <dgm:pt modelId="{C1D63F88-65BF-496C-A4E1-397AC2BCE579}" type="parTrans" cxnId="{021BAC75-1B5A-4CD6-85D2-D4ABC3ED4605}">
      <dgm:prSet/>
      <dgm:spPr/>
      <dgm:t>
        <a:bodyPr/>
        <a:lstStyle/>
        <a:p>
          <a:endParaRPr lang="en-US"/>
        </a:p>
      </dgm:t>
    </dgm:pt>
    <dgm:pt modelId="{373CA3D8-E2C1-4B93-8371-65A5A87E51CD}" type="sibTrans" cxnId="{021BAC75-1B5A-4CD6-85D2-D4ABC3ED4605}">
      <dgm:prSet/>
      <dgm:spPr/>
      <dgm:t>
        <a:bodyPr/>
        <a:lstStyle/>
        <a:p>
          <a:endParaRPr lang="en-US"/>
        </a:p>
      </dgm:t>
    </dgm:pt>
    <dgm:pt modelId="{B4B9237D-5377-46AE-89FF-1185CFE7BBE6}" type="pres">
      <dgm:prSet presAssocID="{812544B5-7276-4C00-99E2-097B1BB397EC}" presName="matrix" presStyleCnt="0">
        <dgm:presLayoutVars>
          <dgm:chMax val="1"/>
          <dgm:dir/>
          <dgm:resizeHandles val="exact"/>
        </dgm:presLayoutVars>
      </dgm:prSet>
      <dgm:spPr/>
    </dgm:pt>
    <dgm:pt modelId="{C108C60C-276B-458C-A490-66994A8E91F9}" type="pres">
      <dgm:prSet presAssocID="{812544B5-7276-4C00-99E2-097B1BB397EC}" presName="diamond" presStyleLbl="bgShp" presStyleIdx="0" presStyleCnt="1"/>
      <dgm:spPr/>
    </dgm:pt>
    <dgm:pt modelId="{D60611DA-63BD-4D48-9F4F-5A10FA0D8553}" type="pres">
      <dgm:prSet presAssocID="{812544B5-7276-4C00-99E2-097B1BB397E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57DBA8-F1D4-48AA-BA9C-3306855C01A3}" type="pres">
      <dgm:prSet presAssocID="{812544B5-7276-4C00-99E2-097B1BB397E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CEB0C7B-135D-4B3E-8F31-D0253D1B15C6}" type="pres">
      <dgm:prSet presAssocID="{812544B5-7276-4C00-99E2-097B1BB397E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BFB810-460D-4286-A4CD-C786D3996B3E}" type="pres">
      <dgm:prSet presAssocID="{812544B5-7276-4C00-99E2-097B1BB397E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F29717-B119-4DD8-81BC-D0D93A0D8B71}" type="presOf" srcId="{A03CAC4D-B675-44CC-9F18-9EC80C3BA549}" destId="{5757DBA8-F1D4-48AA-BA9C-3306855C01A3}" srcOrd="0" destOrd="0" presId="urn:microsoft.com/office/officeart/2005/8/layout/matrix3"/>
    <dgm:cxn modelId="{71FEF521-B6F4-417F-803E-A26066F59EDF}" type="presOf" srcId="{D556E996-5E8E-4C57-9C97-38BC12FCCFEA}" destId="{D60611DA-63BD-4D48-9F4F-5A10FA0D8553}" srcOrd="0" destOrd="0" presId="urn:microsoft.com/office/officeart/2005/8/layout/matrix3"/>
    <dgm:cxn modelId="{9BF11C5B-76B6-48BB-A279-51B75E03B24B}" srcId="{812544B5-7276-4C00-99E2-097B1BB397EC}" destId="{286636FD-25B3-4434-9746-FD85E8810134}" srcOrd="2" destOrd="0" parTransId="{EC6F13CA-86C3-4746-A7E1-D7A36F83FCFD}" sibTransId="{867986AF-7F1E-47AB-B691-008E11271942}"/>
    <dgm:cxn modelId="{09AAE45F-76DD-406A-B5C3-5A7B96005464}" type="presOf" srcId="{15866627-93B2-40FE-B8E8-64AB377E67F3}" destId="{83BFB810-460D-4286-A4CD-C786D3996B3E}" srcOrd="0" destOrd="0" presId="urn:microsoft.com/office/officeart/2005/8/layout/matrix3"/>
    <dgm:cxn modelId="{416BCD4E-2296-4F89-A2C0-EE92E6DAFD17}" type="presOf" srcId="{286636FD-25B3-4434-9746-FD85E8810134}" destId="{6CEB0C7B-135D-4B3E-8F31-D0253D1B15C6}" srcOrd="0" destOrd="0" presId="urn:microsoft.com/office/officeart/2005/8/layout/matrix3"/>
    <dgm:cxn modelId="{021BAC75-1B5A-4CD6-85D2-D4ABC3ED4605}" srcId="{812544B5-7276-4C00-99E2-097B1BB397EC}" destId="{15866627-93B2-40FE-B8E8-64AB377E67F3}" srcOrd="3" destOrd="0" parTransId="{C1D63F88-65BF-496C-A4E1-397AC2BCE579}" sibTransId="{373CA3D8-E2C1-4B93-8371-65A5A87E51CD}"/>
    <dgm:cxn modelId="{353D17B3-8321-4C29-AB2B-6ADAC0A5BFD1}" srcId="{812544B5-7276-4C00-99E2-097B1BB397EC}" destId="{A03CAC4D-B675-44CC-9F18-9EC80C3BA549}" srcOrd="1" destOrd="0" parTransId="{DD181699-B481-4F9F-B983-943B8CD308BC}" sibTransId="{7BB1F936-FACF-481D-92AB-40A8C1AB17F2}"/>
    <dgm:cxn modelId="{CE17DEB7-0152-4868-A165-13E431498008}" type="presOf" srcId="{812544B5-7276-4C00-99E2-097B1BB397EC}" destId="{B4B9237D-5377-46AE-89FF-1185CFE7BBE6}" srcOrd="0" destOrd="0" presId="urn:microsoft.com/office/officeart/2005/8/layout/matrix3"/>
    <dgm:cxn modelId="{753EB8F6-8DC5-498B-9121-05058552CB8D}" srcId="{812544B5-7276-4C00-99E2-097B1BB397EC}" destId="{D556E996-5E8E-4C57-9C97-38BC12FCCFEA}" srcOrd="0" destOrd="0" parTransId="{1F32A392-8559-4CB2-AC38-6CB8A6A06810}" sibTransId="{AEF1F27F-01E7-473D-87B4-B4FA079F8A36}"/>
    <dgm:cxn modelId="{B27546B3-7CF6-403A-9358-5B52D3ED2B83}" type="presParOf" srcId="{B4B9237D-5377-46AE-89FF-1185CFE7BBE6}" destId="{C108C60C-276B-458C-A490-66994A8E91F9}" srcOrd="0" destOrd="0" presId="urn:microsoft.com/office/officeart/2005/8/layout/matrix3"/>
    <dgm:cxn modelId="{C963D5E8-7080-4250-B68A-C134BFAE5286}" type="presParOf" srcId="{B4B9237D-5377-46AE-89FF-1185CFE7BBE6}" destId="{D60611DA-63BD-4D48-9F4F-5A10FA0D8553}" srcOrd="1" destOrd="0" presId="urn:microsoft.com/office/officeart/2005/8/layout/matrix3"/>
    <dgm:cxn modelId="{4F37CB28-9469-402C-B452-49763AD4D6F3}" type="presParOf" srcId="{B4B9237D-5377-46AE-89FF-1185CFE7BBE6}" destId="{5757DBA8-F1D4-48AA-BA9C-3306855C01A3}" srcOrd="2" destOrd="0" presId="urn:microsoft.com/office/officeart/2005/8/layout/matrix3"/>
    <dgm:cxn modelId="{1665E809-D9B5-4B03-B02B-49AAAF272349}" type="presParOf" srcId="{B4B9237D-5377-46AE-89FF-1185CFE7BBE6}" destId="{6CEB0C7B-135D-4B3E-8F31-D0253D1B15C6}" srcOrd="3" destOrd="0" presId="urn:microsoft.com/office/officeart/2005/8/layout/matrix3"/>
    <dgm:cxn modelId="{090D6AFA-9E9D-464B-BCFC-81ECCD914802}" type="presParOf" srcId="{B4B9237D-5377-46AE-89FF-1185CFE7BBE6}" destId="{83BFB810-460D-4286-A4CD-C786D3996B3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7089D-1315-4EB0-90DC-6CCCC830172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8E95DD-DE13-4211-8CCA-B00941B59B25}">
      <dgm:prSet/>
      <dgm:spPr/>
      <dgm:t>
        <a:bodyPr/>
        <a:lstStyle/>
        <a:p>
          <a:r>
            <a:rPr lang="vi-VN"/>
            <a:t>Công nghệ- Thông tin- Máy tính</a:t>
          </a:r>
          <a:endParaRPr lang="en-US"/>
        </a:p>
      </dgm:t>
    </dgm:pt>
    <dgm:pt modelId="{E4B089E7-A43D-4CCE-83CE-67AC0510D47B}" type="parTrans" cxnId="{FA61AEAE-F14F-4349-BE84-B41CE7B22BE3}">
      <dgm:prSet/>
      <dgm:spPr/>
      <dgm:t>
        <a:bodyPr/>
        <a:lstStyle/>
        <a:p>
          <a:endParaRPr lang="en-US"/>
        </a:p>
      </dgm:t>
    </dgm:pt>
    <dgm:pt modelId="{833DCA14-F590-41D7-B809-37CD89138445}" type="sibTrans" cxnId="{FA61AEAE-F14F-4349-BE84-B41CE7B22BE3}">
      <dgm:prSet/>
      <dgm:spPr/>
      <dgm:t>
        <a:bodyPr/>
        <a:lstStyle/>
        <a:p>
          <a:endParaRPr lang="en-US"/>
        </a:p>
      </dgm:t>
    </dgm:pt>
    <dgm:pt modelId="{9DB6FDEB-8734-4F18-BB63-DB2BF39C96A8}">
      <dgm:prSet/>
      <dgm:spPr/>
      <dgm:t>
        <a:bodyPr/>
        <a:lstStyle/>
        <a:p>
          <a:r>
            <a:rPr lang="vi-VN"/>
            <a:t>Tính cạnh tranh – Sự phức tạp về cấu trúc</a:t>
          </a:r>
          <a:endParaRPr lang="en-US"/>
        </a:p>
      </dgm:t>
    </dgm:pt>
    <dgm:pt modelId="{60FEC552-0403-4DB2-BDCA-9035F92C7EDD}" type="parTrans" cxnId="{61181C56-EE78-4875-8F6A-0E5A1CBA666E}">
      <dgm:prSet/>
      <dgm:spPr/>
      <dgm:t>
        <a:bodyPr/>
        <a:lstStyle/>
        <a:p>
          <a:endParaRPr lang="en-US"/>
        </a:p>
      </dgm:t>
    </dgm:pt>
    <dgm:pt modelId="{D1AAD885-0643-43CE-BEAB-93AC6BD59A7E}" type="sibTrans" cxnId="{61181C56-EE78-4875-8F6A-0E5A1CBA666E}">
      <dgm:prSet/>
      <dgm:spPr/>
      <dgm:t>
        <a:bodyPr/>
        <a:lstStyle/>
        <a:p>
          <a:endParaRPr lang="en-US"/>
        </a:p>
      </dgm:t>
    </dgm:pt>
    <dgm:pt modelId="{FA2DC23A-B0C3-4498-B4BF-093AB2813C96}">
      <dgm:prSet/>
      <dgm:spPr/>
      <dgm:t>
        <a:bodyPr/>
        <a:lstStyle/>
        <a:p>
          <a:r>
            <a:rPr lang="vi-VN"/>
            <a:t>Các thay đổi biến động</a:t>
          </a:r>
          <a:endParaRPr lang="en-US"/>
        </a:p>
      </dgm:t>
    </dgm:pt>
    <dgm:pt modelId="{5D60BC06-E257-41A1-8204-FAB2F67D9A35}" type="parTrans" cxnId="{873C34B8-54F9-4B56-B2C4-AEA675A88CCD}">
      <dgm:prSet/>
      <dgm:spPr/>
      <dgm:t>
        <a:bodyPr/>
        <a:lstStyle/>
        <a:p>
          <a:endParaRPr lang="en-US"/>
        </a:p>
      </dgm:t>
    </dgm:pt>
    <dgm:pt modelId="{A8EA69EE-EC1D-4AD5-91FD-136659A9EA44}" type="sibTrans" cxnId="{873C34B8-54F9-4B56-B2C4-AEA675A88CCD}">
      <dgm:prSet/>
      <dgm:spPr/>
      <dgm:t>
        <a:bodyPr/>
        <a:lstStyle/>
        <a:p>
          <a:endParaRPr lang="en-US"/>
        </a:p>
      </dgm:t>
    </dgm:pt>
    <dgm:pt modelId="{81BE8212-1B8C-44AD-A3A1-6E40D14DFBAA}" type="pres">
      <dgm:prSet presAssocID="{2327089D-1315-4EB0-90DC-6CCCC83017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F26169-FBA7-4E21-968D-DA58CE42F33A}" type="pres">
      <dgm:prSet presAssocID="{FA8E95DD-DE13-4211-8CCA-B00941B59B25}" presName="hierRoot1" presStyleCnt="0"/>
      <dgm:spPr/>
    </dgm:pt>
    <dgm:pt modelId="{198F0D77-A94F-4CC1-A172-ED854C11E09A}" type="pres">
      <dgm:prSet presAssocID="{FA8E95DD-DE13-4211-8CCA-B00941B59B25}" presName="composite" presStyleCnt="0"/>
      <dgm:spPr/>
    </dgm:pt>
    <dgm:pt modelId="{909873C9-D39E-4FA6-822E-3BFBC864625F}" type="pres">
      <dgm:prSet presAssocID="{FA8E95DD-DE13-4211-8CCA-B00941B59B25}" presName="background" presStyleLbl="node0" presStyleIdx="0" presStyleCnt="3"/>
      <dgm:spPr/>
    </dgm:pt>
    <dgm:pt modelId="{910E0E14-1F1C-4D26-BB17-9E68DC0EDB7B}" type="pres">
      <dgm:prSet presAssocID="{FA8E95DD-DE13-4211-8CCA-B00941B59B25}" presName="text" presStyleLbl="fgAcc0" presStyleIdx="0" presStyleCnt="3">
        <dgm:presLayoutVars>
          <dgm:chPref val="3"/>
        </dgm:presLayoutVars>
      </dgm:prSet>
      <dgm:spPr/>
    </dgm:pt>
    <dgm:pt modelId="{6D4E9220-6435-400B-BABD-1A9A0CB3F260}" type="pres">
      <dgm:prSet presAssocID="{FA8E95DD-DE13-4211-8CCA-B00941B59B25}" presName="hierChild2" presStyleCnt="0"/>
      <dgm:spPr/>
    </dgm:pt>
    <dgm:pt modelId="{F681AA3C-76CE-47F5-AD85-37F79B842D1E}" type="pres">
      <dgm:prSet presAssocID="{9DB6FDEB-8734-4F18-BB63-DB2BF39C96A8}" presName="hierRoot1" presStyleCnt="0"/>
      <dgm:spPr/>
    </dgm:pt>
    <dgm:pt modelId="{5E3A4EF8-B27B-48C3-AE1D-73488F6E79CE}" type="pres">
      <dgm:prSet presAssocID="{9DB6FDEB-8734-4F18-BB63-DB2BF39C96A8}" presName="composite" presStyleCnt="0"/>
      <dgm:spPr/>
    </dgm:pt>
    <dgm:pt modelId="{D6EDAB62-EC39-4888-A912-F424725E5F79}" type="pres">
      <dgm:prSet presAssocID="{9DB6FDEB-8734-4F18-BB63-DB2BF39C96A8}" presName="background" presStyleLbl="node0" presStyleIdx="1" presStyleCnt="3"/>
      <dgm:spPr/>
    </dgm:pt>
    <dgm:pt modelId="{F388D27A-6158-4D56-BD9B-0B6930E698D5}" type="pres">
      <dgm:prSet presAssocID="{9DB6FDEB-8734-4F18-BB63-DB2BF39C96A8}" presName="text" presStyleLbl="fgAcc0" presStyleIdx="1" presStyleCnt="3">
        <dgm:presLayoutVars>
          <dgm:chPref val="3"/>
        </dgm:presLayoutVars>
      </dgm:prSet>
      <dgm:spPr/>
    </dgm:pt>
    <dgm:pt modelId="{249E40BF-D82B-4030-9A35-A2767338D999}" type="pres">
      <dgm:prSet presAssocID="{9DB6FDEB-8734-4F18-BB63-DB2BF39C96A8}" presName="hierChild2" presStyleCnt="0"/>
      <dgm:spPr/>
    </dgm:pt>
    <dgm:pt modelId="{0DC1E82F-96B9-4515-BDE1-7CA2ED6B7BC0}" type="pres">
      <dgm:prSet presAssocID="{FA2DC23A-B0C3-4498-B4BF-093AB2813C96}" presName="hierRoot1" presStyleCnt="0"/>
      <dgm:spPr/>
    </dgm:pt>
    <dgm:pt modelId="{0602AE08-D421-4E42-A79B-B9808CC06E05}" type="pres">
      <dgm:prSet presAssocID="{FA2DC23A-B0C3-4498-B4BF-093AB2813C96}" presName="composite" presStyleCnt="0"/>
      <dgm:spPr/>
    </dgm:pt>
    <dgm:pt modelId="{48B11485-ABAF-4328-909D-A318271E4E5F}" type="pres">
      <dgm:prSet presAssocID="{FA2DC23A-B0C3-4498-B4BF-093AB2813C96}" presName="background" presStyleLbl="node0" presStyleIdx="2" presStyleCnt="3"/>
      <dgm:spPr/>
    </dgm:pt>
    <dgm:pt modelId="{6F1028A0-AF4C-4C57-B692-F93A60C8CCA2}" type="pres">
      <dgm:prSet presAssocID="{FA2DC23A-B0C3-4498-B4BF-093AB2813C96}" presName="text" presStyleLbl="fgAcc0" presStyleIdx="2" presStyleCnt="3">
        <dgm:presLayoutVars>
          <dgm:chPref val="3"/>
        </dgm:presLayoutVars>
      </dgm:prSet>
      <dgm:spPr/>
    </dgm:pt>
    <dgm:pt modelId="{D0F2F922-BDC4-480E-A433-36D5347737D2}" type="pres">
      <dgm:prSet presAssocID="{FA2DC23A-B0C3-4498-B4BF-093AB2813C96}" presName="hierChild2" presStyleCnt="0"/>
      <dgm:spPr/>
    </dgm:pt>
  </dgm:ptLst>
  <dgm:cxnLst>
    <dgm:cxn modelId="{61181C56-EE78-4875-8F6A-0E5A1CBA666E}" srcId="{2327089D-1315-4EB0-90DC-6CCCC8301726}" destId="{9DB6FDEB-8734-4F18-BB63-DB2BF39C96A8}" srcOrd="1" destOrd="0" parTransId="{60FEC552-0403-4DB2-BDCA-9035F92C7EDD}" sibTransId="{D1AAD885-0643-43CE-BEAB-93AC6BD59A7E}"/>
    <dgm:cxn modelId="{4DE26F82-31BF-46B2-AA18-4EB0AD6C4A0D}" type="presOf" srcId="{FA2DC23A-B0C3-4498-B4BF-093AB2813C96}" destId="{6F1028A0-AF4C-4C57-B692-F93A60C8CCA2}" srcOrd="0" destOrd="0" presId="urn:microsoft.com/office/officeart/2005/8/layout/hierarchy1"/>
    <dgm:cxn modelId="{362E7490-1CBD-4B3B-9AEB-6A1AD751ABF6}" type="presOf" srcId="{9DB6FDEB-8734-4F18-BB63-DB2BF39C96A8}" destId="{F388D27A-6158-4D56-BD9B-0B6930E698D5}" srcOrd="0" destOrd="0" presId="urn:microsoft.com/office/officeart/2005/8/layout/hierarchy1"/>
    <dgm:cxn modelId="{44D27191-DF98-4082-8444-54199F5D2A2D}" type="presOf" srcId="{2327089D-1315-4EB0-90DC-6CCCC8301726}" destId="{81BE8212-1B8C-44AD-A3A1-6E40D14DFBAA}" srcOrd="0" destOrd="0" presId="urn:microsoft.com/office/officeart/2005/8/layout/hierarchy1"/>
    <dgm:cxn modelId="{AC321597-C95D-43DE-BD7A-652DED2C2B5D}" type="presOf" srcId="{FA8E95DD-DE13-4211-8CCA-B00941B59B25}" destId="{910E0E14-1F1C-4D26-BB17-9E68DC0EDB7B}" srcOrd="0" destOrd="0" presId="urn:microsoft.com/office/officeart/2005/8/layout/hierarchy1"/>
    <dgm:cxn modelId="{FA61AEAE-F14F-4349-BE84-B41CE7B22BE3}" srcId="{2327089D-1315-4EB0-90DC-6CCCC8301726}" destId="{FA8E95DD-DE13-4211-8CCA-B00941B59B25}" srcOrd="0" destOrd="0" parTransId="{E4B089E7-A43D-4CCE-83CE-67AC0510D47B}" sibTransId="{833DCA14-F590-41D7-B809-37CD89138445}"/>
    <dgm:cxn modelId="{873C34B8-54F9-4B56-B2C4-AEA675A88CCD}" srcId="{2327089D-1315-4EB0-90DC-6CCCC8301726}" destId="{FA2DC23A-B0C3-4498-B4BF-093AB2813C96}" srcOrd="2" destOrd="0" parTransId="{5D60BC06-E257-41A1-8204-FAB2F67D9A35}" sibTransId="{A8EA69EE-EC1D-4AD5-91FD-136659A9EA44}"/>
    <dgm:cxn modelId="{C2BC2C8A-9FC6-45EF-AC0A-647CB1ADE1DE}" type="presParOf" srcId="{81BE8212-1B8C-44AD-A3A1-6E40D14DFBAA}" destId="{2EF26169-FBA7-4E21-968D-DA58CE42F33A}" srcOrd="0" destOrd="0" presId="urn:microsoft.com/office/officeart/2005/8/layout/hierarchy1"/>
    <dgm:cxn modelId="{7AEA4880-E866-4EBE-BB18-D7C3B4929D35}" type="presParOf" srcId="{2EF26169-FBA7-4E21-968D-DA58CE42F33A}" destId="{198F0D77-A94F-4CC1-A172-ED854C11E09A}" srcOrd="0" destOrd="0" presId="urn:microsoft.com/office/officeart/2005/8/layout/hierarchy1"/>
    <dgm:cxn modelId="{8CF80AF5-631E-4CD5-9004-A7E742B16989}" type="presParOf" srcId="{198F0D77-A94F-4CC1-A172-ED854C11E09A}" destId="{909873C9-D39E-4FA6-822E-3BFBC864625F}" srcOrd="0" destOrd="0" presId="urn:microsoft.com/office/officeart/2005/8/layout/hierarchy1"/>
    <dgm:cxn modelId="{CEA3EE1F-B0F2-49F7-81C5-2E52C9548B72}" type="presParOf" srcId="{198F0D77-A94F-4CC1-A172-ED854C11E09A}" destId="{910E0E14-1F1C-4D26-BB17-9E68DC0EDB7B}" srcOrd="1" destOrd="0" presId="urn:microsoft.com/office/officeart/2005/8/layout/hierarchy1"/>
    <dgm:cxn modelId="{74918CE8-C734-470D-A10E-053BDF9515CC}" type="presParOf" srcId="{2EF26169-FBA7-4E21-968D-DA58CE42F33A}" destId="{6D4E9220-6435-400B-BABD-1A9A0CB3F260}" srcOrd="1" destOrd="0" presId="urn:microsoft.com/office/officeart/2005/8/layout/hierarchy1"/>
    <dgm:cxn modelId="{4321BC24-1A50-4F9D-AD67-CD29A0B08219}" type="presParOf" srcId="{81BE8212-1B8C-44AD-A3A1-6E40D14DFBAA}" destId="{F681AA3C-76CE-47F5-AD85-37F79B842D1E}" srcOrd="1" destOrd="0" presId="urn:microsoft.com/office/officeart/2005/8/layout/hierarchy1"/>
    <dgm:cxn modelId="{AC43056F-AFD7-4920-A912-A44AFB09347A}" type="presParOf" srcId="{F681AA3C-76CE-47F5-AD85-37F79B842D1E}" destId="{5E3A4EF8-B27B-48C3-AE1D-73488F6E79CE}" srcOrd="0" destOrd="0" presId="urn:microsoft.com/office/officeart/2005/8/layout/hierarchy1"/>
    <dgm:cxn modelId="{E7E696D6-CA25-4975-89E2-4FC5D6E5340F}" type="presParOf" srcId="{5E3A4EF8-B27B-48C3-AE1D-73488F6E79CE}" destId="{D6EDAB62-EC39-4888-A912-F424725E5F79}" srcOrd="0" destOrd="0" presId="urn:microsoft.com/office/officeart/2005/8/layout/hierarchy1"/>
    <dgm:cxn modelId="{353B194B-620D-4722-9F7C-E433BCBA7F10}" type="presParOf" srcId="{5E3A4EF8-B27B-48C3-AE1D-73488F6E79CE}" destId="{F388D27A-6158-4D56-BD9B-0B6930E698D5}" srcOrd="1" destOrd="0" presId="urn:microsoft.com/office/officeart/2005/8/layout/hierarchy1"/>
    <dgm:cxn modelId="{0D664195-45D0-472A-8E63-A295C98FED01}" type="presParOf" srcId="{F681AA3C-76CE-47F5-AD85-37F79B842D1E}" destId="{249E40BF-D82B-4030-9A35-A2767338D999}" srcOrd="1" destOrd="0" presId="urn:microsoft.com/office/officeart/2005/8/layout/hierarchy1"/>
    <dgm:cxn modelId="{8386E068-CA37-4F7B-9458-29EB956D2C53}" type="presParOf" srcId="{81BE8212-1B8C-44AD-A3A1-6E40D14DFBAA}" destId="{0DC1E82F-96B9-4515-BDE1-7CA2ED6B7BC0}" srcOrd="2" destOrd="0" presId="urn:microsoft.com/office/officeart/2005/8/layout/hierarchy1"/>
    <dgm:cxn modelId="{32922114-EE0F-4499-9041-18E6C4E7C4D2}" type="presParOf" srcId="{0DC1E82F-96B9-4515-BDE1-7CA2ED6B7BC0}" destId="{0602AE08-D421-4E42-A79B-B9808CC06E05}" srcOrd="0" destOrd="0" presId="urn:microsoft.com/office/officeart/2005/8/layout/hierarchy1"/>
    <dgm:cxn modelId="{937B9916-931B-4DC7-B884-CF9336E483CF}" type="presParOf" srcId="{0602AE08-D421-4E42-A79B-B9808CC06E05}" destId="{48B11485-ABAF-4328-909D-A318271E4E5F}" srcOrd="0" destOrd="0" presId="urn:microsoft.com/office/officeart/2005/8/layout/hierarchy1"/>
    <dgm:cxn modelId="{BB338A8C-95C4-4233-9126-59C5CA93417D}" type="presParOf" srcId="{0602AE08-D421-4E42-A79B-B9808CC06E05}" destId="{6F1028A0-AF4C-4C57-B692-F93A60C8CCA2}" srcOrd="1" destOrd="0" presId="urn:microsoft.com/office/officeart/2005/8/layout/hierarchy1"/>
    <dgm:cxn modelId="{C33FF13E-18C1-4C7F-A1E8-C8C9F2B19A33}" type="presParOf" srcId="{0DC1E82F-96B9-4515-BDE1-7CA2ED6B7BC0}" destId="{D0F2F922-BDC4-480E-A433-36D5347737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1F6C7-41BB-4F1B-9223-4383C6DECF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72CFEE-931C-45F8-B269-C8BF6B2A8EFF}">
      <dgm:prSet/>
      <dgm:spPr/>
      <dgm:t>
        <a:bodyPr/>
        <a:lstStyle/>
        <a:p>
          <a:r>
            <a:rPr lang="vi-VN"/>
            <a:t>Trình độ học vấn</a:t>
          </a:r>
          <a:endParaRPr lang="en-US"/>
        </a:p>
      </dgm:t>
    </dgm:pt>
    <dgm:pt modelId="{102B4E2A-CE0A-4301-8C3E-8964497D6532}" type="parTrans" cxnId="{B8CF71B3-CA51-4056-A753-CABFC7DDFC9E}">
      <dgm:prSet/>
      <dgm:spPr/>
      <dgm:t>
        <a:bodyPr/>
        <a:lstStyle/>
        <a:p>
          <a:endParaRPr lang="en-US"/>
        </a:p>
      </dgm:t>
    </dgm:pt>
    <dgm:pt modelId="{F4A481DB-8E5E-4C61-8F0B-0AA3FE744F26}" type="sibTrans" cxnId="{B8CF71B3-CA51-4056-A753-CABFC7DDFC9E}">
      <dgm:prSet/>
      <dgm:spPr/>
      <dgm:t>
        <a:bodyPr/>
        <a:lstStyle/>
        <a:p>
          <a:endParaRPr lang="en-US"/>
        </a:p>
      </dgm:t>
    </dgm:pt>
    <dgm:pt modelId="{B0E3B5DF-7DC0-4E95-83AC-148CE7CA6E80}">
      <dgm:prSet/>
      <dgm:spPr/>
      <dgm:t>
        <a:bodyPr/>
        <a:lstStyle/>
        <a:p>
          <a:r>
            <a:rPr lang="vi-VN"/>
            <a:t>Mức lương đề xuất</a:t>
          </a:r>
          <a:endParaRPr lang="en-US"/>
        </a:p>
      </dgm:t>
    </dgm:pt>
    <dgm:pt modelId="{7DE54DEA-4C39-4E7F-8D3E-AB2F7055098E}" type="parTrans" cxnId="{AC19E5F9-2D9E-4903-B482-6FE2BE5D9EE5}">
      <dgm:prSet/>
      <dgm:spPr/>
      <dgm:t>
        <a:bodyPr/>
        <a:lstStyle/>
        <a:p>
          <a:endParaRPr lang="en-US"/>
        </a:p>
      </dgm:t>
    </dgm:pt>
    <dgm:pt modelId="{4E4317E3-62CF-441E-BD82-49E2B5B041A4}" type="sibTrans" cxnId="{AC19E5F9-2D9E-4903-B482-6FE2BE5D9EE5}">
      <dgm:prSet/>
      <dgm:spPr/>
      <dgm:t>
        <a:bodyPr/>
        <a:lstStyle/>
        <a:p>
          <a:endParaRPr lang="en-US"/>
        </a:p>
      </dgm:t>
    </dgm:pt>
    <dgm:pt modelId="{8CC98675-3FB1-4A06-B3C2-84E6D474238A}">
      <dgm:prSet/>
      <dgm:spPr/>
      <dgm:t>
        <a:bodyPr/>
        <a:lstStyle/>
        <a:p>
          <a:r>
            <a:rPr lang="vi-VN"/>
            <a:t>Thái độ</a:t>
          </a:r>
          <a:endParaRPr lang="en-US"/>
        </a:p>
      </dgm:t>
    </dgm:pt>
    <dgm:pt modelId="{2FDB549B-8E9E-41AE-A71C-EEBBD9A14A1C}" type="parTrans" cxnId="{954FCB32-4E34-4A94-AB7A-C4F4DA891CCE}">
      <dgm:prSet/>
      <dgm:spPr/>
      <dgm:t>
        <a:bodyPr/>
        <a:lstStyle/>
        <a:p>
          <a:endParaRPr lang="en-US"/>
        </a:p>
      </dgm:t>
    </dgm:pt>
    <dgm:pt modelId="{96257B0C-6004-436E-B585-B21A20BF6B48}" type="sibTrans" cxnId="{954FCB32-4E34-4A94-AB7A-C4F4DA891CCE}">
      <dgm:prSet/>
      <dgm:spPr/>
      <dgm:t>
        <a:bodyPr/>
        <a:lstStyle/>
        <a:p>
          <a:endParaRPr lang="en-US"/>
        </a:p>
      </dgm:t>
    </dgm:pt>
    <dgm:pt modelId="{8AD97E55-1AC2-481A-BC7D-23CE9A8A406C}">
      <dgm:prSet/>
      <dgm:spPr/>
      <dgm:t>
        <a:bodyPr/>
        <a:lstStyle/>
        <a:p>
          <a:r>
            <a:rPr lang="vi-VN"/>
            <a:t>Địa chỉ</a:t>
          </a:r>
          <a:endParaRPr lang="en-US"/>
        </a:p>
      </dgm:t>
    </dgm:pt>
    <dgm:pt modelId="{3890F81F-835B-44A9-8981-29AB68FAFF3F}" type="parTrans" cxnId="{EBE6D26F-592D-4135-8761-E3D64F15914A}">
      <dgm:prSet/>
      <dgm:spPr/>
      <dgm:t>
        <a:bodyPr/>
        <a:lstStyle/>
        <a:p>
          <a:endParaRPr lang="en-US"/>
        </a:p>
      </dgm:t>
    </dgm:pt>
    <dgm:pt modelId="{364789B2-9158-45F9-89AE-764BC2C8FB86}" type="sibTrans" cxnId="{EBE6D26F-592D-4135-8761-E3D64F15914A}">
      <dgm:prSet/>
      <dgm:spPr/>
      <dgm:t>
        <a:bodyPr/>
        <a:lstStyle/>
        <a:p>
          <a:endParaRPr lang="en-US"/>
        </a:p>
      </dgm:t>
    </dgm:pt>
    <dgm:pt modelId="{42B54CC6-DEC2-4567-8FA7-C83C78DC7818}">
      <dgm:prSet/>
      <dgm:spPr/>
      <dgm:t>
        <a:bodyPr/>
        <a:lstStyle/>
        <a:p>
          <a:r>
            <a:rPr lang="vi-VN"/>
            <a:t>Cách làm việc</a:t>
          </a:r>
          <a:endParaRPr lang="en-US"/>
        </a:p>
      </dgm:t>
    </dgm:pt>
    <dgm:pt modelId="{99FDDBBE-F64B-4A69-BFF9-594C1083DBC1}" type="parTrans" cxnId="{2A121513-E440-4F3A-A818-5A1A1447A89F}">
      <dgm:prSet/>
      <dgm:spPr/>
      <dgm:t>
        <a:bodyPr/>
        <a:lstStyle/>
        <a:p>
          <a:endParaRPr lang="en-US"/>
        </a:p>
      </dgm:t>
    </dgm:pt>
    <dgm:pt modelId="{B9445C03-3863-4E5F-B242-48BFD80464BC}" type="sibTrans" cxnId="{2A121513-E440-4F3A-A818-5A1A1447A89F}">
      <dgm:prSet/>
      <dgm:spPr/>
      <dgm:t>
        <a:bodyPr/>
        <a:lstStyle/>
        <a:p>
          <a:endParaRPr lang="en-US"/>
        </a:p>
      </dgm:t>
    </dgm:pt>
    <dgm:pt modelId="{4B632524-9907-442A-8958-48619680CB8C}" type="pres">
      <dgm:prSet presAssocID="{C5E1F6C7-41BB-4F1B-9223-4383C6DECF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165903-8321-4A26-8A47-B603BBF89268}" type="pres">
      <dgm:prSet presAssocID="{8272CFEE-931C-45F8-B269-C8BF6B2A8EFF}" presName="hierRoot1" presStyleCnt="0"/>
      <dgm:spPr/>
    </dgm:pt>
    <dgm:pt modelId="{1FE81187-F5B2-4CC5-8FB2-67A8345F91D0}" type="pres">
      <dgm:prSet presAssocID="{8272CFEE-931C-45F8-B269-C8BF6B2A8EFF}" presName="composite" presStyleCnt="0"/>
      <dgm:spPr/>
    </dgm:pt>
    <dgm:pt modelId="{11F478EE-A0DA-4B77-A0DC-BA092B5ABF5E}" type="pres">
      <dgm:prSet presAssocID="{8272CFEE-931C-45F8-B269-C8BF6B2A8EFF}" presName="background" presStyleLbl="node0" presStyleIdx="0" presStyleCnt="5"/>
      <dgm:spPr/>
    </dgm:pt>
    <dgm:pt modelId="{A7CA67B8-E837-4086-AE04-C189B2E06F67}" type="pres">
      <dgm:prSet presAssocID="{8272CFEE-931C-45F8-B269-C8BF6B2A8EFF}" presName="text" presStyleLbl="fgAcc0" presStyleIdx="0" presStyleCnt="5">
        <dgm:presLayoutVars>
          <dgm:chPref val="3"/>
        </dgm:presLayoutVars>
      </dgm:prSet>
      <dgm:spPr/>
    </dgm:pt>
    <dgm:pt modelId="{969207C5-0F99-41D7-869B-C3222D99F297}" type="pres">
      <dgm:prSet presAssocID="{8272CFEE-931C-45F8-B269-C8BF6B2A8EFF}" presName="hierChild2" presStyleCnt="0"/>
      <dgm:spPr/>
    </dgm:pt>
    <dgm:pt modelId="{07BA7F30-2FC6-41F0-AEBB-946BF8E5467A}" type="pres">
      <dgm:prSet presAssocID="{B0E3B5DF-7DC0-4E95-83AC-148CE7CA6E80}" presName="hierRoot1" presStyleCnt="0"/>
      <dgm:spPr/>
    </dgm:pt>
    <dgm:pt modelId="{F282AA64-E99F-4F96-81DF-BA129C00E940}" type="pres">
      <dgm:prSet presAssocID="{B0E3B5DF-7DC0-4E95-83AC-148CE7CA6E80}" presName="composite" presStyleCnt="0"/>
      <dgm:spPr/>
    </dgm:pt>
    <dgm:pt modelId="{0F3D4D7C-36B4-42A0-925B-557A47410E15}" type="pres">
      <dgm:prSet presAssocID="{B0E3B5DF-7DC0-4E95-83AC-148CE7CA6E80}" presName="background" presStyleLbl="node0" presStyleIdx="1" presStyleCnt="5"/>
      <dgm:spPr/>
    </dgm:pt>
    <dgm:pt modelId="{4912477F-2E95-49D2-B467-27D135A9C658}" type="pres">
      <dgm:prSet presAssocID="{B0E3B5DF-7DC0-4E95-83AC-148CE7CA6E80}" presName="text" presStyleLbl="fgAcc0" presStyleIdx="1" presStyleCnt="5">
        <dgm:presLayoutVars>
          <dgm:chPref val="3"/>
        </dgm:presLayoutVars>
      </dgm:prSet>
      <dgm:spPr/>
    </dgm:pt>
    <dgm:pt modelId="{2E728B03-4D1F-4440-9FE3-6FE0D8E1BA51}" type="pres">
      <dgm:prSet presAssocID="{B0E3B5DF-7DC0-4E95-83AC-148CE7CA6E80}" presName="hierChild2" presStyleCnt="0"/>
      <dgm:spPr/>
    </dgm:pt>
    <dgm:pt modelId="{0EC83F49-566C-435A-A8E9-375CFF126F2E}" type="pres">
      <dgm:prSet presAssocID="{8CC98675-3FB1-4A06-B3C2-84E6D474238A}" presName="hierRoot1" presStyleCnt="0"/>
      <dgm:spPr/>
    </dgm:pt>
    <dgm:pt modelId="{81951168-A417-4758-8174-56354BDF6662}" type="pres">
      <dgm:prSet presAssocID="{8CC98675-3FB1-4A06-B3C2-84E6D474238A}" presName="composite" presStyleCnt="0"/>
      <dgm:spPr/>
    </dgm:pt>
    <dgm:pt modelId="{94D5B223-5105-4832-BBE1-3DFE2629512F}" type="pres">
      <dgm:prSet presAssocID="{8CC98675-3FB1-4A06-B3C2-84E6D474238A}" presName="background" presStyleLbl="node0" presStyleIdx="2" presStyleCnt="5"/>
      <dgm:spPr/>
    </dgm:pt>
    <dgm:pt modelId="{ACC18DBB-3336-4824-91A1-FCD007CB415B}" type="pres">
      <dgm:prSet presAssocID="{8CC98675-3FB1-4A06-B3C2-84E6D474238A}" presName="text" presStyleLbl="fgAcc0" presStyleIdx="2" presStyleCnt="5">
        <dgm:presLayoutVars>
          <dgm:chPref val="3"/>
        </dgm:presLayoutVars>
      </dgm:prSet>
      <dgm:spPr/>
    </dgm:pt>
    <dgm:pt modelId="{F75A83C7-5FC6-497F-8184-1F645D294036}" type="pres">
      <dgm:prSet presAssocID="{8CC98675-3FB1-4A06-B3C2-84E6D474238A}" presName="hierChild2" presStyleCnt="0"/>
      <dgm:spPr/>
    </dgm:pt>
    <dgm:pt modelId="{5B4B49B0-CAA5-46A8-A120-8D982A4716F2}" type="pres">
      <dgm:prSet presAssocID="{8AD97E55-1AC2-481A-BC7D-23CE9A8A406C}" presName="hierRoot1" presStyleCnt="0"/>
      <dgm:spPr/>
    </dgm:pt>
    <dgm:pt modelId="{B3207975-B6D0-482C-B922-E1CBE38C7E63}" type="pres">
      <dgm:prSet presAssocID="{8AD97E55-1AC2-481A-BC7D-23CE9A8A406C}" presName="composite" presStyleCnt="0"/>
      <dgm:spPr/>
    </dgm:pt>
    <dgm:pt modelId="{6E3B8A9B-0DF8-4CEE-9DD9-CDFA965FF88A}" type="pres">
      <dgm:prSet presAssocID="{8AD97E55-1AC2-481A-BC7D-23CE9A8A406C}" presName="background" presStyleLbl="node0" presStyleIdx="3" presStyleCnt="5"/>
      <dgm:spPr/>
    </dgm:pt>
    <dgm:pt modelId="{5AC15989-3979-4BDC-A4D1-BF13FDBB906D}" type="pres">
      <dgm:prSet presAssocID="{8AD97E55-1AC2-481A-BC7D-23CE9A8A406C}" presName="text" presStyleLbl="fgAcc0" presStyleIdx="3" presStyleCnt="5">
        <dgm:presLayoutVars>
          <dgm:chPref val="3"/>
        </dgm:presLayoutVars>
      </dgm:prSet>
      <dgm:spPr/>
    </dgm:pt>
    <dgm:pt modelId="{FC11C39F-E171-43B0-B7BF-D0F287F2C8B1}" type="pres">
      <dgm:prSet presAssocID="{8AD97E55-1AC2-481A-BC7D-23CE9A8A406C}" presName="hierChild2" presStyleCnt="0"/>
      <dgm:spPr/>
    </dgm:pt>
    <dgm:pt modelId="{552BBDF3-3BA7-46DE-9646-9C67DAE6B27A}" type="pres">
      <dgm:prSet presAssocID="{42B54CC6-DEC2-4567-8FA7-C83C78DC7818}" presName="hierRoot1" presStyleCnt="0"/>
      <dgm:spPr/>
    </dgm:pt>
    <dgm:pt modelId="{73E993D9-DDB5-4BA2-B302-ECE962E4FB22}" type="pres">
      <dgm:prSet presAssocID="{42B54CC6-DEC2-4567-8FA7-C83C78DC7818}" presName="composite" presStyleCnt="0"/>
      <dgm:spPr/>
    </dgm:pt>
    <dgm:pt modelId="{BEAB31F6-52E6-439D-A3A0-24962515EB9B}" type="pres">
      <dgm:prSet presAssocID="{42B54CC6-DEC2-4567-8FA7-C83C78DC7818}" presName="background" presStyleLbl="node0" presStyleIdx="4" presStyleCnt="5"/>
      <dgm:spPr/>
    </dgm:pt>
    <dgm:pt modelId="{0211D064-3040-4FEF-97EF-9EFF30291F03}" type="pres">
      <dgm:prSet presAssocID="{42B54CC6-DEC2-4567-8FA7-C83C78DC7818}" presName="text" presStyleLbl="fgAcc0" presStyleIdx="4" presStyleCnt="5">
        <dgm:presLayoutVars>
          <dgm:chPref val="3"/>
        </dgm:presLayoutVars>
      </dgm:prSet>
      <dgm:spPr/>
    </dgm:pt>
    <dgm:pt modelId="{AF53AFD7-42CF-4AF1-813C-F7DE6B8C66DA}" type="pres">
      <dgm:prSet presAssocID="{42B54CC6-DEC2-4567-8FA7-C83C78DC7818}" presName="hierChild2" presStyleCnt="0"/>
      <dgm:spPr/>
    </dgm:pt>
  </dgm:ptLst>
  <dgm:cxnLst>
    <dgm:cxn modelId="{2A121513-E440-4F3A-A818-5A1A1447A89F}" srcId="{C5E1F6C7-41BB-4F1B-9223-4383C6DECF9D}" destId="{42B54CC6-DEC2-4567-8FA7-C83C78DC7818}" srcOrd="4" destOrd="0" parTransId="{99FDDBBE-F64B-4A69-BFF9-594C1083DBC1}" sibTransId="{B9445C03-3863-4E5F-B242-48BFD80464BC}"/>
    <dgm:cxn modelId="{954FCB32-4E34-4A94-AB7A-C4F4DA891CCE}" srcId="{C5E1F6C7-41BB-4F1B-9223-4383C6DECF9D}" destId="{8CC98675-3FB1-4A06-B3C2-84E6D474238A}" srcOrd="2" destOrd="0" parTransId="{2FDB549B-8E9E-41AE-A71C-EEBBD9A14A1C}" sibTransId="{96257B0C-6004-436E-B585-B21A20BF6B48}"/>
    <dgm:cxn modelId="{EBE6D26F-592D-4135-8761-E3D64F15914A}" srcId="{C5E1F6C7-41BB-4F1B-9223-4383C6DECF9D}" destId="{8AD97E55-1AC2-481A-BC7D-23CE9A8A406C}" srcOrd="3" destOrd="0" parTransId="{3890F81F-835B-44A9-8981-29AB68FAFF3F}" sibTransId="{364789B2-9158-45F9-89AE-764BC2C8FB86}"/>
    <dgm:cxn modelId="{B7AA7380-9BEC-4D06-92D6-EEF51E2D8376}" type="presOf" srcId="{C5E1F6C7-41BB-4F1B-9223-4383C6DECF9D}" destId="{4B632524-9907-442A-8958-48619680CB8C}" srcOrd="0" destOrd="0" presId="urn:microsoft.com/office/officeart/2005/8/layout/hierarchy1"/>
    <dgm:cxn modelId="{1BCACD94-2C54-4E4E-9C6C-0BA5C60B7769}" type="presOf" srcId="{8CC98675-3FB1-4A06-B3C2-84E6D474238A}" destId="{ACC18DBB-3336-4824-91A1-FCD007CB415B}" srcOrd="0" destOrd="0" presId="urn:microsoft.com/office/officeart/2005/8/layout/hierarchy1"/>
    <dgm:cxn modelId="{ADF21F98-17A0-456F-99B0-419D4582E5FD}" type="presOf" srcId="{B0E3B5DF-7DC0-4E95-83AC-148CE7CA6E80}" destId="{4912477F-2E95-49D2-B467-27D135A9C658}" srcOrd="0" destOrd="0" presId="urn:microsoft.com/office/officeart/2005/8/layout/hierarchy1"/>
    <dgm:cxn modelId="{99FEB798-7614-48FE-BEE6-5AD3CB099AFD}" type="presOf" srcId="{8AD97E55-1AC2-481A-BC7D-23CE9A8A406C}" destId="{5AC15989-3979-4BDC-A4D1-BF13FDBB906D}" srcOrd="0" destOrd="0" presId="urn:microsoft.com/office/officeart/2005/8/layout/hierarchy1"/>
    <dgm:cxn modelId="{4431AE9F-4A1F-44E5-BE98-ADA6C0A7AEFB}" type="presOf" srcId="{42B54CC6-DEC2-4567-8FA7-C83C78DC7818}" destId="{0211D064-3040-4FEF-97EF-9EFF30291F03}" srcOrd="0" destOrd="0" presId="urn:microsoft.com/office/officeart/2005/8/layout/hierarchy1"/>
    <dgm:cxn modelId="{B8CF71B3-CA51-4056-A753-CABFC7DDFC9E}" srcId="{C5E1F6C7-41BB-4F1B-9223-4383C6DECF9D}" destId="{8272CFEE-931C-45F8-B269-C8BF6B2A8EFF}" srcOrd="0" destOrd="0" parTransId="{102B4E2A-CE0A-4301-8C3E-8964497D6532}" sibTransId="{F4A481DB-8E5E-4C61-8F0B-0AA3FE744F26}"/>
    <dgm:cxn modelId="{535DBAF3-45A5-4661-8EC7-AA100A41CDE5}" type="presOf" srcId="{8272CFEE-931C-45F8-B269-C8BF6B2A8EFF}" destId="{A7CA67B8-E837-4086-AE04-C189B2E06F67}" srcOrd="0" destOrd="0" presId="urn:microsoft.com/office/officeart/2005/8/layout/hierarchy1"/>
    <dgm:cxn modelId="{AC19E5F9-2D9E-4903-B482-6FE2BE5D9EE5}" srcId="{C5E1F6C7-41BB-4F1B-9223-4383C6DECF9D}" destId="{B0E3B5DF-7DC0-4E95-83AC-148CE7CA6E80}" srcOrd="1" destOrd="0" parTransId="{7DE54DEA-4C39-4E7F-8D3E-AB2F7055098E}" sibTransId="{4E4317E3-62CF-441E-BD82-49E2B5B041A4}"/>
    <dgm:cxn modelId="{3866C6D6-3F16-44C7-BC42-C2DA7EE75F6B}" type="presParOf" srcId="{4B632524-9907-442A-8958-48619680CB8C}" destId="{B6165903-8321-4A26-8A47-B603BBF89268}" srcOrd="0" destOrd="0" presId="urn:microsoft.com/office/officeart/2005/8/layout/hierarchy1"/>
    <dgm:cxn modelId="{DF8EFB84-D3B0-4F1F-8C16-7B55E9D4809C}" type="presParOf" srcId="{B6165903-8321-4A26-8A47-B603BBF89268}" destId="{1FE81187-F5B2-4CC5-8FB2-67A8345F91D0}" srcOrd="0" destOrd="0" presId="urn:microsoft.com/office/officeart/2005/8/layout/hierarchy1"/>
    <dgm:cxn modelId="{7FFA5E6D-9607-4020-8A40-DCDEE421DCE7}" type="presParOf" srcId="{1FE81187-F5B2-4CC5-8FB2-67A8345F91D0}" destId="{11F478EE-A0DA-4B77-A0DC-BA092B5ABF5E}" srcOrd="0" destOrd="0" presId="urn:microsoft.com/office/officeart/2005/8/layout/hierarchy1"/>
    <dgm:cxn modelId="{3F907193-A2A4-4391-ABDE-1196193379FB}" type="presParOf" srcId="{1FE81187-F5B2-4CC5-8FB2-67A8345F91D0}" destId="{A7CA67B8-E837-4086-AE04-C189B2E06F67}" srcOrd="1" destOrd="0" presId="urn:microsoft.com/office/officeart/2005/8/layout/hierarchy1"/>
    <dgm:cxn modelId="{15F1216A-0770-49BE-9B2A-F368DCAA8AA9}" type="presParOf" srcId="{B6165903-8321-4A26-8A47-B603BBF89268}" destId="{969207C5-0F99-41D7-869B-C3222D99F297}" srcOrd="1" destOrd="0" presId="urn:microsoft.com/office/officeart/2005/8/layout/hierarchy1"/>
    <dgm:cxn modelId="{85007573-871C-419E-B929-1C54E17415DA}" type="presParOf" srcId="{4B632524-9907-442A-8958-48619680CB8C}" destId="{07BA7F30-2FC6-41F0-AEBB-946BF8E5467A}" srcOrd="1" destOrd="0" presId="urn:microsoft.com/office/officeart/2005/8/layout/hierarchy1"/>
    <dgm:cxn modelId="{60FE316C-48E0-4DAE-BC7F-4707770DF110}" type="presParOf" srcId="{07BA7F30-2FC6-41F0-AEBB-946BF8E5467A}" destId="{F282AA64-E99F-4F96-81DF-BA129C00E940}" srcOrd="0" destOrd="0" presId="urn:microsoft.com/office/officeart/2005/8/layout/hierarchy1"/>
    <dgm:cxn modelId="{6E827815-3179-4659-BA3B-0523D72BDD18}" type="presParOf" srcId="{F282AA64-E99F-4F96-81DF-BA129C00E940}" destId="{0F3D4D7C-36B4-42A0-925B-557A47410E15}" srcOrd="0" destOrd="0" presId="urn:microsoft.com/office/officeart/2005/8/layout/hierarchy1"/>
    <dgm:cxn modelId="{BF00A17A-5CB9-41D4-AAB6-40FC00C7068F}" type="presParOf" srcId="{F282AA64-E99F-4F96-81DF-BA129C00E940}" destId="{4912477F-2E95-49D2-B467-27D135A9C658}" srcOrd="1" destOrd="0" presId="urn:microsoft.com/office/officeart/2005/8/layout/hierarchy1"/>
    <dgm:cxn modelId="{F65421B1-1255-49AA-9ECD-687FCDC33A31}" type="presParOf" srcId="{07BA7F30-2FC6-41F0-AEBB-946BF8E5467A}" destId="{2E728B03-4D1F-4440-9FE3-6FE0D8E1BA51}" srcOrd="1" destOrd="0" presId="urn:microsoft.com/office/officeart/2005/8/layout/hierarchy1"/>
    <dgm:cxn modelId="{7837EDC8-40C4-4A7D-8FF6-BD74E6FBE87A}" type="presParOf" srcId="{4B632524-9907-442A-8958-48619680CB8C}" destId="{0EC83F49-566C-435A-A8E9-375CFF126F2E}" srcOrd="2" destOrd="0" presId="urn:microsoft.com/office/officeart/2005/8/layout/hierarchy1"/>
    <dgm:cxn modelId="{F4E5B0AF-F20B-4F16-8A67-05D136D42BD6}" type="presParOf" srcId="{0EC83F49-566C-435A-A8E9-375CFF126F2E}" destId="{81951168-A417-4758-8174-56354BDF6662}" srcOrd="0" destOrd="0" presId="urn:microsoft.com/office/officeart/2005/8/layout/hierarchy1"/>
    <dgm:cxn modelId="{2B557062-8C69-4C05-9D94-BF7C6E606F5E}" type="presParOf" srcId="{81951168-A417-4758-8174-56354BDF6662}" destId="{94D5B223-5105-4832-BBE1-3DFE2629512F}" srcOrd="0" destOrd="0" presId="urn:microsoft.com/office/officeart/2005/8/layout/hierarchy1"/>
    <dgm:cxn modelId="{1BE01C57-5C87-4C5A-82FB-D68F234C4670}" type="presParOf" srcId="{81951168-A417-4758-8174-56354BDF6662}" destId="{ACC18DBB-3336-4824-91A1-FCD007CB415B}" srcOrd="1" destOrd="0" presId="urn:microsoft.com/office/officeart/2005/8/layout/hierarchy1"/>
    <dgm:cxn modelId="{153239B4-B25A-498E-8328-68E59E8F1AC1}" type="presParOf" srcId="{0EC83F49-566C-435A-A8E9-375CFF126F2E}" destId="{F75A83C7-5FC6-497F-8184-1F645D294036}" srcOrd="1" destOrd="0" presId="urn:microsoft.com/office/officeart/2005/8/layout/hierarchy1"/>
    <dgm:cxn modelId="{1F416243-2EA7-4A1B-9A52-C228093B2F4D}" type="presParOf" srcId="{4B632524-9907-442A-8958-48619680CB8C}" destId="{5B4B49B0-CAA5-46A8-A120-8D982A4716F2}" srcOrd="3" destOrd="0" presId="urn:microsoft.com/office/officeart/2005/8/layout/hierarchy1"/>
    <dgm:cxn modelId="{0A2B5EB6-8A0F-4D79-8B52-1CFBCF0CC762}" type="presParOf" srcId="{5B4B49B0-CAA5-46A8-A120-8D982A4716F2}" destId="{B3207975-B6D0-482C-B922-E1CBE38C7E63}" srcOrd="0" destOrd="0" presId="urn:microsoft.com/office/officeart/2005/8/layout/hierarchy1"/>
    <dgm:cxn modelId="{3A5EB84F-3EBF-4DB4-AB54-084CD7350CC6}" type="presParOf" srcId="{B3207975-B6D0-482C-B922-E1CBE38C7E63}" destId="{6E3B8A9B-0DF8-4CEE-9DD9-CDFA965FF88A}" srcOrd="0" destOrd="0" presId="urn:microsoft.com/office/officeart/2005/8/layout/hierarchy1"/>
    <dgm:cxn modelId="{5D34133E-3826-4F75-A5FD-790EF0EAEDB7}" type="presParOf" srcId="{B3207975-B6D0-482C-B922-E1CBE38C7E63}" destId="{5AC15989-3979-4BDC-A4D1-BF13FDBB906D}" srcOrd="1" destOrd="0" presId="urn:microsoft.com/office/officeart/2005/8/layout/hierarchy1"/>
    <dgm:cxn modelId="{41A21741-A600-4115-AC56-8AC30B1F2BBE}" type="presParOf" srcId="{5B4B49B0-CAA5-46A8-A120-8D982A4716F2}" destId="{FC11C39F-E171-43B0-B7BF-D0F287F2C8B1}" srcOrd="1" destOrd="0" presId="urn:microsoft.com/office/officeart/2005/8/layout/hierarchy1"/>
    <dgm:cxn modelId="{1DB37D26-1026-4037-8E50-C962960A027F}" type="presParOf" srcId="{4B632524-9907-442A-8958-48619680CB8C}" destId="{552BBDF3-3BA7-46DE-9646-9C67DAE6B27A}" srcOrd="4" destOrd="0" presId="urn:microsoft.com/office/officeart/2005/8/layout/hierarchy1"/>
    <dgm:cxn modelId="{8D4C90B8-47A6-4BA9-A797-5DF108560B8D}" type="presParOf" srcId="{552BBDF3-3BA7-46DE-9646-9C67DAE6B27A}" destId="{73E993D9-DDB5-4BA2-B302-ECE962E4FB22}" srcOrd="0" destOrd="0" presId="urn:microsoft.com/office/officeart/2005/8/layout/hierarchy1"/>
    <dgm:cxn modelId="{8704E304-6559-45BD-BCC6-DF552FAF1987}" type="presParOf" srcId="{73E993D9-DDB5-4BA2-B302-ECE962E4FB22}" destId="{BEAB31F6-52E6-439D-A3A0-24962515EB9B}" srcOrd="0" destOrd="0" presId="urn:microsoft.com/office/officeart/2005/8/layout/hierarchy1"/>
    <dgm:cxn modelId="{00F4563D-B7B8-4634-956D-F162FAF62FB9}" type="presParOf" srcId="{73E993D9-DDB5-4BA2-B302-ECE962E4FB22}" destId="{0211D064-3040-4FEF-97EF-9EFF30291F03}" srcOrd="1" destOrd="0" presId="urn:microsoft.com/office/officeart/2005/8/layout/hierarchy1"/>
    <dgm:cxn modelId="{90D6CE43-9003-4F77-B120-9DF6870CDAA2}" type="presParOf" srcId="{552BBDF3-3BA7-46DE-9646-9C67DAE6B27A}" destId="{AF53AFD7-42CF-4AF1-813C-F7DE6B8C6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005F0-9011-4B6D-89E3-962EC2A53BA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AC5E80-FD99-4726-AE28-4C661C38C965}">
      <dgm:prSet/>
      <dgm:spPr/>
      <dgm:t>
        <a:bodyPr/>
        <a:lstStyle/>
        <a:p>
          <a:r>
            <a:rPr lang="vi-VN"/>
            <a:t>Bước 1: chuẩn hoá, đưa các giá trị về rij thuộc [0,1] </a:t>
          </a:r>
          <a:endParaRPr lang="en-US"/>
        </a:p>
      </dgm:t>
    </dgm:pt>
    <dgm:pt modelId="{33820D76-F47B-44A3-A8F2-AD1F02AE916F}" type="parTrans" cxnId="{2AAA4ABA-5DB8-4CED-9EF8-7DEBCB8BF9FB}">
      <dgm:prSet/>
      <dgm:spPr/>
      <dgm:t>
        <a:bodyPr/>
        <a:lstStyle/>
        <a:p>
          <a:endParaRPr lang="en-US"/>
        </a:p>
      </dgm:t>
    </dgm:pt>
    <dgm:pt modelId="{43E4A213-7A80-4673-A3A9-156FC843316F}" type="sibTrans" cxnId="{2AAA4ABA-5DB8-4CED-9EF8-7DEBCB8BF9FB}">
      <dgm:prSet/>
      <dgm:spPr/>
      <dgm:t>
        <a:bodyPr/>
        <a:lstStyle/>
        <a:p>
          <a:endParaRPr lang="en-US"/>
        </a:p>
      </dgm:t>
    </dgm:pt>
    <dgm:pt modelId="{382E1386-C730-4C67-AF14-90AEA0450419}">
      <dgm:prSet/>
      <dgm:spPr/>
      <dgm:t>
        <a:bodyPr/>
        <a:lstStyle/>
        <a:p>
          <a:r>
            <a:rPr lang="vi-VN"/>
            <a:t>Bước 2: tính giá trị theo trọng số vij = rij * wj </a:t>
          </a:r>
          <a:endParaRPr lang="en-US"/>
        </a:p>
      </dgm:t>
    </dgm:pt>
    <dgm:pt modelId="{5F156FCB-6E1A-44AA-8B19-C69DFEE3EF13}" type="parTrans" cxnId="{6C1EE56C-F309-455A-A251-7879869E68A1}">
      <dgm:prSet/>
      <dgm:spPr/>
      <dgm:t>
        <a:bodyPr/>
        <a:lstStyle/>
        <a:p>
          <a:endParaRPr lang="en-US"/>
        </a:p>
      </dgm:t>
    </dgm:pt>
    <dgm:pt modelId="{BBF6E241-B4D3-424E-B06D-585423F98B5F}" type="sibTrans" cxnId="{6C1EE56C-F309-455A-A251-7879869E68A1}">
      <dgm:prSet/>
      <dgm:spPr/>
      <dgm:t>
        <a:bodyPr/>
        <a:lstStyle/>
        <a:p>
          <a:endParaRPr lang="en-US"/>
        </a:p>
      </dgm:t>
    </dgm:pt>
    <dgm:pt modelId="{B86E4679-C24F-41A2-B2BE-AA67993EE0C1}">
      <dgm:prSet/>
      <dgm:spPr/>
      <dgm:t>
        <a:bodyPr/>
        <a:lstStyle/>
        <a:p>
          <a:r>
            <a:rPr lang="vi-VN"/>
            <a:t>Bước 3: tính các giải pháp lý tưởng A* = (v1*,v2*,…,vn*), với vj* là giá trị tốt nhất của Xj A– = (v1–,v2–,…,vn–), với vj– là giá trị xấu nhất của Xj </a:t>
          </a:r>
          <a:endParaRPr lang="en-US"/>
        </a:p>
      </dgm:t>
    </dgm:pt>
    <dgm:pt modelId="{F66BCF31-D59C-4121-97FB-2F0F55454466}" type="parTrans" cxnId="{9F98E212-E4BE-4FE6-A16F-342C8DF64F08}">
      <dgm:prSet/>
      <dgm:spPr/>
      <dgm:t>
        <a:bodyPr/>
        <a:lstStyle/>
        <a:p>
          <a:endParaRPr lang="en-US"/>
        </a:p>
      </dgm:t>
    </dgm:pt>
    <dgm:pt modelId="{A607C002-D7A8-44EC-9334-8FB64F2B8CBD}" type="sibTrans" cxnId="{9F98E212-E4BE-4FE6-A16F-342C8DF64F08}">
      <dgm:prSet/>
      <dgm:spPr/>
      <dgm:t>
        <a:bodyPr/>
        <a:lstStyle/>
        <a:p>
          <a:endParaRPr lang="en-US"/>
        </a:p>
      </dgm:t>
    </dgm:pt>
    <dgm:pt modelId="{4AB5108A-AAE9-4708-A6EE-CE6E79D6AF85}">
      <dgm:prSet/>
      <dgm:spPr/>
      <dgm:t>
        <a:bodyPr/>
        <a:lstStyle/>
        <a:p>
          <a:r>
            <a:rPr lang="vi-VN"/>
            <a:t>Bước 4: tính khoảng cách so với A*, A– Si* = (</a:t>
          </a:r>
          <a:r>
            <a:rPr lang="el-GR"/>
            <a:t>Σ</a:t>
          </a:r>
          <a:r>
            <a:rPr lang="vi-VN"/>
            <a:t>j (vij – vj*)2)1/2, Si– = (</a:t>
          </a:r>
          <a:r>
            <a:rPr lang="el-GR"/>
            <a:t>Σ</a:t>
          </a:r>
          <a:r>
            <a:rPr lang="vi-VN"/>
            <a:t>j (vij – vj–)2)1/2 </a:t>
          </a:r>
          <a:endParaRPr lang="en-US"/>
        </a:p>
      </dgm:t>
    </dgm:pt>
    <dgm:pt modelId="{89045D8F-76A0-41BD-ACAE-30AC8B8F5993}" type="parTrans" cxnId="{03920026-3079-4818-ABAD-9F8547BD69B1}">
      <dgm:prSet/>
      <dgm:spPr/>
      <dgm:t>
        <a:bodyPr/>
        <a:lstStyle/>
        <a:p>
          <a:endParaRPr lang="en-US"/>
        </a:p>
      </dgm:t>
    </dgm:pt>
    <dgm:pt modelId="{0E50D9E0-8364-4032-A4BA-49219D085ED7}" type="sibTrans" cxnId="{03920026-3079-4818-ABAD-9F8547BD69B1}">
      <dgm:prSet/>
      <dgm:spPr/>
      <dgm:t>
        <a:bodyPr/>
        <a:lstStyle/>
        <a:p>
          <a:endParaRPr lang="en-US"/>
        </a:p>
      </dgm:t>
    </dgm:pt>
    <dgm:pt modelId="{B9ECD4BD-72C2-4CD9-96B6-DE64F5331DB0}">
      <dgm:prSet/>
      <dgm:spPr/>
      <dgm:t>
        <a:bodyPr/>
        <a:lstStyle/>
        <a:p>
          <a:r>
            <a:rPr lang="vi-VN"/>
            <a:t>Bước 5: tính độ tương tự: Ci* = Si– / (Si*+Si–)</a:t>
          </a:r>
          <a:endParaRPr lang="en-US"/>
        </a:p>
      </dgm:t>
    </dgm:pt>
    <dgm:pt modelId="{7F2064F1-B549-4328-B446-FB1A58E072C3}" type="parTrans" cxnId="{ED866BB5-462F-4731-B34F-C64E7BB2624F}">
      <dgm:prSet/>
      <dgm:spPr/>
      <dgm:t>
        <a:bodyPr/>
        <a:lstStyle/>
        <a:p>
          <a:endParaRPr lang="en-US"/>
        </a:p>
      </dgm:t>
    </dgm:pt>
    <dgm:pt modelId="{09E895B5-5CB1-422B-BC5F-D2FF1052E7B7}" type="sibTrans" cxnId="{ED866BB5-462F-4731-B34F-C64E7BB2624F}">
      <dgm:prSet/>
      <dgm:spPr/>
      <dgm:t>
        <a:bodyPr/>
        <a:lstStyle/>
        <a:p>
          <a:endParaRPr lang="en-US"/>
        </a:p>
      </dgm:t>
    </dgm:pt>
    <dgm:pt modelId="{5941B7B8-980C-473A-8E4E-6C5903FB0DCB}" type="pres">
      <dgm:prSet presAssocID="{F07005F0-9011-4B6D-89E3-962EC2A53BAC}" presName="outerComposite" presStyleCnt="0">
        <dgm:presLayoutVars>
          <dgm:chMax val="5"/>
          <dgm:dir/>
          <dgm:resizeHandles val="exact"/>
        </dgm:presLayoutVars>
      </dgm:prSet>
      <dgm:spPr/>
    </dgm:pt>
    <dgm:pt modelId="{A9EA38CA-533B-4A25-8BD1-12450AF73315}" type="pres">
      <dgm:prSet presAssocID="{F07005F0-9011-4B6D-89E3-962EC2A53BAC}" presName="dummyMaxCanvas" presStyleCnt="0">
        <dgm:presLayoutVars/>
      </dgm:prSet>
      <dgm:spPr/>
    </dgm:pt>
    <dgm:pt modelId="{91AE7A51-7F75-4027-969F-26E23EA3200D}" type="pres">
      <dgm:prSet presAssocID="{F07005F0-9011-4B6D-89E3-962EC2A53BAC}" presName="FiveNodes_1" presStyleLbl="node1" presStyleIdx="0" presStyleCnt="5">
        <dgm:presLayoutVars>
          <dgm:bulletEnabled val="1"/>
        </dgm:presLayoutVars>
      </dgm:prSet>
      <dgm:spPr/>
    </dgm:pt>
    <dgm:pt modelId="{91A599E5-AB2C-4332-8364-2890D3BDBDDB}" type="pres">
      <dgm:prSet presAssocID="{F07005F0-9011-4B6D-89E3-962EC2A53BAC}" presName="FiveNodes_2" presStyleLbl="node1" presStyleIdx="1" presStyleCnt="5">
        <dgm:presLayoutVars>
          <dgm:bulletEnabled val="1"/>
        </dgm:presLayoutVars>
      </dgm:prSet>
      <dgm:spPr/>
    </dgm:pt>
    <dgm:pt modelId="{BD34D660-4E86-4395-BB96-9CBF7C65B8EE}" type="pres">
      <dgm:prSet presAssocID="{F07005F0-9011-4B6D-89E3-962EC2A53BAC}" presName="FiveNodes_3" presStyleLbl="node1" presStyleIdx="2" presStyleCnt="5">
        <dgm:presLayoutVars>
          <dgm:bulletEnabled val="1"/>
        </dgm:presLayoutVars>
      </dgm:prSet>
      <dgm:spPr/>
    </dgm:pt>
    <dgm:pt modelId="{A3E710F4-E897-4DF1-AFB3-2EB090AF0E7E}" type="pres">
      <dgm:prSet presAssocID="{F07005F0-9011-4B6D-89E3-962EC2A53BAC}" presName="FiveNodes_4" presStyleLbl="node1" presStyleIdx="3" presStyleCnt="5">
        <dgm:presLayoutVars>
          <dgm:bulletEnabled val="1"/>
        </dgm:presLayoutVars>
      </dgm:prSet>
      <dgm:spPr/>
    </dgm:pt>
    <dgm:pt modelId="{521D4594-A752-4109-B79C-9DB2E4DAEF88}" type="pres">
      <dgm:prSet presAssocID="{F07005F0-9011-4B6D-89E3-962EC2A53BAC}" presName="FiveNodes_5" presStyleLbl="node1" presStyleIdx="4" presStyleCnt="5">
        <dgm:presLayoutVars>
          <dgm:bulletEnabled val="1"/>
        </dgm:presLayoutVars>
      </dgm:prSet>
      <dgm:spPr/>
    </dgm:pt>
    <dgm:pt modelId="{508B1F8F-E310-427F-8283-AF56A2B6023E}" type="pres">
      <dgm:prSet presAssocID="{F07005F0-9011-4B6D-89E3-962EC2A53BAC}" presName="FiveConn_1-2" presStyleLbl="fgAccFollowNode1" presStyleIdx="0" presStyleCnt="4">
        <dgm:presLayoutVars>
          <dgm:bulletEnabled val="1"/>
        </dgm:presLayoutVars>
      </dgm:prSet>
      <dgm:spPr/>
    </dgm:pt>
    <dgm:pt modelId="{EE463230-7E38-4C9D-988C-AAF85C1AC8A6}" type="pres">
      <dgm:prSet presAssocID="{F07005F0-9011-4B6D-89E3-962EC2A53BAC}" presName="FiveConn_2-3" presStyleLbl="fgAccFollowNode1" presStyleIdx="1" presStyleCnt="4">
        <dgm:presLayoutVars>
          <dgm:bulletEnabled val="1"/>
        </dgm:presLayoutVars>
      </dgm:prSet>
      <dgm:spPr/>
    </dgm:pt>
    <dgm:pt modelId="{26A8AC95-7BF8-4878-B20F-35B18485FFBF}" type="pres">
      <dgm:prSet presAssocID="{F07005F0-9011-4B6D-89E3-962EC2A53BAC}" presName="FiveConn_3-4" presStyleLbl="fgAccFollowNode1" presStyleIdx="2" presStyleCnt="4">
        <dgm:presLayoutVars>
          <dgm:bulletEnabled val="1"/>
        </dgm:presLayoutVars>
      </dgm:prSet>
      <dgm:spPr/>
    </dgm:pt>
    <dgm:pt modelId="{76D36894-29B2-4CE0-AAF4-74DADC681031}" type="pres">
      <dgm:prSet presAssocID="{F07005F0-9011-4B6D-89E3-962EC2A53BAC}" presName="FiveConn_4-5" presStyleLbl="fgAccFollowNode1" presStyleIdx="3" presStyleCnt="4">
        <dgm:presLayoutVars>
          <dgm:bulletEnabled val="1"/>
        </dgm:presLayoutVars>
      </dgm:prSet>
      <dgm:spPr/>
    </dgm:pt>
    <dgm:pt modelId="{CFBADC19-8B72-4CDD-9DBD-1F80BBF4BE80}" type="pres">
      <dgm:prSet presAssocID="{F07005F0-9011-4B6D-89E3-962EC2A53BAC}" presName="FiveNodes_1_text" presStyleLbl="node1" presStyleIdx="4" presStyleCnt="5">
        <dgm:presLayoutVars>
          <dgm:bulletEnabled val="1"/>
        </dgm:presLayoutVars>
      </dgm:prSet>
      <dgm:spPr/>
    </dgm:pt>
    <dgm:pt modelId="{502872DE-7406-4F53-B7FE-548E99EACCE7}" type="pres">
      <dgm:prSet presAssocID="{F07005F0-9011-4B6D-89E3-962EC2A53BAC}" presName="FiveNodes_2_text" presStyleLbl="node1" presStyleIdx="4" presStyleCnt="5">
        <dgm:presLayoutVars>
          <dgm:bulletEnabled val="1"/>
        </dgm:presLayoutVars>
      </dgm:prSet>
      <dgm:spPr/>
    </dgm:pt>
    <dgm:pt modelId="{6F82F8B4-EA90-425A-BECD-444BC43FB38B}" type="pres">
      <dgm:prSet presAssocID="{F07005F0-9011-4B6D-89E3-962EC2A53BAC}" presName="FiveNodes_3_text" presStyleLbl="node1" presStyleIdx="4" presStyleCnt="5">
        <dgm:presLayoutVars>
          <dgm:bulletEnabled val="1"/>
        </dgm:presLayoutVars>
      </dgm:prSet>
      <dgm:spPr/>
    </dgm:pt>
    <dgm:pt modelId="{F841D553-E25A-407F-9F76-59EB0F2083A6}" type="pres">
      <dgm:prSet presAssocID="{F07005F0-9011-4B6D-89E3-962EC2A53BAC}" presName="FiveNodes_4_text" presStyleLbl="node1" presStyleIdx="4" presStyleCnt="5">
        <dgm:presLayoutVars>
          <dgm:bulletEnabled val="1"/>
        </dgm:presLayoutVars>
      </dgm:prSet>
      <dgm:spPr/>
    </dgm:pt>
    <dgm:pt modelId="{315A82E5-0B62-4FFD-AE1A-A43DA9EC5D81}" type="pres">
      <dgm:prSet presAssocID="{F07005F0-9011-4B6D-89E3-962EC2A53BA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F98E212-E4BE-4FE6-A16F-342C8DF64F08}" srcId="{F07005F0-9011-4B6D-89E3-962EC2A53BAC}" destId="{B86E4679-C24F-41A2-B2BE-AA67993EE0C1}" srcOrd="2" destOrd="0" parTransId="{F66BCF31-D59C-4121-97FB-2F0F55454466}" sibTransId="{A607C002-D7A8-44EC-9334-8FB64F2B8CBD}"/>
    <dgm:cxn modelId="{CAA86A17-D73E-4E8E-A963-84356013A2B2}" type="presOf" srcId="{43E4A213-7A80-4673-A3A9-156FC843316F}" destId="{508B1F8F-E310-427F-8283-AF56A2B6023E}" srcOrd="0" destOrd="0" presId="urn:microsoft.com/office/officeart/2005/8/layout/vProcess5"/>
    <dgm:cxn modelId="{865A681A-912B-442C-A537-A1B7F91E3C2F}" type="presOf" srcId="{F07005F0-9011-4B6D-89E3-962EC2A53BAC}" destId="{5941B7B8-980C-473A-8E4E-6C5903FB0DCB}" srcOrd="0" destOrd="0" presId="urn:microsoft.com/office/officeart/2005/8/layout/vProcess5"/>
    <dgm:cxn modelId="{84197324-0B22-4BBC-A534-6BEE2E89E596}" type="presOf" srcId="{B86E4679-C24F-41A2-B2BE-AA67993EE0C1}" destId="{6F82F8B4-EA90-425A-BECD-444BC43FB38B}" srcOrd="1" destOrd="0" presId="urn:microsoft.com/office/officeart/2005/8/layout/vProcess5"/>
    <dgm:cxn modelId="{03920026-3079-4818-ABAD-9F8547BD69B1}" srcId="{F07005F0-9011-4B6D-89E3-962EC2A53BAC}" destId="{4AB5108A-AAE9-4708-A6EE-CE6E79D6AF85}" srcOrd="3" destOrd="0" parTransId="{89045D8F-76A0-41BD-ACAE-30AC8B8F5993}" sibTransId="{0E50D9E0-8364-4032-A4BA-49219D085ED7}"/>
    <dgm:cxn modelId="{4E8A672E-A4B4-4D8E-9AF1-8FE46303DD23}" type="presOf" srcId="{382E1386-C730-4C67-AF14-90AEA0450419}" destId="{91A599E5-AB2C-4332-8364-2890D3BDBDDB}" srcOrd="0" destOrd="0" presId="urn:microsoft.com/office/officeart/2005/8/layout/vProcess5"/>
    <dgm:cxn modelId="{B751483E-875B-4821-8515-ABEE31D336AF}" type="presOf" srcId="{0E50D9E0-8364-4032-A4BA-49219D085ED7}" destId="{76D36894-29B2-4CE0-AAF4-74DADC681031}" srcOrd="0" destOrd="0" presId="urn:microsoft.com/office/officeart/2005/8/layout/vProcess5"/>
    <dgm:cxn modelId="{5D0AB45E-7373-4D61-8D90-F3957BF0CEF8}" type="presOf" srcId="{382E1386-C730-4C67-AF14-90AEA0450419}" destId="{502872DE-7406-4F53-B7FE-548E99EACCE7}" srcOrd="1" destOrd="0" presId="urn:microsoft.com/office/officeart/2005/8/layout/vProcess5"/>
    <dgm:cxn modelId="{6C1EE56C-F309-455A-A251-7879869E68A1}" srcId="{F07005F0-9011-4B6D-89E3-962EC2A53BAC}" destId="{382E1386-C730-4C67-AF14-90AEA0450419}" srcOrd="1" destOrd="0" parTransId="{5F156FCB-6E1A-44AA-8B19-C69DFEE3EF13}" sibTransId="{BBF6E241-B4D3-424E-B06D-585423F98B5F}"/>
    <dgm:cxn modelId="{653F0854-F020-44C3-A71A-34CA356CE8EE}" type="presOf" srcId="{B9ECD4BD-72C2-4CD9-96B6-DE64F5331DB0}" destId="{521D4594-A752-4109-B79C-9DB2E4DAEF88}" srcOrd="0" destOrd="0" presId="urn:microsoft.com/office/officeart/2005/8/layout/vProcess5"/>
    <dgm:cxn modelId="{11522E7C-2635-4F52-A0B3-522AA9D33BC9}" type="presOf" srcId="{A8AC5E80-FD99-4726-AE28-4C661C38C965}" destId="{CFBADC19-8B72-4CDD-9DBD-1F80BBF4BE80}" srcOrd="1" destOrd="0" presId="urn:microsoft.com/office/officeart/2005/8/layout/vProcess5"/>
    <dgm:cxn modelId="{985D9594-3168-4443-8CEB-AFD5116BCF00}" type="presOf" srcId="{4AB5108A-AAE9-4708-A6EE-CE6E79D6AF85}" destId="{A3E710F4-E897-4DF1-AFB3-2EB090AF0E7E}" srcOrd="0" destOrd="0" presId="urn:microsoft.com/office/officeart/2005/8/layout/vProcess5"/>
    <dgm:cxn modelId="{ED866BB5-462F-4731-B34F-C64E7BB2624F}" srcId="{F07005F0-9011-4B6D-89E3-962EC2A53BAC}" destId="{B9ECD4BD-72C2-4CD9-96B6-DE64F5331DB0}" srcOrd="4" destOrd="0" parTransId="{7F2064F1-B549-4328-B446-FB1A58E072C3}" sibTransId="{09E895B5-5CB1-422B-BC5F-D2FF1052E7B7}"/>
    <dgm:cxn modelId="{2AAA4ABA-5DB8-4CED-9EF8-7DEBCB8BF9FB}" srcId="{F07005F0-9011-4B6D-89E3-962EC2A53BAC}" destId="{A8AC5E80-FD99-4726-AE28-4C661C38C965}" srcOrd="0" destOrd="0" parTransId="{33820D76-F47B-44A3-A8F2-AD1F02AE916F}" sibTransId="{43E4A213-7A80-4673-A3A9-156FC843316F}"/>
    <dgm:cxn modelId="{9639BBBA-1136-474A-A23A-407428920EF1}" type="presOf" srcId="{BBF6E241-B4D3-424E-B06D-585423F98B5F}" destId="{EE463230-7E38-4C9D-988C-AAF85C1AC8A6}" srcOrd="0" destOrd="0" presId="urn:microsoft.com/office/officeart/2005/8/layout/vProcess5"/>
    <dgm:cxn modelId="{52D097C0-BC74-4CF3-A38F-4247EBF5CE77}" type="presOf" srcId="{4AB5108A-AAE9-4708-A6EE-CE6E79D6AF85}" destId="{F841D553-E25A-407F-9F76-59EB0F2083A6}" srcOrd="1" destOrd="0" presId="urn:microsoft.com/office/officeart/2005/8/layout/vProcess5"/>
    <dgm:cxn modelId="{A3AA22C9-7FA8-481C-9C07-F72B50496DE6}" type="presOf" srcId="{B86E4679-C24F-41A2-B2BE-AA67993EE0C1}" destId="{BD34D660-4E86-4395-BB96-9CBF7C65B8EE}" srcOrd="0" destOrd="0" presId="urn:microsoft.com/office/officeart/2005/8/layout/vProcess5"/>
    <dgm:cxn modelId="{AA931DEA-926E-4813-9092-581F5046B678}" type="presOf" srcId="{A8AC5E80-FD99-4726-AE28-4C661C38C965}" destId="{91AE7A51-7F75-4027-969F-26E23EA3200D}" srcOrd="0" destOrd="0" presId="urn:microsoft.com/office/officeart/2005/8/layout/vProcess5"/>
    <dgm:cxn modelId="{A3DA00EF-19C8-498A-A4E5-28ECC6C2FE82}" type="presOf" srcId="{B9ECD4BD-72C2-4CD9-96B6-DE64F5331DB0}" destId="{315A82E5-0B62-4FFD-AE1A-A43DA9EC5D81}" srcOrd="1" destOrd="0" presId="urn:microsoft.com/office/officeart/2005/8/layout/vProcess5"/>
    <dgm:cxn modelId="{B8E401F7-FD11-46F0-B815-0006B8797B4C}" type="presOf" srcId="{A607C002-D7A8-44EC-9334-8FB64F2B8CBD}" destId="{26A8AC95-7BF8-4878-B20F-35B18485FFBF}" srcOrd="0" destOrd="0" presId="urn:microsoft.com/office/officeart/2005/8/layout/vProcess5"/>
    <dgm:cxn modelId="{33E89F47-A374-4E0A-BFB4-73DA530B5379}" type="presParOf" srcId="{5941B7B8-980C-473A-8E4E-6C5903FB0DCB}" destId="{A9EA38CA-533B-4A25-8BD1-12450AF73315}" srcOrd="0" destOrd="0" presId="urn:microsoft.com/office/officeart/2005/8/layout/vProcess5"/>
    <dgm:cxn modelId="{EFB8D6A7-7CA9-4CF9-B55E-27A5484985BE}" type="presParOf" srcId="{5941B7B8-980C-473A-8E4E-6C5903FB0DCB}" destId="{91AE7A51-7F75-4027-969F-26E23EA3200D}" srcOrd="1" destOrd="0" presId="urn:microsoft.com/office/officeart/2005/8/layout/vProcess5"/>
    <dgm:cxn modelId="{81CCD6BC-9322-4433-9277-9E3C5442C43A}" type="presParOf" srcId="{5941B7B8-980C-473A-8E4E-6C5903FB0DCB}" destId="{91A599E5-AB2C-4332-8364-2890D3BDBDDB}" srcOrd="2" destOrd="0" presId="urn:microsoft.com/office/officeart/2005/8/layout/vProcess5"/>
    <dgm:cxn modelId="{4C7C1101-2514-4FED-A139-0805C413FBC1}" type="presParOf" srcId="{5941B7B8-980C-473A-8E4E-6C5903FB0DCB}" destId="{BD34D660-4E86-4395-BB96-9CBF7C65B8EE}" srcOrd="3" destOrd="0" presId="urn:microsoft.com/office/officeart/2005/8/layout/vProcess5"/>
    <dgm:cxn modelId="{3964818B-AB4B-4A9B-A78D-8E2231065F0C}" type="presParOf" srcId="{5941B7B8-980C-473A-8E4E-6C5903FB0DCB}" destId="{A3E710F4-E897-4DF1-AFB3-2EB090AF0E7E}" srcOrd="4" destOrd="0" presId="urn:microsoft.com/office/officeart/2005/8/layout/vProcess5"/>
    <dgm:cxn modelId="{B36BD5BC-0EF0-48DD-8192-BD04834A4D4B}" type="presParOf" srcId="{5941B7B8-980C-473A-8E4E-6C5903FB0DCB}" destId="{521D4594-A752-4109-B79C-9DB2E4DAEF88}" srcOrd="5" destOrd="0" presId="urn:microsoft.com/office/officeart/2005/8/layout/vProcess5"/>
    <dgm:cxn modelId="{5A41E0B5-A80B-47B5-A0A2-125BEAAF8127}" type="presParOf" srcId="{5941B7B8-980C-473A-8E4E-6C5903FB0DCB}" destId="{508B1F8F-E310-427F-8283-AF56A2B6023E}" srcOrd="6" destOrd="0" presId="urn:microsoft.com/office/officeart/2005/8/layout/vProcess5"/>
    <dgm:cxn modelId="{801F9819-7500-439C-A34C-D94A42E61C4C}" type="presParOf" srcId="{5941B7B8-980C-473A-8E4E-6C5903FB0DCB}" destId="{EE463230-7E38-4C9D-988C-AAF85C1AC8A6}" srcOrd="7" destOrd="0" presId="urn:microsoft.com/office/officeart/2005/8/layout/vProcess5"/>
    <dgm:cxn modelId="{1458E571-3C12-452F-B6A9-54F28F8F976E}" type="presParOf" srcId="{5941B7B8-980C-473A-8E4E-6C5903FB0DCB}" destId="{26A8AC95-7BF8-4878-B20F-35B18485FFBF}" srcOrd="8" destOrd="0" presId="urn:microsoft.com/office/officeart/2005/8/layout/vProcess5"/>
    <dgm:cxn modelId="{3B2E31F3-864D-44B3-944D-3ABF9478ADD9}" type="presParOf" srcId="{5941B7B8-980C-473A-8E4E-6C5903FB0DCB}" destId="{76D36894-29B2-4CE0-AAF4-74DADC681031}" srcOrd="9" destOrd="0" presId="urn:microsoft.com/office/officeart/2005/8/layout/vProcess5"/>
    <dgm:cxn modelId="{42916CAC-9477-4468-BD84-209E596797BD}" type="presParOf" srcId="{5941B7B8-980C-473A-8E4E-6C5903FB0DCB}" destId="{CFBADC19-8B72-4CDD-9DBD-1F80BBF4BE80}" srcOrd="10" destOrd="0" presId="urn:microsoft.com/office/officeart/2005/8/layout/vProcess5"/>
    <dgm:cxn modelId="{EF8B414C-EE77-4F53-B3E0-8438EC259AEA}" type="presParOf" srcId="{5941B7B8-980C-473A-8E4E-6C5903FB0DCB}" destId="{502872DE-7406-4F53-B7FE-548E99EACCE7}" srcOrd="11" destOrd="0" presId="urn:microsoft.com/office/officeart/2005/8/layout/vProcess5"/>
    <dgm:cxn modelId="{C15CDBE7-4C13-4213-A1C5-FDB20F0AA6C5}" type="presParOf" srcId="{5941B7B8-980C-473A-8E4E-6C5903FB0DCB}" destId="{6F82F8B4-EA90-425A-BECD-444BC43FB38B}" srcOrd="12" destOrd="0" presId="urn:microsoft.com/office/officeart/2005/8/layout/vProcess5"/>
    <dgm:cxn modelId="{DE5D228F-A98E-4D58-A948-57C17CAE2DC4}" type="presParOf" srcId="{5941B7B8-980C-473A-8E4E-6C5903FB0DCB}" destId="{F841D553-E25A-407F-9F76-59EB0F2083A6}" srcOrd="13" destOrd="0" presId="urn:microsoft.com/office/officeart/2005/8/layout/vProcess5"/>
    <dgm:cxn modelId="{90110252-BB12-4710-BF81-9EAADB7A55AF}" type="presParOf" srcId="{5941B7B8-980C-473A-8E4E-6C5903FB0DCB}" destId="{315A82E5-0B62-4FFD-AE1A-A43DA9EC5D8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8C60C-276B-458C-A490-66994A8E91F9}">
      <dsp:nvSpPr>
        <dsp:cNvPr id="0" name=""/>
        <dsp:cNvSpPr/>
      </dsp:nvSpPr>
      <dsp:spPr>
        <a:xfrm>
          <a:off x="381000" y="0"/>
          <a:ext cx="5334000" cy="533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611DA-63BD-4D48-9F4F-5A10FA0D8553}">
      <dsp:nvSpPr>
        <dsp:cNvPr id="0" name=""/>
        <dsp:cNvSpPr/>
      </dsp:nvSpPr>
      <dsp:spPr>
        <a:xfrm>
          <a:off x="887730" y="506729"/>
          <a:ext cx="2080260" cy="208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Giới hạn về nhận thức</a:t>
          </a:r>
          <a:endParaRPr lang="en-US" sz="2900" kern="1200"/>
        </a:p>
      </dsp:txBody>
      <dsp:txXfrm>
        <a:off x="989280" y="608279"/>
        <a:ext cx="1877160" cy="1877160"/>
      </dsp:txXfrm>
    </dsp:sp>
    <dsp:sp modelId="{5757DBA8-F1D4-48AA-BA9C-3306855C01A3}">
      <dsp:nvSpPr>
        <dsp:cNvPr id="0" name=""/>
        <dsp:cNvSpPr/>
      </dsp:nvSpPr>
      <dsp:spPr>
        <a:xfrm>
          <a:off x="3128010" y="506729"/>
          <a:ext cx="2080260" cy="208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Giới hạn về kinh tế</a:t>
          </a:r>
          <a:endParaRPr lang="en-US" sz="2900" kern="1200"/>
        </a:p>
      </dsp:txBody>
      <dsp:txXfrm>
        <a:off x="3229560" y="608279"/>
        <a:ext cx="1877160" cy="1877160"/>
      </dsp:txXfrm>
    </dsp:sp>
    <dsp:sp modelId="{6CEB0C7B-135D-4B3E-8F31-D0253D1B15C6}">
      <dsp:nvSpPr>
        <dsp:cNvPr id="0" name=""/>
        <dsp:cNvSpPr/>
      </dsp:nvSpPr>
      <dsp:spPr>
        <a:xfrm>
          <a:off x="887730" y="2747010"/>
          <a:ext cx="2080260" cy="208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Giới hạn về thời gian</a:t>
          </a:r>
          <a:endParaRPr lang="en-US" sz="2900" kern="1200"/>
        </a:p>
      </dsp:txBody>
      <dsp:txXfrm>
        <a:off x="989280" y="2848560"/>
        <a:ext cx="1877160" cy="1877160"/>
      </dsp:txXfrm>
    </dsp:sp>
    <dsp:sp modelId="{83BFB810-460D-4286-A4CD-C786D3996B3E}">
      <dsp:nvSpPr>
        <dsp:cNvPr id="0" name=""/>
        <dsp:cNvSpPr/>
      </dsp:nvSpPr>
      <dsp:spPr>
        <a:xfrm>
          <a:off x="3128010" y="2747010"/>
          <a:ext cx="2080260" cy="208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Giới hạn về áp lực cạnh tranh</a:t>
          </a:r>
          <a:endParaRPr lang="en-US" sz="2900" kern="1200"/>
        </a:p>
      </dsp:txBody>
      <dsp:txXfrm>
        <a:off x="3229560" y="2848560"/>
        <a:ext cx="1877160" cy="187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873C9-D39E-4FA6-822E-3BFBC864625F}">
      <dsp:nvSpPr>
        <dsp:cNvPr id="0" name=""/>
        <dsp:cNvSpPr/>
      </dsp:nvSpPr>
      <dsp:spPr>
        <a:xfrm>
          <a:off x="0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0E14-1F1C-4D26-BB17-9E68DC0EDB7B}">
      <dsp:nvSpPr>
        <dsp:cNvPr id="0" name=""/>
        <dsp:cNvSpPr/>
      </dsp:nvSpPr>
      <dsp:spPr>
        <a:xfrm>
          <a:off x="333375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Công nghệ- Thông tin- Máy tính</a:t>
          </a:r>
          <a:endParaRPr lang="en-US" sz="2900" kern="1200"/>
        </a:p>
      </dsp:txBody>
      <dsp:txXfrm>
        <a:off x="389178" y="1170578"/>
        <a:ext cx="2888768" cy="1793632"/>
      </dsp:txXfrm>
    </dsp:sp>
    <dsp:sp modelId="{D6EDAB62-EC39-4888-A912-F424725E5F79}">
      <dsp:nvSpPr>
        <dsp:cNvPr id="0" name=""/>
        <dsp:cNvSpPr/>
      </dsp:nvSpPr>
      <dsp:spPr>
        <a:xfrm>
          <a:off x="3667125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D27A-6158-4D56-BD9B-0B6930E698D5}">
      <dsp:nvSpPr>
        <dsp:cNvPr id="0" name=""/>
        <dsp:cNvSpPr/>
      </dsp:nvSpPr>
      <dsp:spPr>
        <a:xfrm>
          <a:off x="4000500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Tính cạnh tranh – Sự phức tạp về cấu trúc</a:t>
          </a:r>
          <a:endParaRPr lang="en-US" sz="2900" kern="1200"/>
        </a:p>
      </dsp:txBody>
      <dsp:txXfrm>
        <a:off x="4056303" y="1170578"/>
        <a:ext cx="2888768" cy="1793632"/>
      </dsp:txXfrm>
    </dsp:sp>
    <dsp:sp modelId="{48B11485-ABAF-4328-909D-A318271E4E5F}">
      <dsp:nvSpPr>
        <dsp:cNvPr id="0" name=""/>
        <dsp:cNvSpPr/>
      </dsp:nvSpPr>
      <dsp:spPr>
        <a:xfrm>
          <a:off x="7334250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028A0-AF4C-4C57-B692-F93A60C8CCA2}">
      <dsp:nvSpPr>
        <dsp:cNvPr id="0" name=""/>
        <dsp:cNvSpPr/>
      </dsp:nvSpPr>
      <dsp:spPr>
        <a:xfrm>
          <a:off x="7667624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Các thay đổi biến động</a:t>
          </a:r>
          <a:endParaRPr lang="en-US" sz="2900" kern="1200"/>
        </a:p>
      </dsp:txBody>
      <dsp:txXfrm>
        <a:off x="7723427" y="1170578"/>
        <a:ext cx="2888768" cy="1793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478EE-A0DA-4B77-A0DC-BA092B5ABF5E}">
      <dsp:nvSpPr>
        <dsp:cNvPr id="0" name=""/>
        <dsp:cNvSpPr/>
      </dsp:nvSpPr>
      <dsp:spPr>
        <a:xfrm>
          <a:off x="3646" y="1251137"/>
          <a:ext cx="1776784" cy="1128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A67B8-E837-4086-AE04-C189B2E06F67}">
      <dsp:nvSpPr>
        <dsp:cNvPr id="0" name=""/>
        <dsp:cNvSpPr/>
      </dsp:nvSpPr>
      <dsp:spPr>
        <a:xfrm>
          <a:off x="201066" y="1438687"/>
          <a:ext cx="1776784" cy="11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Trình độ học vấn</a:t>
          </a:r>
          <a:endParaRPr lang="en-US" sz="2400" kern="1200"/>
        </a:p>
      </dsp:txBody>
      <dsp:txXfrm>
        <a:off x="234112" y="1471733"/>
        <a:ext cx="1710692" cy="1062166"/>
      </dsp:txXfrm>
    </dsp:sp>
    <dsp:sp modelId="{0F3D4D7C-36B4-42A0-925B-557A47410E15}">
      <dsp:nvSpPr>
        <dsp:cNvPr id="0" name=""/>
        <dsp:cNvSpPr/>
      </dsp:nvSpPr>
      <dsp:spPr>
        <a:xfrm>
          <a:off x="2175271" y="1251137"/>
          <a:ext cx="1776784" cy="1128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2477F-2E95-49D2-B467-27D135A9C658}">
      <dsp:nvSpPr>
        <dsp:cNvPr id="0" name=""/>
        <dsp:cNvSpPr/>
      </dsp:nvSpPr>
      <dsp:spPr>
        <a:xfrm>
          <a:off x="2372692" y="1438687"/>
          <a:ext cx="1776784" cy="11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Mức lương đề xuất</a:t>
          </a:r>
          <a:endParaRPr lang="en-US" sz="2400" kern="1200"/>
        </a:p>
      </dsp:txBody>
      <dsp:txXfrm>
        <a:off x="2405738" y="1471733"/>
        <a:ext cx="1710692" cy="1062166"/>
      </dsp:txXfrm>
    </dsp:sp>
    <dsp:sp modelId="{94D5B223-5105-4832-BBE1-3DFE2629512F}">
      <dsp:nvSpPr>
        <dsp:cNvPr id="0" name=""/>
        <dsp:cNvSpPr/>
      </dsp:nvSpPr>
      <dsp:spPr>
        <a:xfrm>
          <a:off x="4346897" y="1251137"/>
          <a:ext cx="1776784" cy="1128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18DBB-3336-4824-91A1-FCD007CB415B}">
      <dsp:nvSpPr>
        <dsp:cNvPr id="0" name=""/>
        <dsp:cNvSpPr/>
      </dsp:nvSpPr>
      <dsp:spPr>
        <a:xfrm>
          <a:off x="4544317" y="1438687"/>
          <a:ext cx="1776784" cy="11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Thái độ</a:t>
          </a:r>
          <a:endParaRPr lang="en-US" sz="2400" kern="1200"/>
        </a:p>
      </dsp:txBody>
      <dsp:txXfrm>
        <a:off x="4577363" y="1471733"/>
        <a:ext cx="1710692" cy="1062166"/>
      </dsp:txXfrm>
    </dsp:sp>
    <dsp:sp modelId="{6E3B8A9B-0DF8-4CEE-9DD9-CDFA965FF88A}">
      <dsp:nvSpPr>
        <dsp:cNvPr id="0" name=""/>
        <dsp:cNvSpPr/>
      </dsp:nvSpPr>
      <dsp:spPr>
        <a:xfrm>
          <a:off x="6518523" y="1251137"/>
          <a:ext cx="1776784" cy="1128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15989-3979-4BDC-A4D1-BF13FDBB906D}">
      <dsp:nvSpPr>
        <dsp:cNvPr id="0" name=""/>
        <dsp:cNvSpPr/>
      </dsp:nvSpPr>
      <dsp:spPr>
        <a:xfrm>
          <a:off x="6715943" y="1438687"/>
          <a:ext cx="1776784" cy="11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Địa chỉ</a:t>
          </a:r>
          <a:endParaRPr lang="en-US" sz="2400" kern="1200"/>
        </a:p>
      </dsp:txBody>
      <dsp:txXfrm>
        <a:off x="6748989" y="1471733"/>
        <a:ext cx="1710692" cy="1062166"/>
      </dsp:txXfrm>
    </dsp:sp>
    <dsp:sp modelId="{BEAB31F6-52E6-439D-A3A0-24962515EB9B}">
      <dsp:nvSpPr>
        <dsp:cNvPr id="0" name=""/>
        <dsp:cNvSpPr/>
      </dsp:nvSpPr>
      <dsp:spPr>
        <a:xfrm>
          <a:off x="8690148" y="1251137"/>
          <a:ext cx="1776784" cy="1128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1D064-3040-4FEF-97EF-9EFF30291F03}">
      <dsp:nvSpPr>
        <dsp:cNvPr id="0" name=""/>
        <dsp:cNvSpPr/>
      </dsp:nvSpPr>
      <dsp:spPr>
        <a:xfrm>
          <a:off x="8887569" y="1438687"/>
          <a:ext cx="1776784" cy="11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Cách làm việc</a:t>
          </a:r>
          <a:endParaRPr lang="en-US" sz="2400" kern="1200"/>
        </a:p>
      </dsp:txBody>
      <dsp:txXfrm>
        <a:off x="8920615" y="1471733"/>
        <a:ext cx="1710692" cy="1062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E7A51-7F75-4027-969F-26E23EA3200D}">
      <dsp:nvSpPr>
        <dsp:cNvPr id="0" name=""/>
        <dsp:cNvSpPr/>
      </dsp:nvSpPr>
      <dsp:spPr>
        <a:xfrm>
          <a:off x="0" y="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1: chuẩn hoá, đưa các giá trị về rij thuộc [0,1] </a:t>
          </a:r>
          <a:endParaRPr lang="en-US" sz="1500" kern="1200"/>
        </a:p>
      </dsp:txBody>
      <dsp:txXfrm>
        <a:off x="24104" y="24104"/>
        <a:ext cx="4296335" cy="774752"/>
      </dsp:txXfrm>
    </dsp:sp>
    <dsp:sp modelId="{91A599E5-AB2C-4332-8364-2890D3BDBDDB}">
      <dsp:nvSpPr>
        <dsp:cNvPr id="0" name=""/>
        <dsp:cNvSpPr/>
      </dsp:nvSpPr>
      <dsp:spPr>
        <a:xfrm>
          <a:off x="394335" y="93726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373300"/>
            <a:satOff val="-265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2: tính giá trị theo trọng số vij = rij * wj </a:t>
          </a:r>
          <a:endParaRPr lang="en-US" sz="1500" kern="1200"/>
        </a:p>
      </dsp:txBody>
      <dsp:txXfrm>
        <a:off x="418439" y="961364"/>
        <a:ext cx="4303192" cy="774752"/>
      </dsp:txXfrm>
    </dsp:sp>
    <dsp:sp modelId="{BD34D660-4E86-4395-BB96-9CBF7C65B8EE}">
      <dsp:nvSpPr>
        <dsp:cNvPr id="0" name=""/>
        <dsp:cNvSpPr/>
      </dsp:nvSpPr>
      <dsp:spPr>
        <a:xfrm>
          <a:off x="788670" y="187452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746600"/>
            <a:satOff val="-530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3: tính các giải pháp lý tưởng A* = (v1*,v2*,…,vn*), với vj* là giá trị tốt nhất của Xj A– = (v1–,v2–,…,vn–), với vj– là giá trị xấu nhất của Xj </a:t>
          </a:r>
          <a:endParaRPr lang="en-US" sz="1500" kern="1200"/>
        </a:p>
      </dsp:txBody>
      <dsp:txXfrm>
        <a:off x="812774" y="1898624"/>
        <a:ext cx="4303193" cy="774752"/>
      </dsp:txXfrm>
    </dsp:sp>
    <dsp:sp modelId="{A3E710F4-E897-4DF1-AFB3-2EB090AF0E7E}">
      <dsp:nvSpPr>
        <dsp:cNvPr id="0" name=""/>
        <dsp:cNvSpPr/>
      </dsp:nvSpPr>
      <dsp:spPr>
        <a:xfrm>
          <a:off x="1183005" y="281178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1119899"/>
            <a:satOff val="-7951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4: tính khoảng cách so với A*, A– Si* = (</a:t>
          </a:r>
          <a:r>
            <a:rPr lang="el-GR" sz="1500" kern="1200"/>
            <a:t>Σ</a:t>
          </a:r>
          <a:r>
            <a:rPr lang="vi-VN" sz="1500" kern="1200"/>
            <a:t>j (vij – vj*)2)1/2, Si– = (</a:t>
          </a:r>
          <a:r>
            <a:rPr lang="el-GR" sz="1500" kern="1200"/>
            <a:t>Σ</a:t>
          </a:r>
          <a:r>
            <a:rPr lang="vi-VN" sz="1500" kern="1200"/>
            <a:t>j (vij – vj–)2)1/2 </a:t>
          </a:r>
          <a:endParaRPr lang="en-US" sz="1500" kern="1200"/>
        </a:p>
      </dsp:txBody>
      <dsp:txXfrm>
        <a:off x="1207109" y="2835884"/>
        <a:ext cx="4303193" cy="774752"/>
      </dsp:txXfrm>
    </dsp:sp>
    <dsp:sp modelId="{521D4594-A752-4109-B79C-9DB2E4DAEF88}">
      <dsp:nvSpPr>
        <dsp:cNvPr id="0" name=""/>
        <dsp:cNvSpPr/>
      </dsp:nvSpPr>
      <dsp:spPr>
        <a:xfrm>
          <a:off x="1577340" y="374904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1493199"/>
            <a:satOff val="-106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Bước 5: tính độ tương tự: Ci* = Si– / (Si*+Si–)</a:t>
          </a:r>
          <a:endParaRPr lang="en-US" sz="1500" kern="1200"/>
        </a:p>
      </dsp:txBody>
      <dsp:txXfrm>
        <a:off x="1601444" y="3773144"/>
        <a:ext cx="4303192" cy="774752"/>
      </dsp:txXfrm>
    </dsp:sp>
    <dsp:sp modelId="{508B1F8F-E310-427F-8283-AF56A2B6023E}">
      <dsp:nvSpPr>
        <dsp:cNvPr id="0" name=""/>
        <dsp:cNvSpPr/>
      </dsp:nvSpPr>
      <dsp:spPr>
        <a:xfrm>
          <a:off x="4745736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66094" y="601217"/>
        <a:ext cx="294208" cy="402530"/>
      </dsp:txXfrm>
    </dsp:sp>
    <dsp:sp modelId="{EE463230-7E38-4C9D-988C-AAF85C1AC8A6}">
      <dsp:nvSpPr>
        <dsp:cNvPr id="0" name=""/>
        <dsp:cNvSpPr/>
      </dsp:nvSpPr>
      <dsp:spPr>
        <a:xfrm>
          <a:off x="5140071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97215"/>
            <a:satOff val="-7837"/>
            <a:lumOff val="-7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7215"/>
              <a:satOff val="-7837"/>
              <a:lumOff val="-7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60429" y="1538478"/>
        <a:ext cx="294208" cy="402530"/>
      </dsp:txXfrm>
    </dsp:sp>
    <dsp:sp modelId="{26A8AC95-7BF8-4878-B20F-35B18485FFBF}">
      <dsp:nvSpPr>
        <dsp:cNvPr id="0" name=""/>
        <dsp:cNvSpPr/>
      </dsp:nvSpPr>
      <dsp:spPr>
        <a:xfrm>
          <a:off x="5534406" y="2462022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94431"/>
            <a:satOff val="-15675"/>
            <a:lumOff val="-15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4431"/>
              <a:satOff val="-15675"/>
              <a:lumOff val="-1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54764" y="2462022"/>
        <a:ext cx="294208" cy="402530"/>
      </dsp:txXfrm>
    </dsp:sp>
    <dsp:sp modelId="{76D36894-29B2-4CE0-AAF4-74DADC681031}">
      <dsp:nvSpPr>
        <dsp:cNvPr id="0" name=""/>
        <dsp:cNvSpPr/>
      </dsp:nvSpPr>
      <dsp:spPr>
        <a:xfrm>
          <a:off x="5928740" y="3408426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91646"/>
            <a:satOff val="-23512"/>
            <a:lumOff val="-22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1646"/>
              <a:satOff val="-23512"/>
              <a:lumOff val="-22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49098" y="3408426"/>
        <a:ext cx="294208" cy="402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5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57B1F-1682-4CAA-B70F-972943E7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3" b="983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1B7C6D7-FE37-4282-9DE5-D00572A4B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 fontScale="92500"/>
          </a:bodyPr>
          <a:lstStyle/>
          <a:p>
            <a:pPr algn="l">
              <a:lnSpc>
                <a:spcPct val="115000"/>
              </a:lnSpc>
            </a:pP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giúp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endParaRPr lang="en-US" dirty="0">
              <a:latin typeface="+mj-lt"/>
            </a:endParaRPr>
          </a:p>
          <a:p>
            <a:pPr algn="l">
              <a:lnSpc>
                <a:spcPct val="115000"/>
              </a:lnSpc>
            </a:pP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: </a:t>
            </a:r>
          </a:p>
          <a:p>
            <a:pPr algn="l">
              <a:lnSpc>
                <a:spcPct val="115000"/>
              </a:lnSpc>
            </a:pPr>
            <a:r>
              <a:rPr lang="en-US" dirty="0" err="1">
                <a:latin typeface="+mj-lt"/>
              </a:rPr>
              <a:t>Trần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Phượng</a:t>
            </a:r>
            <a:r>
              <a:rPr lang="en-US" dirty="0">
                <a:latin typeface="+mj-lt"/>
              </a:rPr>
              <a:t> - 20175988</a:t>
            </a:r>
            <a:endParaRPr lang="vi-VN" dirty="0">
              <a:latin typeface="+mj-lt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8C7480A-807B-415C-9104-B4016BD8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2130136"/>
            <a:ext cx="4327864" cy="2286000"/>
          </a:xfrm>
        </p:spPr>
        <p:txBody>
          <a:bodyPr>
            <a:normAutofit/>
          </a:bodyPr>
          <a:lstStyle/>
          <a:p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cáo</a:t>
            </a:r>
            <a:r>
              <a:rPr lang="en-US" sz="4400" dirty="0"/>
              <a:t> </a:t>
            </a:r>
            <a:r>
              <a:rPr lang="en-US" sz="4400" dirty="0" err="1"/>
              <a:t>môn</a:t>
            </a:r>
            <a:r>
              <a:rPr lang="en-US" sz="4400" dirty="0"/>
              <a:t> </a:t>
            </a:r>
            <a:r>
              <a:rPr lang="en-US" sz="4400" dirty="0" err="1"/>
              <a:t>học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125236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SS là gì? Doanh nghiệp có nên sử dụng nó?">
            <a:extLst>
              <a:ext uri="{FF2B5EF4-FFF2-40B4-BE49-F238E27FC236}">
                <a16:creationId xmlns:a16="http://schemas.microsoft.com/office/drawing/2014/main" id="{6863DC94-0786-48DE-ADB8-45F3784277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75E6206-4EBC-42A0-ABEA-AF28900E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867878"/>
            <a:ext cx="4127635" cy="2828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Hệ hỗ trợ ra quyết định</a:t>
            </a:r>
          </a:p>
        </p:txBody>
      </p:sp>
    </p:spTree>
    <p:extLst>
      <p:ext uri="{BB962C8B-B14F-4D97-AF65-F5344CB8AC3E}">
        <p14:creationId xmlns:p14="http://schemas.microsoft.com/office/powerpoint/2010/main" val="48357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A43CBFC-1BF1-4F46-B6B7-16C3941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vi-VN" sz="3200"/>
              <a:t>Hệ hỗ trợ ra quyết định (DSS)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B71F245-2CE1-4426-9B42-2ED8F0F8F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r>
              <a:rPr lang="vi-VN" sz="2400"/>
              <a:t>Hiện tại chưa có một định nghĩa thống nhất nào về DSS. Tuy nhiên tất cả đều đồng ý mục đích cơ bản nhất của DSS là để hỗ trợ và cải tiến việc ra quyết định.</a:t>
            </a:r>
          </a:p>
        </p:txBody>
      </p:sp>
    </p:spTree>
    <p:extLst>
      <p:ext uri="{BB962C8B-B14F-4D97-AF65-F5344CB8AC3E}">
        <p14:creationId xmlns:p14="http://schemas.microsoft.com/office/powerpoint/2010/main" val="370127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8" name="Picture 4" descr="Exclamation mark on a yellow background">
            <a:extLst>
              <a:ext uri="{FF2B5EF4-FFF2-40B4-BE49-F238E27FC236}">
                <a16:creationId xmlns:a16="http://schemas.microsoft.com/office/drawing/2014/main" id="{D4639529-CCE0-46FB-AE36-5FDCC6518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9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0B3B9F3-3BFC-4DDC-82A3-791EB448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Tại sao nên dùng hệ trợ giúp quyết định?</a:t>
            </a:r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59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hương pháp phỏng vấn (Interviews) – HKT Consultant">
            <a:extLst>
              <a:ext uri="{FF2B5EF4-FFF2-40B4-BE49-F238E27FC236}">
                <a16:creationId xmlns:a16="http://schemas.microsoft.com/office/drawing/2014/main" id="{658FF49C-AB5F-4712-B94F-040E52F20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" r="38275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415ABC19-80EA-41A4-BB8E-233FDF49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vi-VN" sz="2400" dirty="0" err="1"/>
              <a:t>Bài</a:t>
            </a:r>
            <a:r>
              <a:rPr lang="vi-VN" sz="2400" dirty="0"/>
              <a:t> </a:t>
            </a:r>
            <a:r>
              <a:rPr lang="vi-VN" sz="2400" dirty="0" err="1"/>
              <a:t>toán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tuyển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viên trong </a:t>
            </a:r>
            <a:r>
              <a:rPr lang="vi-VN" sz="2400" dirty="0" err="1"/>
              <a:t>một</a:t>
            </a:r>
            <a:r>
              <a:rPr lang="vi-VN" sz="2400" dirty="0"/>
              <a:t> công ty</a:t>
            </a:r>
            <a:endParaRPr lang="en-US" sz="240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BE7B945-D0C8-4C10-B597-912EBFC1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/>
              <a:t>Phần 2: Ứng dụng vào bài toán</a:t>
            </a:r>
          </a:p>
        </p:txBody>
      </p:sp>
    </p:spTree>
    <p:extLst>
      <p:ext uri="{BB962C8B-B14F-4D97-AF65-F5344CB8AC3E}">
        <p14:creationId xmlns:p14="http://schemas.microsoft.com/office/powerpoint/2010/main" val="288981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eird, Funny and Strange Interview Questions">
            <a:extLst>
              <a:ext uri="{FF2B5EF4-FFF2-40B4-BE49-F238E27FC236}">
                <a16:creationId xmlns:a16="http://schemas.microsoft.com/office/drawing/2014/main" id="{95557877-C6FB-4CC5-9B80-A0D8B5E42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3" r="4545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F8FFFE5B-1480-4BA4-A50F-1336553D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vi-VN" sz="2400" dirty="0" err="1"/>
              <a:t>Mục</a:t>
            </a:r>
            <a:r>
              <a:rPr lang="vi-VN" sz="2400" dirty="0"/>
              <a:t> </a:t>
            </a:r>
            <a:r>
              <a:rPr lang="vi-VN" sz="2400" dirty="0" err="1"/>
              <a:t>đích</a:t>
            </a:r>
            <a:r>
              <a:rPr lang="vi-VN" sz="2400" dirty="0"/>
              <a:t>: Đưa ra </a:t>
            </a:r>
            <a:r>
              <a:rPr lang="vi-VN" sz="2400" dirty="0" err="1"/>
              <a:t>được</a:t>
            </a:r>
            <a:r>
              <a:rPr lang="vi-VN" sz="2400" dirty="0"/>
              <a:t> phương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tối</a:t>
            </a:r>
            <a:r>
              <a:rPr lang="vi-VN" sz="2400" dirty="0"/>
              <a:t> ưu </a:t>
            </a:r>
            <a:r>
              <a:rPr lang="vi-VN" sz="2400" dirty="0" err="1"/>
              <a:t>nhất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công ty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tuyển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viên.</a:t>
            </a:r>
            <a:endParaRPr lang="en-US" sz="240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4A92089-728D-4609-9E15-DDD047A2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 dirty="0"/>
              <a:t>Phân </a:t>
            </a:r>
            <a:r>
              <a:rPr lang="vi-VN" sz="3200" dirty="0" err="1"/>
              <a:t>tích</a:t>
            </a:r>
            <a:r>
              <a:rPr lang="vi-VN" sz="3200" dirty="0"/>
              <a:t> </a:t>
            </a:r>
            <a:r>
              <a:rPr lang="vi-VN" sz="3200" dirty="0" err="1"/>
              <a:t>bài</a:t>
            </a:r>
            <a:r>
              <a:rPr lang="vi-VN" sz="3200" dirty="0"/>
              <a:t> </a:t>
            </a:r>
            <a:r>
              <a:rPr lang="vi-VN" sz="3200" dirty="0" err="1"/>
              <a:t>toán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84458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970A73-8BF6-4BC8-B247-4E4F7E1C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endParaRPr lang="vi-VN" dirty="0"/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2E98BD6A-BC2F-4D6A-808F-3F23DF687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23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E9EC026-8556-4DDB-A264-BD736853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vi-VN" sz="3200"/>
              <a:t>Các thông tin chung trong CSDL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1334C4-B97B-4CDE-9D05-75BAFB0C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r>
              <a:rPr lang="vi-VN" sz="2400" dirty="0"/>
              <a:t>Tên</a:t>
            </a:r>
          </a:p>
          <a:p>
            <a:r>
              <a:rPr lang="vi-VN" sz="2400" dirty="0" err="1"/>
              <a:t>Địa</a:t>
            </a:r>
            <a:r>
              <a:rPr lang="vi-VN" sz="2400" dirty="0"/>
              <a:t> </a:t>
            </a:r>
            <a:r>
              <a:rPr lang="vi-VN" sz="2400" dirty="0" err="1"/>
              <a:t>chỉ</a:t>
            </a:r>
            <a:endParaRPr lang="vi-VN" sz="2400" dirty="0"/>
          </a:p>
          <a:p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vấn</a:t>
            </a:r>
            <a:endParaRPr lang="vi-VN" sz="2400" dirty="0"/>
          </a:p>
          <a:p>
            <a:r>
              <a:rPr lang="vi-VN" sz="2400" dirty="0"/>
              <a:t>Lương </a:t>
            </a:r>
            <a:r>
              <a:rPr lang="vi-VN" sz="2400" dirty="0" err="1"/>
              <a:t>đề</a:t>
            </a:r>
            <a:r>
              <a:rPr lang="vi-VN" sz="2400" dirty="0"/>
              <a:t> </a:t>
            </a:r>
            <a:r>
              <a:rPr lang="vi-VN" sz="2400" dirty="0" err="1"/>
              <a:t>xuất</a:t>
            </a:r>
            <a:endParaRPr lang="vi-VN" sz="2400" dirty="0"/>
          </a:p>
          <a:p>
            <a:r>
              <a:rPr lang="vi-VN" sz="2400" dirty="0" err="1"/>
              <a:t>Thái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endParaRPr lang="vi-VN" sz="2400" dirty="0"/>
          </a:p>
          <a:p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32256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F979E3-F7AA-4B54-8495-1A585726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thông tin riêng </a:t>
            </a:r>
            <a:r>
              <a:rPr lang="vi-VN" dirty="0" err="1"/>
              <a:t>ứng</a:t>
            </a:r>
            <a:r>
              <a:rPr lang="vi-VN" dirty="0"/>
              <a:t> viên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56611F-1C6F-48A8-AF0E-EF96E817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</a:p>
          <a:p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vấn</a:t>
            </a:r>
            <a:endParaRPr lang="vi-VN" dirty="0"/>
          </a:p>
          <a:p>
            <a:r>
              <a:rPr lang="vi-VN" dirty="0"/>
              <a:t>Lương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  <a:p>
            <a:r>
              <a:rPr lang="vi-VN" dirty="0" err="1"/>
              <a:t>Ngành</a:t>
            </a:r>
            <a:r>
              <a:rPr lang="vi-VN" dirty="0"/>
              <a:t> </a:t>
            </a:r>
            <a:r>
              <a:rPr lang="vi-VN" dirty="0" err="1"/>
              <a:t>học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8660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FC5DE1-1420-47A5-81F8-A5F4E8B5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103C45-1318-4813-A2E7-C99E8200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1.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0.3)</a:t>
            </a:r>
          </a:p>
          <a:p>
            <a:r>
              <a:rPr lang="vi-VN" dirty="0"/>
              <a:t>2. Lương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0.1)</a:t>
            </a:r>
          </a:p>
          <a:p>
            <a:r>
              <a:rPr lang="vi-VN" dirty="0"/>
              <a:t>3.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0.1)</a:t>
            </a:r>
          </a:p>
          <a:p>
            <a:r>
              <a:rPr lang="vi-VN" dirty="0"/>
              <a:t>4.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0.2)</a:t>
            </a:r>
          </a:p>
          <a:p>
            <a:r>
              <a:rPr lang="vi-VN" dirty="0"/>
              <a:t>5.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(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0.3)</a:t>
            </a:r>
          </a:p>
        </p:txBody>
      </p:sp>
    </p:spTree>
    <p:extLst>
      <p:ext uri="{BB962C8B-B14F-4D97-AF65-F5344CB8AC3E}">
        <p14:creationId xmlns:p14="http://schemas.microsoft.com/office/powerpoint/2010/main" val="244468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785D9A3-98F6-47DA-8DEB-EF85A3A3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vi-VN" sz="3200"/>
              <a:t>Sử dụng phương pháp TOPSIS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19" name="Chỗ dành sẵn cho Nội dung 2">
            <a:extLst>
              <a:ext uri="{FF2B5EF4-FFF2-40B4-BE49-F238E27FC236}">
                <a16:creationId xmlns:a16="http://schemas.microsoft.com/office/drawing/2014/main" id="{04073D50-0C4B-49FE-9A45-9FB63C48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210255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15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32ADB4-14CB-410E-85AE-064964EE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vi-VN" sz="2400" dirty="0" err="1"/>
              <a:t>Việc</a:t>
            </a:r>
            <a:r>
              <a:rPr lang="vi-VN" sz="2400" dirty="0"/>
              <a:t> đưa ra </a:t>
            </a:r>
            <a:r>
              <a:rPr lang="vi-VN" sz="2400" dirty="0" err="1"/>
              <a:t>quyết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vấn</a:t>
            </a:r>
            <a:r>
              <a:rPr lang="vi-VN" sz="2400" dirty="0"/>
              <a:t> </a:t>
            </a:r>
            <a:r>
              <a:rPr lang="vi-VN" sz="2400" dirty="0" err="1"/>
              <a:t>đề</a:t>
            </a:r>
            <a:r>
              <a:rPr lang="vi-VN" sz="2400" dirty="0"/>
              <a:t> </a:t>
            </a:r>
            <a:r>
              <a:rPr lang="vi-VN" sz="2400" dirty="0" err="1"/>
              <a:t>xuất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trong </a:t>
            </a:r>
            <a:r>
              <a:rPr lang="vi-VN" sz="2400" dirty="0" err="1"/>
              <a:t>khắp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lĩnh</a:t>
            </a:r>
            <a:r>
              <a:rPr lang="vi-VN" sz="2400" dirty="0"/>
              <a:t> </a:t>
            </a:r>
            <a:r>
              <a:rPr lang="vi-VN" sz="2400" dirty="0" err="1"/>
              <a:t>vực</a:t>
            </a:r>
            <a:r>
              <a:rPr lang="vi-VN" sz="2400" dirty="0"/>
              <a:t>,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xuất</a:t>
            </a:r>
            <a:r>
              <a:rPr lang="vi-VN" sz="2400" dirty="0"/>
              <a:t>, </a:t>
            </a:r>
            <a:r>
              <a:rPr lang="vi-VN" sz="2400" dirty="0" err="1"/>
              <a:t>đời</a:t>
            </a:r>
            <a:r>
              <a:rPr lang="vi-VN" sz="2400" dirty="0"/>
              <a:t> </a:t>
            </a:r>
            <a:r>
              <a:rPr lang="vi-VN" sz="2400" dirty="0" err="1"/>
              <a:t>sống</a:t>
            </a:r>
            <a:r>
              <a:rPr lang="vi-VN" sz="2400" dirty="0"/>
              <a:t> con </a:t>
            </a:r>
            <a:r>
              <a:rPr lang="vi-VN" sz="2400" dirty="0" err="1"/>
              <a:t>người</a:t>
            </a:r>
            <a:r>
              <a:rPr lang="vi-VN" sz="2400" dirty="0"/>
              <a:t>, nghiên </a:t>
            </a:r>
            <a:r>
              <a:rPr lang="vi-VN" sz="2400" dirty="0" err="1"/>
              <a:t>cứu</a:t>
            </a:r>
            <a:r>
              <a:rPr lang="vi-VN" sz="2400" dirty="0"/>
              <a:t>, </a:t>
            </a:r>
            <a:r>
              <a:rPr lang="vi-VN" sz="2400" dirty="0" err="1"/>
              <a:t>thống</a:t>
            </a:r>
            <a:r>
              <a:rPr lang="vi-VN" sz="2400" dirty="0"/>
              <a:t> kê...</a:t>
            </a:r>
            <a:r>
              <a:rPr lang="vi-VN" sz="2400" dirty="0" err="1"/>
              <a:t>mà</a:t>
            </a:r>
            <a:r>
              <a:rPr lang="vi-VN" sz="2400" dirty="0"/>
              <a:t> đôi khi </a:t>
            </a:r>
            <a:r>
              <a:rPr lang="vi-VN" sz="2400" dirty="0" err="1"/>
              <a:t>chúng</a:t>
            </a:r>
            <a:r>
              <a:rPr lang="vi-VN" sz="2400" dirty="0"/>
              <a:t> ta không </a:t>
            </a:r>
            <a:r>
              <a:rPr lang="vi-VN" sz="2400" dirty="0" err="1"/>
              <a:t>nhận</a:t>
            </a:r>
            <a:r>
              <a:rPr lang="vi-VN" sz="2400" dirty="0"/>
              <a:t> ra. 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250303-FFAA-4C69-89C8-D0D07A91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Phần 1: Cơ sở lý thuyết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2797663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E1C0AF-461B-4D0D-AFEE-EF730B53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3C60286-1AE0-4AB5-B937-5F909CBF5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13" y="2278062"/>
            <a:ext cx="6787445" cy="3817938"/>
          </a:xfrm>
        </p:spPr>
      </p:pic>
    </p:spTree>
    <p:extLst>
      <p:ext uri="{BB962C8B-B14F-4D97-AF65-F5344CB8AC3E}">
        <p14:creationId xmlns:p14="http://schemas.microsoft.com/office/powerpoint/2010/main" val="167723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: Shape 7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1" name="Freeform: Shape 7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2" name="Freeform: Shape 7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3" name="Rectangle 78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E12535C-AD8B-4689-ACE0-C7FDBB42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Ví</a:t>
            </a:r>
            <a:r>
              <a:rPr lang="vi-V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dụ</a:t>
            </a:r>
            <a:r>
              <a:rPr lang="vi-V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cho </a:t>
            </a:r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việc</a:t>
            </a:r>
            <a:r>
              <a:rPr lang="vi-V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ra </a:t>
            </a:r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quyết</a:t>
            </a:r>
            <a:r>
              <a:rPr lang="vi-V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vi-VN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định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Nên mua điện thoại nào tốt nhất: iPhone, Samsung, Vsmart,...">
            <a:extLst>
              <a:ext uri="{FF2B5EF4-FFF2-40B4-BE49-F238E27FC236}">
                <a16:creationId xmlns:a16="http://schemas.microsoft.com/office/drawing/2014/main" id="{3BC358E4-19F6-46F6-840D-1657ED498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4"/>
          <a:stretch/>
        </p:blipFill>
        <p:spPr bwMode="auto">
          <a:xfrm>
            <a:off x="6962782" y="738842"/>
            <a:ext cx="4429119" cy="2585790"/>
          </a:xfrm>
          <a:custGeom>
            <a:avLst/>
            <a:gdLst/>
            <a:ahLst/>
            <a:cxnLst/>
            <a:rect l="l" t="t" r="r" b="b"/>
            <a:pathLst>
              <a:path w="4429119" h="2585790">
                <a:moveTo>
                  <a:pt x="2549556" y="905"/>
                </a:moveTo>
                <a:cubicBezTo>
                  <a:pt x="3284573" y="-22945"/>
                  <a:pt x="3999521" y="428062"/>
                  <a:pt x="4291657" y="962844"/>
                </a:cubicBezTo>
                <a:cubicBezTo>
                  <a:pt x="4558255" y="1452208"/>
                  <a:pt x="4471755" y="2011838"/>
                  <a:pt x="3722930" y="2343973"/>
                </a:cubicBezTo>
                <a:cubicBezTo>
                  <a:pt x="2860941" y="2726230"/>
                  <a:pt x="531510" y="2705102"/>
                  <a:pt x="81848" y="1917009"/>
                </a:cubicBezTo>
                <a:cubicBezTo>
                  <a:pt x="-122539" y="1557850"/>
                  <a:pt x="78294" y="1077816"/>
                  <a:pt x="436125" y="766809"/>
                </a:cubicBezTo>
                <a:cubicBezTo>
                  <a:pt x="937917" y="331491"/>
                  <a:pt x="1728210" y="94169"/>
                  <a:pt x="2402404" y="12123"/>
                </a:cubicBezTo>
                <a:cubicBezTo>
                  <a:pt x="2451464" y="6196"/>
                  <a:pt x="2500555" y="2495"/>
                  <a:pt x="2549556" y="9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Freeform: Shape 80">
            <a:extLst>
              <a:ext uri="{FF2B5EF4-FFF2-40B4-BE49-F238E27FC236}">
                <a16:creationId xmlns:a16="http://schemas.microsoft.com/office/drawing/2014/main" id="{3DAB9C9F-3463-4A56-B1EA-1BD1AA292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6513" y="602311"/>
            <a:ext cx="4429124" cy="2445690"/>
          </a:xfrm>
          <a:custGeom>
            <a:avLst/>
            <a:gdLst>
              <a:gd name="connsiteX0" fmla="*/ 252822 w 466107"/>
              <a:gd name="connsiteY0" fmla="*/ 1539 h 328114"/>
              <a:gd name="connsiteX1" fmla="*/ 451641 w 466107"/>
              <a:gd name="connsiteY1" fmla="*/ 122177 h 328114"/>
              <a:gd name="connsiteX2" fmla="*/ 391790 w 466107"/>
              <a:gd name="connsiteY2" fmla="*/ 297430 h 328114"/>
              <a:gd name="connsiteX3" fmla="*/ 8614 w 466107"/>
              <a:gd name="connsiteY3" fmla="*/ 243252 h 328114"/>
              <a:gd name="connsiteX4" fmla="*/ 45897 w 466107"/>
              <a:gd name="connsiteY4" fmla="*/ 97302 h 328114"/>
              <a:gd name="connsiteX5" fmla="*/ 252822 w 466107"/>
              <a:gd name="connsiteY5" fmla="*/ 1539 h 3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107" h="328114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ọn đôi dép bạn muốn đi trong nhà để biết ai sẽ cùng bạn đi đến hết cuộc  đời này">
            <a:extLst>
              <a:ext uri="{FF2B5EF4-FFF2-40B4-BE49-F238E27FC236}">
                <a16:creationId xmlns:a16="http://schemas.microsoft.com/office/drawing/2014/main" id="{21370A9E-9B7E-45AB-984F-8B9E7783E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r="-2" b="-2"/>
          <a:stretch/>
        </p:blipFill>
        <p:spPr bwMode="auto">
          <a:xfrm>
            <a:off x="7236965" y="3594711"/>
            <a:ext cx="3996753" cy="2511298"/>
          </a:xfrm>
          <a:custGeom>
            <a:avLst/>
            <a:gdLst/>
            <a:ahLst/>
            <a:cxnLst/>
            <a:rect l="l" t="t" r="r" b="b"/>
            <a:pathLst>
              <a:path w="3996753" h="2511298">
                <a:moveTo>
                  <a:pt x="2401588" y="1629"/>
                </a:moveTo>
                <a:cubicBezTo>
                  <a:pt x="2707354" y="11085"/>
                  <a:pt x="3008599" y="61545"/>
                  <a:pt x="3265529" y="147890"/>
                </a:cubicBezTo>
                <a:cubicBezTo>
                  <a:pt x="3852793" y="345417"/>
                  <a:pt x="4208571" y="729954"/>
                  <a:pt x="3857750" y="1240722"/>
                </a:cubicBezTo>
                <a:cubicBezTo>
                  <a:pt x="3453587" y="1828629"/>
                  <a:pt x="1559794" y="2759779"/>
                  <a:pt x="597498" y="2449656"/>
                </a:cubicBezTo>
                <a:cubicBezTo>
                  <a:pt x="159246" y="2308233"/>
                  <a:pt x="-44212" y="1927202"/>
                  <a:pt x="8028" y="1587859"/>
                </a:cubicBezTo>
                <a:cubicBezTo>
                  <a:pt x="81163" y="1112541"/>
                  <a:pt x="538113" y="644242"/>
                  <a:pt x="1019257" y="319702"/>
                </a:cubicBezTo>
                <a:cubicBezTo>
                  <a:pt x="1299703" y="131136"/>
                  <a:pt x="1689976" y="30620"/>
                  <a:pt x="2095788" y="6029"/>
                </a:cubicBezTo>
                <a:cubicBezTo>
                  <a:pt x="2197241" y="-120"/>
                  <a:pt x="2299666" y="-1523"/>
                  <a:pt x="2401588" y="162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6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50" name="Picture 2" descr="How Language Affects Decision-Making">
            <a:extLst>
              <a:ext uri="{FF2B5EF4-FFF2-40B4-BE49-F238E27FC236}">
                <a16:creationId xmlns:a16="http://schemas.microsoft.com/office/drawing/2014/main" id="{DC61B408-72EA-49DC-937D-F6833E9F8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6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397AE21-FB2C-456B-8147-9A984F80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Quyết định là gì?</a:t>
            </a:r>
          </a:p>
        </p:txBody>
      </p:sp>
      <p:sp>
        <p:nvSpPr>
          <p:cNvPr id="2058" name="Freeform: Shape 80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99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BD1A90-03E0-439A-B645-314D7BED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5" y="3048000"/>
            <a:ext cx="5400676" cy="3048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lựa</a:t>
            </a:r>
            <a:r>
              <a:rPr lang="vi-VN" sz="2400" dirty="0"/>
              <a:t> </a:t>
            </a:r>
            <a:r>
              <a:rPr lang="vi-VN" sz="2400" dirty="0" err="1"/>
              <a:t>chọn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“</a:t>
            </a:r>
            <a:r>
              <a:rPr lang="vi-VN" sz="2400" dirty="0" err="1"/>
              <a:t>đường</a:t>
            </a:r>
            <a:r>
              <a:rPr lang="vi-VN" sz="2400" dirty="0"/>
              <a:t> </a:t>
            </a:r>
            <a:r>
              <a:rPr lang="vi-VN" sz="2400" dirty="0" err="1"/>
              <a:t>lối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” (</a:t>
            </a:r>
            <a:r>
              <a:rPr lang="vi-VN" sz="2400" dirty="0" err="1"/>
              <a:t>Simon</a:t>
            </a:r>
            <a:r>
              <a:rPr lang="vi-VN" sz="2400" dirty="0"/>
              <a:t>, 1960;  </a:t>
            </a:r>
            <a:r>
              <a:rPr lang="vi-VN" sz="2400" dirty="0" err="1"/>
              <a:t>Costello</a:t>
            </a:r>
            <a:r>
              <a:rPr lang="vi-VN" sz="2400" dirty="0"/>
              <a:t> &amp; </a:t>
            </a:r>
            <a:r>
              <a:rPr lang="vi-VN" sz="2400" dirty="0" err="1"/>
              <a:t>Zalkind</a:t>
            </a:r>
            <a:r>
              <a:rPr lang="vi-VN" sz="2400" dirty="0"/>
              <a:t>, 1963;  </a:t>
            </a:r>
            <a:r>
              <a:rPr lang="vi-VN" sz="2400" dirty="0" err="1"/>
              <a:t>Churchman</a:t>
            </a:r>
            <a:r>
              <a:rPr lang="vi-VN" sz="2400" dirty="0"/>
              <a:t>, 1968), hay “</a:t>
            </a:r>
            <a:r>
              <a:rPr lang="vi-VN" sz="2400" dirty="0" err="1"/>
              <a:t>chiến</a:t>
            </a:r>
            <a:r>
              <a:rPr lang="vi-VN" sz="2400" dirty="0"/>
              <a:t> </a:t>
            </a:r>
            <a:r>
              <a:rPr lang="vi-VN" sz="2400" dirty="0" err="1"/>
              <a:t>lược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” (</a:t>
            </a:r>
            <a:r>
              <a:rPr lang="vi-VN" sz="2400" dirty="0" err="1"/>
              <a:t>Fishburn</a:t>
            </a:r>
            <a:r>
              <a:rPr lang="vi-VN" sz="2400" dirty="0"/>
              <a:t>, 1964) </a:t>
            </a:r>
            <a:r>
              <a:rPr lang="vi-VN" sz="2400" dirty="0" err="1"/>
              <a:t>dẫn</a:t>
            </a:r>
            <a:r>
              <a:rPr lang="vi-VN" sz="2400" dirty="0"/>
              <a:t> </a:t>
            </a:r>
            <a:r>
              <a:rPr lang="vi-VN" sz="2400" dirty="0" err="1"/>
              <a:t>đến</a:t>
            </a:r>
            <a:r>
              <a:rPr lang="vi-VN" sz="2400" dirty="0"/>
              <a:t> “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mong </a:t>
            </a:r>
            <a:r>
              <a:rPr lang="vi-VN" sz="2400" dirty="0" err="1"/>
              <a:t>muốn</a:t>
            </a:r>
            <a:r>
              <a:rPr lang="vi-VN" sz="2400" dirty="0"/>
              <a:t>” (</a:t>
            </a:r>
            <a:r>
              <a:rPr lang="vi-VN" sz="2400" dirty="0" err="1"/>
              <a:t>Churchman</a:t>
            </a:r>
            <a:r>
              <a:rPr lang="vi-VN" sz="2400" dirty="0"/>
              <a:t>, 1968)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3026F7D-E0D5-40E6-B4BB-EDAF3541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r>
              <a:rPr lang="vi-VN" sz="3200"/>
              <a:t>Quyết định là gì?</a:t>
            </a:r>
          </a:p>
        </p:txBody>
      </p:sp>
    </p:spTree>
    <p:extLst>
      <p:ext uri="{BB962C8B-B14F-4D97-AF65-F5344CB8AC3E}">
        <p14:creationId xmlns:p14="http://schemas.microsoft.com/office/powerpoint/2010/main" val="256848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B0EB876-6B3C-4130-87F2-C12CAB1B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vi-VN" sz="3200">
                <a:solidFill>
                  <a:srgbClr val="FFFFFF"/>
                </a:solidFill>
              </a:rPr>
              <a:t>Tại sao phải hỗ trợ ra quyết định?</a:t>
            </a:r>
          </a:p>
        </p:txBody>
      </p:sp>
      <p:graphicFrame>
        <p:nvGraphicFramePr>
          <p:cNvPr id="25" name="Chỗ dành sẵn cho Nội dung 2">
            <a:extLst>
              <a:ext uri="{FF2B5EF4-FFF2-40B4-BE49-F238E27FC236}">
                <a16:creationId xmlns:a16="http://schemas.microsoft.com/office/drawing/2014/main" id="{12ED60A8-CCC6-4976-ACAB-A9903E644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461036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53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DB6416B-DC86-43F6-8ACE-9947C9EB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vi-VN" sz="3200"/>
              <a:t>Bản chất của hỗ trợ ra quyết định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15A23-71BB-4173-B4BF-E90CD9D2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4" y="0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4BFA1-217B-432F-8714-ED1867DB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r>
              <a:rPr lang="vi-VN" sz="2400"/>
              <a:t>Cung cấp tri thức</a:t>
            </a:r>
          </a:p>
          <a:p>
            <a:r>
              <a:rPr lang="vi-VN" sz="2400"/>
              <a:t>Có thể thể hiện qua tương tác người – máy, qua mô phỏng</a:t>
            </a:r>
          </a:p>
        </p:txBody>
      </p:sp>
    </p:spTree>
    <p:extLst>
      <p:ext uri="{BB962C8B-B14F-4D97-AF65-F5344CB8AC3E}">
        <p14:creationId xmlns:p14="http://schemas.microsoft.com/office/powerpoint/2010/main" val="227617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09C4F8-B457-46E0-BD79-879C5B41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endParaRPr lang="vi-VN" dirty="0"/>
          </a:p>
        </p:txBody>
      </p:sp>
      <p:graphicFrame>
        <p:nvGraphicFramePr>
          <p:cNvPr id="7" name="Chỗ dành sẵn cho Nội dung 2">
            <a:extLst>
              <a:ext uri="{FF2B5EF4-FFF2-40B4-BE49-F238E27FC236}">
                <a16:creationId xmlns:a16="http://schemas.microsoft.com/office/drawing/2014/main" id="{008DA9A4-CB0E-4AB0-8FAF-B01E873EAE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01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à nhà đầu tư cá nhân, bạn có biết lợi thế cơ bản của mình so">
            <a:extLst>
              <a:ext uri="{FF2B5EF4-FFF2-40B4-BE49-F238E27FC236}">
                <a16:creationId xmlns:a16="http://schemas.microsoft.com/office/drawing/2014/main" id="{30E788F7-6674-4591-A845-4D2C67214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6" r="40397" b="-1"/>
          <a:stretch/>
        </p:blipFill>
        <p:spPr bwMode="auto">
          <a:xfrm>
            <a:off x="5610937" y="-490"/>
            <a:ext cx="2714668" cy="3877528"/>
          </a:xfrm>
          <a:custGeom>
            <a:avLst/>
            <a:gdLst/>
            <a:ahLst/>
            <a:cxnLst/>
            <a:rect l="l" t="t" r="r" b="b"/>
            <a:pathLst>
              <a:path w="2714668" h="3877528">
                <a:moveTo>
                  <a:pt x="128961" y="0"/>
                </a:moveTo>
                <a:lnTo>
                  <a:pt x="2515098" y="0"/>
                </a:lnTo>
                <a:lnTo>
                  <a:pt x="2533352" y="29258"/>
                </a:lnTo>
                <a:cubicBezTo>
                  <a:pt x="2751005" y="399611"/>
                  <a:pt x="2665322" y="593705"/>
                  <a:pt x="2660794" y="935750"/>
                </a:cubicBezTo>
                <a:cubicBezTo>
                  <a:pt x="2654776" y="1394998"/>
                  <a:pt x="2721785" y="1919645"/>
                  <a:pt x="2714045" y="2380073"/>
                </a:cubicBezTo>
                <a:cubicBezTo>
                  <a:pt x="2705190" y="2907574"/>
                  <a:pt x="2639906" y="3396343"/>
                  <a:pt x="2461474" y="3654065"/>
                </a:cubicBezTo>
                <a:cubicBezTo>
                  <a:pt x="2386448" y="3762577"/>
                  <a:pt x="2296003" y="3825407"/>
                  <a:pt x="2195252" y="3855446"/>
                </a:cubicBezTo>
                <a:cubicBezTo>
                  <a:pt x="2027337" y="3905510"/>
                  <a:pt x="1830799" y="3864491"/>
                  <a:pt x="1629320" y="3792071"/>
                </a:cubicBezTo>
                <a:cubicBezTo>
                  <a:pt x="1528396" y="3755686"/>
                  <a:pt x="1426215" y="3711500"/>
                  <a:pt x="1325623" y="3667368"/>
                </a:cubicBezTo>
                <a:cubicBezTo>
                  <a:pt x="1117671" y="3574930"/>
                  <a:pt x="905589" y="3479532"/>
                  <a:pt x="689396" y="3261252"/>
                </a:cubicBezTo>
                <a:cubicBezTo>
                  <a:pt x="473119" y="3042996"/>
                  <a:pt x="248064" y="2678216"/>
                  <a:pt x="121566" y="2240355"/>
                </a:cubicBezTo>
                <a:cubicBezTo>
                  <a:pt x="-30834" y="1712737"/>
                  <a:pt x="-7976" y="1218822"/>
                  <a:pt x="21428" y="780116"/>
                </a:cubicBezTo>
                <a:cubicBezTo>
                  <a:pt x="39793" y="506825"/>
                  <a:pt x="60241" y="225168"/>
                  <a:pt x="122382" y="183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á trị quản lý học: Khái niệm và đặc trưng của tổ chức">
            <a:extLst>
              <a:ext uri="{FF2B5EF4-FFF2-40B4-BE49-F238E27FC236}">
                <a16:creationId xmlns:a16="http://schemas.microsoft.com/office/drawing/2014/main" id="{927E1EC0-2D9C-4394-B578-505B22991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5" r="21806"/>
          <a:stretch/>
        </p:blipFill>
        <p:spPr bwMode="auto">
          <a:xfrm>
            <a:off x="8552270" y="3048001"/>
            <a:ext cx="2880305" cy="3810000"/>
          </a:xfrm>
          <a:custGeom>
            <a:avLst/>
            <a:gdLst/>
            <a:ahLst/>
            <a:cxnLst/>
            <a:rect l="l" t="t" r="r" b="b"/>
            <a:pathLst>
              <a:path w="2880305" h="3810000">
                <a:moveTo>
                  <a:pt x="1427391" y="1406"/>
                </a:moveTo>
                <a:cubicBezTo>
                  <a:pt x="1697945" y="-17328"/>
                  <a:pt x="1966503" y="151281"/>
                  <a:pt x="2221194" y="503933"/>
                </a:cubicBezTo>
                <a:cubicBezTo>
                  <a:pt x="2434592" y="799383"/>
                  <a:pt x="2868890" y="958914"/>
                  <a:pt x="2880009" y="1927551"/>
                </a:cubicBezTo>
                <a:cubicBezTo>
                  <a:pt x="2893002" y="3069881"/>
                  <a:pt x="2476119" y="3410523"/>
                  <a:pt x="2202976" y="3583201"/>
                </a:cubicBezTo>
                <a:cubicBezTo>
                  <a:pt x="2140098" y="3622914"/>
                  <a:pt x="2058579" y="3684108"/>
                  <a:pt x="1964054" y="3754792"/>
                </a:cubicBezTo>
                <a:lnTo>
                  <a:pt x="1889463" y="3810000"/>
                </a:lnTo>
                <a:lnTo>
                  <a:pt x="170950" y="3810000"/>
                </a:lnTo>
                <a:lnTo>
                  <a:pt x="161643" y="3787381"/>
                </a:lnTo>
                <a:cubicBezTo>
                  <a:pt x="60952" y="3505930"/>
                  <a:pt x="732" y="3097452"/>
                  <a:pt x="3" y="2521480"/>
                </a:cubicBezTo>
                <a:cubicBezTo>
                  <a:pt x="-1470" y="1385219"/>
                  <a:pt x="670607" y="484036"/>
                  <a:pt x="940804" y="238166"/>
                </a:cubicBezTo>
                <a:cubicBezTo>
                  <a:pt x="1102008" y="91331"/>
                  <a:pt x="1265061" y="12648"/>
                  <a:pt x="1427391" y="140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B9FDD9A-B8B3-4AED-A2C3-A862F0A1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969" y="-2634"/>
            <a:ext cx="3195156" cy="3879671"/>
          </a:xfrm>
          <a:custGeom>
            <a:avLst/>
            <a:gdLst>
              <a:gd name="connsiteX0" fmla="*/ 158486 w 3336197"/>
              <a:gd name="connsiteY0" fmla="*/ 0 h 4765296"/>
              <a:gd name="connsiteX1" fmla="*/ 3090935 w 3336197"/>
              <a:gd name="connsiteY1" fmla="*/ 0 h 4765296"/>
              <a:gd name="connsiteX2" fmla="*/ 3113368 w 3336197"/>
              <a:gd name="connsiteY2" fmla="*/ 35957 h 4765296"/>
              <a:gd name="connsiteX3" fmla="*/ 3269988 w 3336197"/>
              <a:gd name="connsiteY3" fmla="*/ 1149992 h 4765296"/>
              <a:gd name="connsiteX4" fmla="*/ 3335431 w 3336197"/>
              <a:gd name="connsiteY4" fmla="*/ 2924995 h 4765296"/>
              <a:gd name="connsiteX5" fmla="*/ 3025033 w 3336197"/>
              <a:gd name="connsiteY5" fmla="*/ 4490670 h 4765296"/>
              <a:gd name="connsiteX6" fmla="*/ 2697860 w 3336197"/>
              <a:gd name="connsiteY6" fmla="*/ 4738158 h 4765296"/>
              <a:gd name="connsiteX7" fmla="*/ 2002356 w 3336197"/>
              <a:gd name="connsiteY7" fmla="*/ 4660273 h 4765296"/>
              <a:gd name="connsiteX8" fmla="*/ 1629127 w 3336197"/>
              <a:gd name="connsiteY8" fmla="*/ 4507019 h 4765296"/>
              <a:gd name="connsiteX9" fmla="*/ 847235 w 3336197"/>
              <a:gd name="connsiteY9" fmla="*/ 4007922 h 4765296"/>
              <a:gd name="connsiteX10" fmla="*/ 149399 w 3336197"/>
              <a:gd name="connsiteY10" fmla="*/ 2753289 h 4765296"/>
              <a:gd name="connsiteX11" fmla="*/ 26334 w 3336197"/>
              <a:gd name="connsiteY11" fmla="*/ 958725 h 4765296"/>
              <a:gd name="connsiteX12" fmla="*/ 150401 w 3336197"/>
              <a:gd name="connsiteY12" fmla="*/ 22534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12" fmla="*/ 236175 w 3336197"/>
              <a:gd name="connsiteY12" fmla="*/ 91440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0" fmla="*/ 3090935 w 3336197"/>
              <a:gd name="connsiteY0" fmla="*/ 2633 h 4767929"/>
              <a:gd name="connsiteX1" fmla="*/ 3113368 w 3336197"/>
              <a:gd name="connsiteY1" fmla="*/ 38590 h 4767929"/>
              <a:gd name="connsiteX2" fmla="*/ 3269988 w 3336197"/>
              <a:gd name="connsiteY2" fmla="*/ 1152625 h 4767929"/>
              <a:gd name="connsiteX3" fmla="*/ 3335431 w 3336197"/>
              <a:gd name="connsiteY3" fmla="*/ 2927628 h 4767929"/>
              <a:gd name="connsiteX4" fmla="*/ 3025033 w 3336197"/>
              <a:gd name="connsiteY4" fmla="*/ 4493303 h 4767929"/>
              <a:gd name="connsiteX5" fmla="*/ 2697860 w 3336197"/>
              <a:gd name="connsiteY5" fmla="*/ 4740791 h 4767929"/>
              <a:gd name="connsiteX6" fmla="*/ 2002356 w 3336197"/>
              <a:gd name="connsiteY6" fmla="*/ 4662906 h 4767929"/>
              <a:gd name="connsiteX7" fmla="*/ 1629127 w 3336197"/>
              <a:gd name="connsiteY7" fmla="*/ 4509652 h 4767929"/>
              <a:gd name="connsiteX8" fmla="*/ 847235 w 3336197"/>
              <a:gd name="connsiteY8" fmla="*/ 4010555 h 4767929"/>
              <a:gd name="connsiteX9" fmla="*/ 149399 w 3336197"/>
              <a:gd name="connsiteY9" fmla="*/ 2755922 h 4767929"/>
              <a:gd name="connsiteX10" fmla="*/ 26334 w 3336197"/>
              <a:gd name="connsiteY10" fmla="*/ 961358 h 4767929"/>
              <a:gd name="connsiteX11" fmla="*/ 178911 w 3336197"/>
              <a:gd name="connsiteY11" fmla="*/ 0 h 476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6197" h="4767929">
                <a:moveTo>
                  <a:pt x="3090935" y="2633"/>
                </a:moveTo>
                <a:lnTo>
                  <a:pt x="3113368" y="38590"/>
                </a:lnTo>
                <a:cubicBezTo>
                  <a:pt x="3380853" y="493736"/>
                  <a:pt x="3275553" y="732268"/>
                  <a:pt x="3269988" y="1152625"/>
                </a:cubicBezTo>
                <a:cubicBezTo>
                  <a:pt x="3262592" y="1717018"/>
                  <a:pt x="3344943" y="2361785"/>
                  <a:pt x="3335431" y="2927628"/>
                </a:cubicBezTo>
                <a:cubicBezTo>
                  <a:pt x="3324549" y="3575902"/>
                  <a:pt x="3244318" y="4176576"/>
                  <a:pt x="3025033" y="4493303"/>
                </a:cubicBezTo>
                <a:cubicBezTo>
                  <a:pt x="2932830" y="4626660"/>
                  <a:pt x="2821677" y="4703875"/>
                  <a:pt x="2697860" y="4740791"/>
                </a:cubicBezTo>
                <a:cubicBezTo>
                  <a:pt x="2491500" y="4802317"/>
                  <a:pt x="2249964" y="4751907"/>
                  <a:pt x="2002356" y="4662906"/>
                </a:cubicBezTo>
                <a:cubicBezTo>
                  <a:pt x="1878325" y="4618191"/>
                  <a:pt x="1752750" y="4563888"/>
                  <a:pt x="1629127" y="4509652"/>
                </a:cubicBezTo>
                <a:cubicBezTo>
                  <a:pt x="1373564" y="4396051"/>
                  <a:pt x="1112925" y="4278811"/>
                  <a:pt x="847235" y="4010555"/>
                </a:cubicBezTo>
                <a:cubicBezTo>
                  <a:pt x="581440" y="3742329"/>
                  <a:pt x="304859" y="3294032"/>
                  <a:pt x="149399" y="2755922"/>
                </a:cubicBezTo>
                <a:cubicBezTo>
                  <a:pt x="-37894" y="2107505"/>
                  <a:pt x="-9803" y="1500507"/>
                  <a:pt x="26334" y="961358"/>
                </a:cubicBezTo>
                <a:cubicBezTo>
                  <a:pt x="48903" y="625497"/>
                  <a:pt x="102543" y="254187"/>
                  <a:pt x="178911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800E44AD-4DB8-4335-BBC3-D4DFEFFD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56083"/>
            <a:ext cx="3810000" cy="3048000"/>
          </a:xfrm>
        </p:spPr>
        <p:txBody>
          <a:bodyPr>
            <a:normAutofit/>
          </a:bodyPr>
          <a:lstStyle/>
          <a:p>
            <a:r>
              <a:rPr lang="vi-VN" dirty="0" err="1"/>
              <a:t>Cá</a:t>
            </a:r>
            <a:r>
              <a:rPr lang="vi-VN" dirty="0"/>
              <a:t> nhân</a:t>
            </a:r>
          </a:p>
          <a:p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A841181-F3A4-42E1-8D13-45927239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2083"/>
            <a:ext cx="4572000" cy="1524000"/>
          </a:xfrm>
        </p:spPr>
        <p:txBody>
          <a:bodyPr anchor="t">
            <a:normAutofit/>
          </a:bodyPr>
          <a:lstStyle/>
          <a:p>
            <a:r>
              <a:rPr lang="vi-VN" sz="3200"/>
              <a:t>Người ra quyết định</a:t>
            </a:r>
          </a:p>
        </p:txBody>
      </p:sp>
    </p:spTree>
    <p:extLst>
      <p:ext uri="{BB962C8B-B14F-4D97-AF65-F5344CB8AC3E}">
        <p14:creationId xmlns:p14="http://schemas.microsoft.com/office/powerpoint/2010/main" val="75711332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301D1B"/>
      </a:dk2>
      <a:lt2>
        <a:srgbClr val="F0F3F3"/>
      </a:lt2>
      <a:accent1>
        <a:srgbClr val="E73C29"/>
      </a:accent1>
      <a:accent2>
        <a:srgbClr val="D57917"/>
      </a:accent2>
      <a:accent3>
        <a:srgbClr val="AFA51F"/>
      </a:accent3>
      <a:accent4>
        <a:srgbClr val="7BB213"/>
      </a:accent4>
      <a:accent5>
        <a:srgbClr val="45BA21"/>
      </a:accent5>
      <a:accent6>
        <a:srgbClr val="14BC33"/>
      </a:accent6>
      <a:hlink>
        <a:srgbClr val="934BC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614</Words>
  <Application>Microsoft Office PowerPoint</Application>
  <PresentationFormat>Màn hình rộng</PresentationFormat>
  <Paragraphs>64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Sitka Subheading</vt:lpstr>
      <vt:lpstr>PebbleVTI</vt:lpstr>
      <vt:lpstr>Báo cáo môn học</vt:lpstr>
      <vt:lpstr>Phần 1: Cơ sở lý thuyết</vt:lpstr>
      <vt:lpstr>Ví dụ cho việc ra quyết định</vt:lpstr>
      <vt:lpstr>Quyết định là gì?</vt:lpstr>
      <vt:lpstr>Quyết định là gì?</vt:lpstr>
      <vt:lpstr>Tại sao phải hỗ trợ ra quyết định?</vt:lpstr>
      <vt:lpstr>Bản chất của hỗ trợ ra quyết định</vt:lpstr>
      <vt:lpstr>Các yếu tố ảnh hưởng đến quyết định</vt:lpstr>
      <vt:lpstr>Người ra quyết định</vt:lpstr>
      <vt:lpstr>Hệ hỗ trợ ra quyết định</vt:lpstr>
      <vt:lpstr>Hệ hỗ trợ ra quyết định (DSS)</vt:lpstr>
      <vt:lpstr>Tại sao nên dùng hệ trợ giúp quyết định?</vt:lpstr>
      <vt:lpstr>Phần 2: Ứng dụng vào bài toán</vt:lpstr>
      <vt:lpstr>Phân tích bài toán</vt:lpstr>
      <vt:lpstr>Các yếu tố ảnh hưởng</vt:lpstr>
      <vt:lpstr>Các thông tin chung trong CSDL</vt:lpstr>
      <vt:lpstr>Các thông tin riêng ứng viên</vt:lpstr>
      <vt:lpstr>Các thành phần của bảng quyết định</vt:lpstr>
      <vt:lpstr>Sử dụng phương pháp TOPSIS</vt:lpstr>
      <vt:lpstr>Demo sản phẩm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</dc:title>
  <dc:creator>HOANG DANG TUAN DAT 20183701</dc:creator>
  <cp:lastModifiedBy>HOANG DANG TUAN DAT 20183701</cp:lastModifiedBy>
  <cp:revision>11</cp:revision>
  <dcterms:created xsi:type="dcterms:W3CDTF">2021-04-04T14:31:41Z</dcterms:created>
  <dcterms:modified xsi:type="dcterms:W3CDTF">2021-04-05T04:11:30Z</dcterms:modified>
</cp:coreProperties>
</file>