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96C597-243D-4B84-8DFC-A978E9C90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4B84A01-FABA-41E7-A15D-5ECD9781E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E5D4CD-5191-4DF7-B401-01FB66B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F97A4-4DC3-4A38-AAE6-3B2840C5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72816A-76CC-41DE-B2E2-0172ED72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556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770E86-2A3B-4A14-8588-C38C1F65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F8E37A9-409A-4801-A751-B8B68E65B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1EB781-DD0F-4EE2-B212-93FF0A18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51ACDE6-E020-4121-86BB-4D94F78D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5C1A98-0461-489C-B7C5-F207431F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698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FC763F3-82E2-4291-97C2-353493CC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6003AF6-C595-4E91-9EBB-5E92A71B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98A9A17-4B91-400A-BEA1-8C24C967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E8AF3A-4955-4056-BA1A-80C04A4B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D7290C-0E81-4B46-879E-7064C1F6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8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FEAA6E-E8E1-442B-83EE-AC870557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CAB449-160A-4848-90D1-8C9AF6DB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FCB53EC-9E1C-4EA8-841F-F76DB60A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ACB35-8774-4EDF-9F25-AA583672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2B8F52-4702-4305-ACC7-1252C00B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71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7DC7C1-4523-47B3-AC0D-5666A7EF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03A626-92B7-46B6-9869-3F630264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CD61A90-8E01-499D-AF04-0EF7BB6E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34CE5A-5C68-44FC-94B4-34CD6C69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BAEF09-741C-452A-978D-83427769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80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25BEF0-A233-431F-B9C4-289FA47E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718956-405A-47A7-A708-60DBCD9CB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ADC478D-2094-4DCD-83B9-DA5875BC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9E10475-9B76-46BB-9F45-359B29BA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87CFBAC-9998-4A08-BEE6-B7A1CB9E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02CCF1E-9BFE-47DA-8ACD-A37C47E0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44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A5647F-24B9-4909-B2A5-29B55514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2F7C363-D89D-4EC5-B484-0BC18FA4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295D293-0CD7-4D26-987B-7F601D60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28DB19-E8D4-4F37-8B45-59A400C91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A7AEAC0-5EB1-4C5E-AA15-D2745C6A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8F57003-0594-4AEC-A1DE-9DF12483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E82DA9D-A28A-4375-BB24-6487D5F8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60A1CE6-2AB6-4B4C-9BE0-20E3216A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35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50E4D2-FC24-4618-95EB-FAD19429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2AE5022-6E19-4057-90C7-58A56677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18919A4-25BF-4D1F-9571-68757B65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E11C44A-8A56-48B3-B940-A537A5A5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715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DEDB0F2-7EC0-43C0-A05C-895674D0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3999F23-7D24-4701-81CE-A6C07E99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7F5D0E0-D82F-41B1-941E-E608CD2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945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5C8F9D-AE4A-4022-B9D3-942B412F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140FEF-3F07-49F9-9585-1E9C572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8B2AB3F-EBD5-400B-B6AD-3709C7A35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F9CC8A1-DB60-4A88-9E26-BDB64A08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FE08854-2C29-4ABB-9466-79227E94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B7E4B20-45ED-4941-8D34-22FA32EB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993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124EC3-3DFC-4EE4-980E-6C624353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41004A-79B0-4313-A033-5168DF82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1844BDE-EBDC-46F0-9CA3-FE414E9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5689B90-1677-4F84-949E-A273D248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C0E46CE-8C8E-4A78-9E24-8CE2C07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E2BF938-5744-4186-BD55-FB5F8CF0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6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BFF68B4-E592-4B42-842C-CDDB28D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C26C0F2-E532-4A6A-AEB9-3AAE6425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CCBBF96-2C58-489A-942A-D6AEDDB9A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7AF9-8103-4EE1-96F2-6A67E8FA68F8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471F7A-7C5B-44FB-9044-4E397A7E5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E46682-B038-4293-9B00-A0A8E133A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957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67CB0F0-EDEE-4F2F-AF67-C0AAD06AB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4428318"/>
            <a:ext cx="8508512" cy="1274076"/>
          </a:xfrm>
        </p:spPr>
        <p:txBody>
          <a:bodyPr>
            <a:normAutofit/>
          </a:bodyPr>
          <a:lstStyle/>
          <a:p>
            <a:pPr algn="l"/>
            <a:r>
              <a:rPr lang="en-US"/>
              <a:t>Báo cáo môn học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BABA3B2-67FA-483A-82B6-7BEA0504B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722967"/>
            <a:ext cx="8515793" cy="429768"/>
          </a:xfrm>
        </p:spPr>
        <p:txBody>
          <a:bodyPr>
            <a:normAutofit/>
          </a:bodyPr>
          <a:lstStyle/>
          <a:p>
            <a:pPr algn="l"/>
            <a:r>
              <a:rPr lang="en-US"/>
              <a:t>Phát triển phần mềm phân tán</a:t>
            </a:r>
            <a:endParaRPr lang="vi-VN"/>
          </a:p>
        </p:txBody>
      </p:sp>
      <p:pic>
        <p:nvPicPr>
          <p:cNvPr id="1026" name="Picture 2" descr="Top 5 principles of software distributed systems that you need to know -  DEV Community">
            <a:extLst>
              <a:ext uri="{FF2B5EF4-FFF2-40B4-BE49-F238E27FC236}">
                <a16:creationId xmlns:a16="http://schemas.microsoft.com/office/drawing/2014/main" id="{8CB26AD1-71E5-4DF0-9AE2-823FD4A6F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14809"/>
          <a:stretch/>
        </p:blipFill>
        <p:spPr bwMode="auto">
          <a:xfrm>
            <a:off x="20" y="10"/>
            <a:ext cx="12188804" cy="42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7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4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BAB7E0C-2A5B-494F-A85A-5F10A242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vi-VN" sz="3400">
                <a:solidFill>
                  <a:schemeClr val="bg1"/>
                </a:solidFill>
              </a:rPr>
              <a:t>Công nghệ và thuật toán sử dụng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686FD6-7283-49E5-BAC8-40D3946C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vi-VN" sz="2000">
                <a:solidFill>
                  <a:schemeClr val="bg1"/>
                </a:solidFill>
              </a:rPr>
              <a:t>MongoDB</a:t>
            </a:r>
          </a:p>
        </p:txBody>
      </p:sp>
      <p:pic>
        <p:nvPicPr>
          <p:cNvPr id="7170" name="Picture 2" descr="Những gì bạn cần biết về cơ sở dữ liệu đa nền tảng MongoDB">
            <a:extLst>
              <a:ext uri="{FF2B5EF4-FFF2-40B4-BE49-F238E27FC236}">
                <a16:creationId xmlns:a16="http://schemas.microsoft.com/office/drawing/2014/main" id="{87ED62DC-7C01-46EF-8BBF-405BB1EB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396219"/>
            <a:ext cx="6642532" cy="348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5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532A7A6-7E48-443C-AD0F-0DEE095D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chương trình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D25815-02AB-4778-847E-050BDA839C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339" y="896111"/>
            <a:ext cx="6399892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6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452E2D3-403B-4392-96C2-6A1AA917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chương trình</a:t>
            </a:r>
          </a:p>
        </p:txBody>
      </p:sp>
      <p:grpSp>
        <p:nvGrpSpPr>
          <p:cNvPr id="38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8C6657EE-5760-4192-938A-1D380297DB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104" y="919290"/>
            <a:ext cx="6472362" cy="44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6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nks for watching by Sergey Sprenne on Dribbble">
            <a:extLst>
              <a:ext uri="{FF2B5EF4-FFF2-40B4-BE49-F238E27FC236}">
                <a16:creationId xmlns:a16="http://schemas.microsoft.com/office/drawing/2014/main" id="{23B99ADA-9ABB-400E-A8AF-9075F0088F33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268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9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81E75F02-9FE3-4317-A33C-4B1FBB32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F73F4B93-E300-4069-AED3-DAE20440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/>
              <a:t>Nhóm thực hiện</a:t>
            </a:r>
            <a:endParaRPr lang="vi-VN" sz="4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196FFE-0850-47D5-9128-600786C8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20175988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20183796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Quang Minh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20158257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Hải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4906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45C9A77-882C-4E6C-999B-8D3CEFAE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Mở đầu</a:t>
            </a:r>
            <a:endParaRPr lang="vi-VN" sz="4800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B7538D8-CDCD-46D5-905F-4902ECC1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Hiện</a:t>
            </a:r>
            <a:r>
              <a:rPr lang="en-US" sz="2000" dirty="0">
                <a:solidFill>
                  <a:schemeClr val="bg1"/>
                </a:solidFill>
              </a:rPr>
              <a:t> nay ở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công</a:t>
            </a:r>
            <a:r>
              <a:rPr lang="en-US" sz="2000" dirty="0">
                <a:solidFill>
                  <a:schemeClr val="bg1"/>
                </a:solidFill>
              </a:rPr>
              <a:t> ty </a:t>
            </a:r>
            <a:r>
              <a:rPr lang="en-US" sz="2000" dirty="0" err="1">
                <a:solidFill>
                  <a:schemeClr val="bg1"/>
                </a:solidFill>
              </a:rPr>
              <a:t>lớn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nhu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cầu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tuyển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tăng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cao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Thị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trường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động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đòi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hỏi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tìm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kiếm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những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người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đủ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tiêu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công</a:t>
            </a:r>
            <a:r>
              <a:rPr lang="en-US" sz="2000" dirty="0">
                <a:solidFill>
                  <a:schemeClr val="bg1"/>
                </a:solidFill>
              </a:rPr>
              <a:t> ty </a:t>
            </a:r>
            <a:r>
              <a:rPr lang="en-US" sz="2000" dirty="0" err="1">
                <a:solidFill>
                  <a:schemeClr val="bg1"/>
                </a:solidFill>
              </a:rPr>
              <a:t>cần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TUYỂN NHÂN VIÊN PHỤ BÁN HÀNG CẬN TẾT - Tạo CV Online, Tìm Việc Làm Nhanh,  Tuyển Dụng Hiệu Quả Miễn Phí">
            <a:extLst>
              <a:ext uri="{FF2B5EF4-FFF2-40B4-BE49-F238E27FC236}">
                <a16:creationId xmlns:a16="http://schemas.microsoft.com/office/drawing/2014/main" id="{A50984E4-CF54-4497-BE46-8C714297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815" y="903730"/>
            <a:ext cx="6458205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2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505644E-C4B2-4D30-8EFE-438C1DEA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Tổng quan đề tài</a:t>
            </a:r>
            <a:endParaRPr lang="vi-VN" sz="5400">
              <a:solidFill>
                <a:schemeClr val="bg1"/>
              </a:solidFill>
            </a:endParaRP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4AE8EA-6525-432C-8743-AB500C32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tán</a:t>
            </a:r>
            <a:endParaRPr lang="en-US" sz="2400" dirty="0"/>
          </a:p>
          <a:p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Use Case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81354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B0292F8-7B8A-4525-A53F-CBBBEE65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Tổng quan phần mềm phân tán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4" name="Picture 2" descr="Distributed Systems - Home | Facebook">
            <a:extLst>
              <a:ext uri="{FF2B5EF4-FFF2-40B4-BE49-F238E27FC236}">
                <a16:creationId xmlns:a16="http://schemas.microsoft.com/office/drawing/2014/main" id="{496D7E37-E607-44A9-BAEB-16A263988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176448"/>
            <a:ext cx="6472362" cy="39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E784E92-AA5D-4F31-9A53-38C57505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Phát biểu bài toán</a:t>
            </a:r>
            <a:endParaRPr lang="vi-VN" sz="4800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E8B21A5-04F2-4375-A59D-B8EF1213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151573"/>
            <a:ext cx="3582072" cy="3024799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vi-VN" sz="2000" dirty="0" err="1">
                <a:solidFill>
                  <a:schemeClr val="bg1"/>
                </a:solidFill>
              </a:rPr>
              <a:t>Phần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mềm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quản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trị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với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mục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đích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tối</a:t>
            </a:r>
            <a:r>
              <a:rPr lang="vi-VN" sz="2000" dirty="0">
                <a:solidFill>
                  <a:schemeClr val="bg1"/>
                </a:solidFill>
              </a:rPr>
              <a:t> ưu </a:t>
            </a:r>
            <a:r>
              <a:rPr lang="vi-VN" sz="2000" dirty="0" err="1">
                <a:solidFill>
                  <a:schemeClr val="bg1"/>
                </a:solidFill>
              </a:rPr>
              <a:t>hóa</a:t>
            </a:r>
            <a:r>
              <a:rPr lang="vi-VN" sz="2000" dirty="0">
                <a:solidFill>
                  <a:schemeClr val="bg1"/>
                </a:solidFill>
              </a:rPr>
              <a:t> quy </a:t>
            </a:r>
            <a:r>
              <a:rPr lang="vi-VN" sz="2000" dirty="0" err="1">
                <a:solidFill>
                  <a:schemeClr val="bg1"/>
                </a:solidFill>
              </a:rPr>
              <a:t>trình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dụng,tiết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kiệm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thời</a:t>
            </a:r>
            <a:r>
              <a:rPr lang="vi-VN" sz="2000" dirty="0">
                <a:solidFill>
                  <a:schemeClr val="bg1"/>
                </a:solidFill>
              </a:rPr>
              <a:t> gian </a:t>
            </a:r>
            <a:r>
              <a:rPr lang="vi-VN" sz="2000" dirty="0" err="1">
                <a:solidFill>
                  <a:schemeClr val="bg1"/>
                </a:solidFill>
              </a:rPr>
              <a:t>và</a:t>
            </a:r>
            <a:r>
              <a:rPr lang="vi-VN" sz="2000" dirty="0">
                <a:solidFill>
                  <a:schemeClr val="bg1"/>
                </a:solidFill>
              </a:rPr>
              <a:t> chi </a:t>
            </a:r>
            <a:r>
              <a:rPr lang="vi-VN" sz="2000" dirty="0" err="1">
                <a:solidFill>
                  <a:schemeClr val="bg1"/>
                </a:solidFill>
              </a:rPr>
              <a:t>phí</a:t>
            </a:r>
            <a:r>
              <a:rPr lang="vi-VN" sz="2000" dirty="0">
                <a:solidFill>
                  <a:schemeClr val="bg1"/>
                </a:solidFill>
              </a:rPr>
              <a:t> . </a:t>
            </a:r>
            <a:r>
              <a:rPr lang="vi-VN" sz="2000" dirty="0" err="1">
                <a:solidFill>
                  <a:schemeClr val="bg1"/>
                </a:solidFill>
              </a:rPr>
              <a:t>Nó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giúp</a:t>
            </a:r>
            <a:r>
              <a:rPr lang="vi-VN" sz="2000" dirty="0">
                <a:solidFill>
                  <a:schemeClr val="bg1"/>
                </a:solidFill>
              </a:rPr>
              <a:t> cho </a:t>
            </a:r>
            <a:r>
              <a:rPr lang="vi-VN" sz="2000" dirty="0" err="1">
                <a:solidFill>
                  <a:schemeClr val="bg1"/>
                </a:solidFill>
              </a:rPr>
              <a:t>nhà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và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người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quản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lý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cùng</a:t>
            </a:r>
            <a:r>
              <a:rPr lang="vi-VN" sz="2000" dirty="0">
                <a:solidFill>
                  <a:schemeClr val="bg1"/>
                </a:solidFill>
              </a:rPr>
              <a:t> nhau </a:t>
            </a:r>
            <a:r>
              <a:rPr lang="vi-VN" sz="2000" dirty="0" err="1">
                <a:solidFill>
                  <a:schemeClr val="bg1"/>
                </a:solidFill>
              </a:rPr>
              <a:t>giải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quyết</a:t>
            </a:r>
            <a:r>
              <a:rPr lang="vi-VN" sz="2000" dirty="0">
                <a:solidFill>
                  <a:schemeClr val="bg1"/>
                </a:solidFill>
              </a:rPr>
              <a:t> câu </a:t>
            </a:r>
            <a:r>
              <a:rPr lang="vi-VN" sz="2000" dirty="0" err="1">
                <a:solidFill>
                  <a:schemeClr val="bg1"/>
                </a:solidFill>
              </a:rPr>
              <a:t>chuyện</a:t>
            </a:r>
            <a:r>
              <a:rPr lang="vi-VN" sz="2000" dirty="0">
                <a:solidFill>
                  <a:schemeClr val="bg1"/>
                </a:solidFill>
              </a:rPr>
              <a:t>: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(1) Đăng tin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(2) Thu </a:t>
            </a:r>
            <a:r>
              <a:rPr lang="vi-VN" sz="2000" dirty="0" err="1">
                <a:solidFill>
                  <a:schemeClr val="bg1"/>
                </a:solidFill>
              </a:rPr>
              <a:t>thập</a:t>
            </a:r>
            <a:r>
              <a:rPr lang="vi-VN" sz="2000" dirty="0">
                <a:solidFill>
                  <a:schemeClr val="bg1"/>
                </a:solidFill>
              </a:rPr>
              <a:t> – </a:t>
            </a:r>
            <a:r>
              <a:rPr lang="vi-VN" sz="2000" dirty="0" err="1">
                <a:solidFill>
                  <a:schemeClr val="bg1"/>
                </a:solidFill>
              </a:rPr>
              <a:t>Sắp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xếp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(3) </a:t>
            </a:r>
            <a:r>
              <a:rPr lang="vi-VN" sz="2000" dirty="0" err="1">
                <a:solidFill>
                  <a:schemeClr val="bg1"/>
                </a:solidFill>
              </a:rPr>
              <a:t>Sàng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lọc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(4) </a:t>
            </a:r>
            <a:r>
              <a:rPr lang="vi-VN" sz="2000" dirty="0" err="1">
                <a:solidFill>
                  <a:schemeClr val="bg1"/>
                </a:solidFill>
              </a:rPr>
              <a:t>Đánh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giá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(5) </a:t>
            </a:r>
            <a:r>
              <a:rPr lang="vi-VN" sz="2000" dirty="0" err="1">
                <a:solidFill>
                  <a:schemeClr val="bg1"/>
                </a:solidFill>
              </a:rPr>
              <a:t>Lựa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chọn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ứng</a:t>
            </a:r>
            <a:r>
              <a:rPr lang="vi-VN" sz="2000" dirty="0">
                <a:solidFill>
                  <a:schemeClr val="bg1"/>
                </a:solidFill>
              </a:rPr>
              <a:t> viên, </a:t>
            </a:r>
            <a:r>
              <a:rPr lang="vi-VN" sz="2000" dirty="0" err="1">
                <a:solidFill>
                  <a:schemeClr val="bg1"/>
                </a:solidFill>
              </a:rPr>
              <a:t>và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đảm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bảo</a:t>
            </a:r>
            <a:r>
              <a:rPr lang="vi-VN" sz="2000" dirty="0">
                <a:solidFill>
                  <a:schemeClr val="bg1"/>
                </a:solidFill>
              </a:rPr>
              <a:t> đưa </a:t>
            </a:r>
            <a:r>
              <a:rPr lang="vi-VN" sz="2000" dirty="0" err="1">
                <a:solidFill>
                  <a:schemeClr val="bg1"/>
                </a:solidFill>
              </a:rPr>
              <a:t>ứng</a:t>
            </a:r>
            <a:r>
              <a:rPr lang="vi-VN" sz="2000" dirty="0">
                <a:solidFill>
                  <a:schemeClr val="bg1"/>
                </a:solidFill>
              </a:rPr>
              <a:t> viên đi qua </a:t>
            </a:r>
            <a:r>
              <a:rPr lang="vi-VN" sz="2000" dirty="0" err="1">
                <a:solidFill>
                  <a:schemeClr val="bg1"/>
                </a:solidFill>
              </a:rPr>
              <a:t>quá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trình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 trên </a:t>
            </a:r>
            <a:r>
              <a:rPr lang="vi-VN" sz="2000" dirty="0" err="1">
                <a:solidFill>
                  <a:schemeClr val="bg1"/>
                </a:solidFill>
              </a:rPr>
              <a:t>một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hệ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thống</a:t>
            </a:r>
            <a:r>
              <a:rPr lang="vi-VN" sz="2000" dirty="0">
                <a:solidFill>
                  <a:schemeClr val="bg1"/>
                </a:solidFill>
              </a:rPr>
              <a:t> duy </a:t>
            </a:r>
            <a:r>
              <a:rPr lang="vi-VN" sz="2000" dirty="0" err="1">
                <a:solidFill>
                  <a:schemeClr val="bg1"/>
                </a:solidFill>
              </a:rPr>
              <a:t>nhất</a:t>
            </a:r>
            <a:r>
              <a:rPr lang="vi-VN" sz="20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4098" name="Picture 2" descr="Top website tuyển dụng miễn phí tốt nhất hiện nay">
            <a:extLst>
              <a:ext uri="{FF2B5EF4-FFF2-40B4-BE49-F238E27FC236}">
                <a16:creationId xmlns:a16="http://schemas.microsoft.com/office/drawing/2014/main" id="{17648C83-EDCB-4675-BE22-1ABD5F03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479250"/>
            <a:ext cx="6642532" cy="332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1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1474ACD-2324-4242-854F-E3140ACD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vi-VN" sz="4800">
                <a:solidFill>
                  <a:schemeClr val="bg1"/>
                </a:solidFill>
              </a:rPr>
              <a:t>Biểu đồ Use Case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6AA4ED-09B1-4247-93C2-09F966BE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vi-VN" sz="2000" dirty="0" err="1">
                <a:solidFill>
                  <a:schemeClr val="bg1"/>
                </a:solidFill>
              </a:rPr>
              <a:t>Biểu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đồ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Use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Case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Tổng</a:t>
            </a:r>
            <a:r>
              <a:rPr lang="vi-VN" sz="2000" dirty="0">
                <a:solidFill>
                  <a:schemeClr val="bg1"/>
                </a:solidFill>
              </a:rPr>
              <a:t> Quan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FD5A3153-2606-4A81-B2E0-357EE1C6C4A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89" y="903730"/>
            <a:ext cx="6043658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5" name="Freeform: Shape 7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38D6CEF-8816-4489-96CD-BFBB8DF7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vi-VN">
                <a:solidFill>
                  <a:schemeClr val="bg1"/>
                </a:solidFill>
              </a:rPr>
              <a:t>Phân tích và thiết kế bài toán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735F52-9DE5-43D5-ABF3-A72BF63E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vi-VN" sz="2400">
                <a:solidFill>
                  <a:schemeClr val="bg1"/>
                </a:solidFill>
              </a:rPr>
              <a:t>Thiết kế cơ sở dữ liệu</a:t>
            </a:r>
          </a:p>
          <a:p>
            <a:endParaRPr lang="vi-VN" sz="2400">
              <a:solidFill>
                <a:schemeClr val="bg1"/>
              </a:solidFill>
            </a:endParaRPr>
          </a:p>
        </p:txBody>
      </p:sp>
      <p:pic>
        <p:nvPicPr>
          <p:cNvPr id="5122" name="Picture 2" descr="Database Là Gì- Database Có Tầm Quan Trọng Như Thế Nào?">
            <a:extLst>
              <a:ext uri="{FF2B5EF4-FFF2-40B4-BE49-F238E27FC236}">
                <a16:creationId xmlns:a16="http://schemas.microsoft.com/office/drawing/2014/main" id="{AEDDF050-00DB-4B74-8F79-1DB7A5D8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6576" y="2153940"/>
            <a:ext cx="3858600" cy="207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9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98E3273-9F62-46D1-A9CD-6D67ECC4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vi-VN" sz="3400">
                <a:solidFill>
                  <a:schemeClr val="bg1"/>
                </a:solidFill>
              </a:rPr>
              <a:t>Công nghệ và thuật toán sử dụng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21E02D-D0A3-4AFB-A57B-9A89C811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vi-VN" sz="2000">
                <a:solidFill>
                  <a:schemeClr val="bg1"/>
                </a:solidFill>
              </a:rPr>
              <a:t>Top-sis Method</a:t>
            </a:r>
          </a:p>
        </p:txBody>
      </p:sp>
      <p:pic>
        <p:nvPicPr>
          <p:cNvPr id="6146" name="Picture 2" descr="TOPSIS - [PPT Powerpoint]">
            <a:extLst>
              <a:ext uri="{FF2B5EF4-FFF2-40B4-BE49-F238E27FC236}">
                <a16:creationId xmlns:a16="http://schemas.microsoft.com/office/drawing/2014/main" id="{9A9CE862-0F91-494A-85D4-4CA022AC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2562" y="903730"/>
            <a:ext cx="5610712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8760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248</Words>
  <Application>Microsoft Office PowerPoint</Application>
  <PresentationFormat>Màn hình rộng</PresentationFormat>
  <Paragraphs>32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Chủ đề Office</vt:lpstr>
      <vt:lpstr>Báo cáo môn học</vt:lpstr>
      <vt:lpstr>Nhóm thực hiện</vt:lpstr>
      <vt:lpstr>Mở đầu</vt:lpstr>
      <vt:lpstr>Tổng quan đề tài</vt:lpstr>
      <vt:lpstr>Tổng quan phần mềm phân tán</vt:lpstr>
      <vt:lpstr>Phát biểu bài toán</vt:lpstr>
      <vt:lpstr>Biểu đồ Use Case</vt:lpstr>
      <vt:lpstr>Phân tích và thiết kế bài toán</vt:lpstr>
      <vt:lpstr>Công nghệ và thuật toán sử dụng</vt:lpstr>
      <vt:lpstr>Công nghệ và thuật toán sử dụng</vt:lpstr>
      <vt:lpstr>Demo chương trình</vt:lpstr>
      <vt:lpstr>Demo chương trình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học</dc:title>
  <dc:creator>HOANG DANG TUAN DAT 20183701</dc:creator>
  <cp:lastModifiedBy>HOANG DANG TUAN DAT 20183701</cp:lastModifiedBy>
  <cp:revision>2</cp:revision>
  <dcterms:created xsi:type="dcterms:W3CDTF">2021-06-01T15:40:33Z</dcterms:created>
  <dcterms:modified xsi:type="dcterms:W3CDTF">2021-06-01T15:59:00Z</dcterms:modified>
</cp:coreProperties>
</file>