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73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40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48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8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0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6B5C-EF58-416B-8C32-6B42A0688F53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63F6-63FB-438D-A50B-AC1386640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 rot="20621724">
            <a:off x="-1199020" y="167991"/>
            <a:ext cx="6035053" cy="26434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30523" y="3977860"/>
            <a:ext cx="7787828" cy="266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利用最近五年的資料預測今年各月份的價格，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並顯示特定月份的最高低價位，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配合去年生產成本的資料，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去推算當農夫有多種作物做考量時，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如何分配種植比例及產量多寡會得到較高效益。</a:t>
            </a:r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 rot="20621724">
            <a:off x="491972" y="158724"/>
            <a:ext cx="2643429" cy="2643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chemeClr val="tx1"/>
                </a:solidFill>
              </a:rPr>
              <a:t>創作簡介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837511" y="-1703902"/>
            <a:ext cx="5132902" cy="5132902"/>
          </a:xfrm>
          <a:prstGeom prst="ellipse">
            <a:avLst/>
          </a:prstGeom>
          <a:noFill/>
          <a:ln>
            <a:solidFill>
              <a:srgbClr val="00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 err="1" smtClean="0">
                <a:solidFill>
                  <a:schemeClr val="tx1">
                    <a:alpha val="30000"/>
                  </a:schemeClr>
                </a:solidFill>
              </a:rPr>
              <a:t>TransE</a:t>
            </a:r>
            <a:endParaRPr lang="zh-TW" altLang="en-US" sz="8800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213343" y="58243"/>
            <a:ext cx="3168889" cy="3168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err="1" smtClean="0">
                <a:solidFill>
                  <a:schemeClr val="tx1"/>
                </a:solidFill>
              </a:rPr>
              <a:t>TransE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0523" y="2921169"/>
            <a:ext cx="6530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 smtClean="0"/>
              <a:t>數據農業 </a:t>
            </a:r>
            <a:r>
              <a:rPr lang="en-US" altLang="zh-TW" sz="6000" dirty="0" err="1" smtClean="0"/>
              <a:t>DataFarm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986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M847">
      <a:majorFont>
        <a:latin typeface="Times New Roman"/>
        <a:ea typeface="華康粗圓體"/>
        <a:cs typeface=""/>
      </a:majorFont>
      <a:minorFont>
        <a:latin typeface="Times New Roman"/>
        <a:ea typeface="華康粗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華康粗圓體</vt:lpstr>
      <vt:lpstr>Arial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創作簡介</dc:title>
  <dc:creator>韓斌</dc:creator>
  <cp:lastModifiedBy>韓斌</cp:lastModifiedBy>
  <cp:revision>22</cp:revision>
  <dcterms:created xsi:type="dcterms:W3CDTF">2016-05-01T01:14:42Z</dcterms:created>
  <dcterms:modified xsi:type="dcterms:W3CDTF">2016-05-01T03:31:38Z</dcterms:modified>
</cp:coreProperties>
</file>