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7467600"/>
  <p:notesSz cx="6858000" cy="9144000"/>
  <p:defaultTextStyle>
    <a:defPPr>
      <a:defRPr lang="en-US"/>
    </a:defPPr>
    <a:lvl1pPr marL="0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999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5997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9996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3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7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71994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498"/>
    <a:srgbClr val="35486D"/>
    <a:srgbClr val="52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51" y="-1049"/>
      </p:cViewPr>
      <p:guideLst>
        <p:guide orient="horz" pos="2352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2319797"/>
            <a:ext cx="18653760" cy="16006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231641"/>
            <a:ext cx="15361921" cy="1908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9052"/>
            <a:ext cx="4937760" cy="637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9052"/>
            <a:ext cx="14447520" cy="637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98625"/>
            <a:ext cx="18653760" cy="148314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65089"/>
            <a:ext cx="18653760" cy="16335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99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9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9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5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9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3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7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719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671567"/>
            <a:ext cx="9696451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2368197"/>
            <a:ext cx="9696451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1671567"/>
            <a:ext cx="9700259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2368197"/>
            <a:ext cx="9700259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97322"/>
            <a:ext cx="7219951" cy="126534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7322"/>
            <a:ext cx="12268199" cy="637339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1562665"/>
            <a:ext cx="7219951" cy="5108046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5227321"/>
            <a:ext cx="13167360" cy="6171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667244"/>
            <a:ext cx="13167360" cy="4480560"/>
          </a:xfrm>
        </p:spPr>
        <p:txBody>
          <a:bodyPr/>
          <a:lstStyle>
            <a:lvl1pPr marL="0" indent="0">
              <a:buNone/>
              <a:defRPr sz="4400"/>
            </a:lvl1pPr>
            <a:lvl2pPr marL="633999" indent="0">
              <a:buNone/>
              <a:defRPr sz="3900"/>
            </a:lvl2pPr>
            <a:lvl3pPr marL="1267998" indent="0">
              <a:buNone/>
              <a:defRPr sz="3300"/>
            </a:lvl3pPr>
            <a:lvl4pPr marL="1901998" indent="0">
              <a:buNone/>
              <a:defRPr sz="2800"/>
            </a:lvl4pPr>
            <a:lvl5pPr marL="2535997" indent="0">
              <a:buNone/>
              <a:defRPr sz="2800"/>
            </a:lvl5pPr>
            <a:lvl6pPr marL="3169996" indent="0">
              <a:buNone/>
              <a:defRPr sz="2800"/>
            </a:lvl6pPr>
            <a:lvl7pPr marL="3803995" indent="0">
              <a:buNone/>
              <a:defRPr sz="2800"/>
            </a:lvl7pPr>
            <a:lvl8pPr marL="4437995" indent="0">
              <a:buNone/>
              <a:defRPr sz="2800"/>
            </a:lvl8pPr>
            <a:lvl9pPr marL="507199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5844436"/>
            <a:ext cx="13167360" cy="876405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9050"/>
            <a:ext cx="19751041" cy="1244600"/>
          </a:xfrm>
          <a:prstGeom prst="rect">
            <a:avLst/>
          </a:prstGeom>
        </p:spPr>
        <p:txBody>
          <a:bodyPr vert="horz" lIns="126800" tIns="63400" rIns="126800" bIns="634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2441"/>
            <a:ext cx="19751041" cy="4928271"/>
          </a:xfrm>
          <a:prstGeom prst="rect">
            <a:avLst/>
          </a:prstGeom>
        </p:spPr>
        <p:txBody>
          <a:bodyPr vert="horz" lIns="126800" tIns="63400" rIns="126800" bIns="634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5D82-D22B-4347-BB61-719E2A559A5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6921360"/>
            <a:ext cx="69494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99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499" indent="-475499" algn="l" defTabSz="12679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0249" indent="-396250" algn="l" defTabSz="126799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98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997" indent="-317000" algn="l" defTabSz="12679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2997" indent="-317000" algn="l" defTabSz="126799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6996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0995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8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999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5997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9996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7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994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2707"/>
            <a:ext cx="9196024" cy="6252792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39800" b="1" dirty="0" err="1" smtClean="0">
                <a:solidFill>
                  <a:srgbClr val="35486D"/>
                </a:solidFill>
              </a:rPr>
              <a:t>Ni</a:t>
            </a:r>
            <a:r>
              <a:rPr lang="en-US" sz="29100" dirty="0" err="1" smtClean="0">
                <a:solidFill>
                  <a:srgbClr val="4A6498"/>
                </a:solidFill>
              </a:rPr>
              <a:t>DB</a:t>
            </a:r>
            <a:endParaRPr lang="en-US" sz="29100" dirty="0">
              <a:solidFill>
                <a:srgbClr val="4A649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715000"/>
            <a:ext cx="8793285" cy="1005201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5700" dirty="0" err="1" smtClean="0">
                <a:latin typeface="Cambria" pitchFamily="18" charset="0"/>
              </a:rPr>
              <a:t>Neuroinformatics</a:t>
            </a:r>
            <a:r>
              <a:rPr lang="en-US" sz="5700" dirty="0" smtClean="0">
                <a:latin typeface="Cambria" pitchFamily="18" charset="0"/>
              </a:rPr>
              <a:t> Database</a:t>
            </a:r>
            <a:endParaRPr lang="en-US" sz="5700" dirty="0">
              <a:latin typeface="Cambria" pitchFamily="18" charset="0"/>
            </a:endParaRPr>
          </a:p>
        </p:txBody>
      </p:sp>
      <p:pic>
        <p:nvPicPr>
          <p:cNvPr id="1026" name="Picture 2" descr="P:\dev\images\squirre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0600" y="1600200"/>
            <a:ext cx="5372100" cy="549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Book</dc:creator>
  <cp:lastModifiedBy>h83542</cp:lastModifiedBy>
  <cp:revision>4</cp:revision>
  <dcterms:created xsi:type="dcterms:W3CDTF">2012-08-13T19:15:55Z</dcterms:created>
  <dcterms:modified xsi:type="dcterms:W3CDTF">2020-02-14T14:19:36Z</dcterms:modified>
</cp:coreProperties>
</file>