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21945600" cy="7467600"/>
  <p:notesSz cx="6858000" cy="9144000"/>
  <p:defaultTextStyle>
    <a:defPPr>
      <a:defRPr lang="en-US"/>
    </a:defPPr>
    <a:lvl1pPr marL="0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3999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67998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01998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35997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69996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03995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37995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71994" algn="l" defTabSz="12679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498"/>
    <a:srgbClr val="35486D"/>
    <a:srgbClr val="526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6" y="1044"/>
      </p:cViewPr>
      <p:guideLst>
        <p:guide orient="horz" pos="2352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1" y="2319797"/>
            <a:ext cx="18653760" cy="16006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4231641"/>
            <a:ext cx="15361921" cy="1908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7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0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6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03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3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71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299052"/>
            <a:ext cx="4937760" cy="63716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299052"/>
            <a:ext cx="14447520" cy="63716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4798625"/>
            <a:ext cx="18653760" cy="1483148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3165089"/>
            <a:ext cx="18653760" cy="163353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399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679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019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359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699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8039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4379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719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1" y="1742441"/>
            <a:ext cx="9692639" cy="4928271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1742441"/>
            <a:ext cx="9692639" cy="4928271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1671567"/>
            <a:ext cx="9696451" cy="696630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999" indent="0">
              <a:buNone/>
              <a:defRPr sz="2800" b="1"/>
            </a:lvl2pPr>
            <a:lvl3pPr marL="1267998" indent="0">
              <a:buNone/>
              <a:defRPr sz="2500" b="1"/>
            </a:lvl3pPr>
            <a:lvl4pPr marL="1901998" indent="0">
              <a:buNone/>
              <a:defRPr sz="2200" b="1"/>
            </a:lvl4pPr>
            <a:lvl5pPr marL="2535997" indent="0">
              <a:buNone/>
              <a:defRPr sz="2200" b="1"/>
            </a:lvl5pPr>
            <a:lvl6pPr marL="3169996" indent="0">
              <a:buNone/>
              <a:defRPr sz="2200" b="1"/>
            </a:lvl6pPr>
            <a:lvl7pPr marL="3803995" indent="0">
              <a:buNone/>
              <a:defRPr sz="2200" b="1"/>
            </a:lvl7pPr>
            <a:lvl8pPr marL="4437995" indent="0">
              <a:buNone/>
              <a:defRPr sz="2200" b="1"/>
            </a:lvl8pPr>
            <a:lvl9pPr marL="5071994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1" y="2368197"/>
            <a:ext cx="9696451" cy="4302514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2" y="1671567"/>
            <a:ext cx="9700259" cy="696630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999" indent="0">
              <a:buNone/>
              <a:defRPr sz="2800" b="1"/>
            </a:lvl2pPr>
            <a:lvl3pPr marL="1267998" indent="0">
              <a:buNone/>
              <a:defRPr sz="2500" b="1"/>
            </a:lvl3pPr>
            <a:lvl4pPr marL="1901998" indent="0">
              <a:buNone/>
              <a:defRPr sz="2200" b="1"/>
            </a:lvl4pPr>
            <a:lvl5pPr marL="2535997" indent="0">
              <a:buNone/>
              <a:defRPr sz="2200" b="1"/>
            </a:lvl5pPr>
            <a:lvl6pPr marL="3169996" indent="0">
              <a:buNone/>
              <a:defRPr sz="2200" b="1"/>
            </a:lvl6pPr>
            <a:lvl7pPr marL="3803995" indent="0">
              <a:buNone/>
              <a:defRPr sz="2200" b="1"/>
            </a:lvl7pPr>
            <a:lvl8pPr marL="4437995" indent="0">
              <a:buNone/>
              <a:defRPr sz="2200" b="1"/>
            </a:lvl8pPr>
            <a:lvl9pPr marL="5071994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2" y="2368197"/>
            <a:ext cx="9700259" cy="4302514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297322"/>
            <a:ext cx="7219951" cy="126534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297322"/>
            <a:ext cx="12268199" cy="6373390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1562665"/>
            <a:ext cx="7219951" cy="5108046"/>
          </a:xfrm>
        </p:spPr>
        <p:txBody>
          <a:bodyPr/>
          <a:lstStyle>
            <a:lvl1pPr marL="0" indent="0">
              <a:buNone/>
              <a:defRPr sz="1900"/>
            </a:lvl1pPr>
            <a:lvl2pPr marL="633999" indent="0">
              <a:buNone/>
              <a:defRPr sz="1700"/>
            </a:lvl2pPr>
            <a:lvl3pPr marL="1267998" indent="0">
              <a:buNone/>
              <a:defRPr sz="1400"/>
            </a:lvl3pPr>
            <a:lvl4pPr marL="1901998" indent="0">
              <a:buNone/>
              <a:defRPr sz="1200"/>
            </a:lvl4pPr>
            <a:lvl5pPr marL="2535997" indent="0">
              <a:buNone/>
              <a:defRPr sz="1200"/>
            </a:lvl5pPr>
            <a:lvl6pPr marL="3169996" indent="0">
              <a:buNone/>
              <a:defRPr sz="1200"/>
            </a:lvl6pPr>
            <a:lvl7pPr marL="3803995" indent="0">
              <a:buNone/>
              <a:defRPr sz="1200"/>
            </a:lvl7pPr>
            <a:lvl8pPr marL="4437995" indent="0">
              <a:buNone/>
              <a:defRPr sz="1200"/>
            </a:lvl8pPr>
            <a:lvl9pPr marL="507199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2" y="5227321"/>
            <a:ext cx="13167360" cy="61711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2" y="667244"/>
            <a:ext cx="13167360" cy="4480560"/>
          </a:xfrm>
        </p:spPr>
        <p:txBody>
          <a:bodyPr/>
          <a:lstStyle>
            <a:lvl1pPr marL="0" indent="0">
              <a:buNone/>
              <a:defRPr sz="4400"/>
            </a:lvl1pPr>
            <a:lvl2pPr marL="633999" indent="0">
              <a:buNone/>
              <a:defRPr sz="3900"/>
            </a:lvl2pPr>
            <a:lvl3pPr marL="1267998" indent="0">
              <a:buNone/>
              <a:defRPr sz="3300"/>
            </a:lvl3pPr>
            <a:lvl4pPr marL="1901998" indent="0">
              <a:buNone/>
              <a:defRPr sz="2800"/>
            </a:lvl4pPr>
            <a:lvl5pPr marL="2535997" indent="0">
              <a:buNone/>
              <a:defRPr sz="2800"/>
            </a:lvl5pPr>
            <a:lvl6pPr marL="3169996" indent="0">
              <a:buNone/>
              <a:defRPr sz="2800"/>
            </a:lvl6pPr>
            <a:lvl7pPr marL="3803995" indent="0">
              <a:buNone/>
              <a:defRPr sz="2800"/>
            </a:lvl7pPr>
            <a:lvl8pPr marL="4437995" indent="0">
              <a:buNone/>
              <a:defRPr sz="2800"/>
            </a:lvl8pPr>
            <a:lvl9pPr marL="5071994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2" y="5844436"/>
            <a:ext cx="13167360" cy="876405"/>
          </a:xfrm>
        </p:spPr>
        <p:txBody>
          <a:bodyPr/>
          <a:lstStyle>
            <a:lvl1pPr marL="0" indent="0">
              <a:buNone/>
              <a:defRPr sz="1900"/>
            </a:lvl1pPr>
            <a:lvl2pPr marL="633999" indent="0">
              <a:buNone/>
              <a:defRPr sz="1700"/>
            </a:lvl2pPr>
            <a:lvl3pPr marL="1267998" indent="0">
              <a:buNone/>
              <a:defRPr sz="1400"/>
            </a:lvl3pPr>
            <a:lvl4pPr marL="1901998" indent="0">
              <a:buNone/>
              <a:defRPr sz="1200"/>
            </a:lvl4pPr>
            <a:lvl5pPr marL="2535997" indent="0">
              <a:buNone/>
              <a:defRPr sz="1200"/>
            </a:lvl5pPr>
            <a:lvl6pPr marL="3169996" indent="0">
              <a:buNone/>
              <a:defRPr sz="1200"/>
            </a:lvl6pPr>
            <a:lvl7pPr marL="3803995" indent="0">
              <a:buNone/>
              <a:defRPr sz="1200"/>
            </a:lvl7pPr>
            <a:lvl8pPr marL="4437995" indent="0">
              <a:buNone/>
              <a:defRPr sz="1200"/>
            </a:lvl8pPr>
            <a:lvl9pPr marL="507199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D82-D22B-4347-BB61-719E2A559A50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99050"/>
            <a:ext cx="19751041" cy="1244600"/>
          </a:xfrm>
          <a:prstGeom prst="rect">
            <a:avLst/>
          </a:prstGeom>
        </p:spPr>
        <p:txBody>
          <a:bodyPr vert="horz" lIns="126800" tIns="63400" rIns="126800" bIns="634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2441"/>
            <a:ext cx="19751041" cy="4928271"/>
          </a:xfrm>
          <a:prstGeom prst="rect">
            <a:avLst/>
          </a:prstGeom>
        </p:spPr>
        <p:txBody>
          <a:bodyPr vert="horz" lIns="126800" tIns="63400" rIns="126800" bIns="634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921360"/>
            <a:ext cx="5120640" cy="397581"/>
          </a:xfrm>
          <a:prstGeom prst="rect">
            <a:avLst/>
          </a:prstGeom>
        </p:spPr>
        <p:txBody>
          <a:bodyPr vert="horz" lIns="126800" tIns="63400" rIns="126800" bIns="63400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5D82-D22B-4347-BB61-719E2A559A50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1" y="6921360"/>
            <a:ext cx="6949440" cy="397581"/>
          </a:xfrm>
          <a:prstGeom prst="rect">
            <a:avLst/>
          </a:prstGeom>
        </p:spPr>
        <p:txBody>
          <a:bodyPr vert="horz" lIns="126800" tIns="63400" rIns="126800" bIns="63400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6921360"/>
            <a:ext cx="5120640" cy="397581"/>
          </a:xfrm>
          <a:prstGeom prst="rect">
            <a:avLst/>
          </a:prstGeom>
        </p:spPr>
        <p:txBody>
          <a:bodyPr vert="horz" lIns="126800" tIns="63400" rIns="126800" bIns="63400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443BC-24D3-4646-B87A-A15B821E3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67998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5499" indent="-475499" algn="l" defTabSz="1267998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30249" indent="-396250" algn="l" defTabSz="1267998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98" indent="-317000" algn="l" defTabSz="1267998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18997" indent="-317000" algn="l" defTabSz="126799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52997" indent="-317000" algn="l" defTabSz="1267998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86996" indent="-317000" algn="l" defTabSz="12679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20995" indent="-317000" algn="l" defTabSz="12679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994" indent="-317000" algn="l" defTabSz="12679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88994" indent="-317000" algn="l" defTabSz="12679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3999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7998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01998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5997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9996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03995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37995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71994" algn="l" defTabSz="126799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5576" y="912707"/>
            <a:ext cx="9196024" cy="6252792"/>
          </a:xfrm>
          <a:prstGeom prst="rect">
            <a:avLst/>
          </a:prstGeom>
          <a:noFill/>
        </p:spPr>
        <p:txBody>
          <a:bodyPr wrap="none" lIns="126800" tIns="63400" rIns="126800" bIns="63400" rtlCol="0">
            <a:spAutoFit/>
          </a:bodyPr>
          <a:lstStyle/>
          <a:p>
            <a:r>
              <a:rPr lang="en-US" sz="39800" b="1" dirty="0" smtClean="0">
                <a:solidFill>
                  <a:srgbClr val="35486D"/>
                </a:solidFill>
              </a:rPr>
              <a:t>Ni</a:t>
            </a:r>
            <a:r>
              <a:rPr lang="en-US" sz="29100" dirty="0" smtClean="0">
                <a:solidFill>
                  <a:srgbClr val="4A6498"/>
                </a:solidFill>
              </a:rPr>
              <a:t>DB</a:t>
            </a:r>
            <a:endParaRPr lang="en-US" sz="29100" dirty="0">
              <a:solidFill>
                <a:srgbClr val="4A649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4956" y="5715001"/>
            <a:ext cx="8343868" cy="959035"/>
          </a:xfrm>
          <a:prstGeom prst="rect">
            <a:avLst/>
          </a:prstGeom>
          <a:noFill/>
        </p:spPr>
        <p:txBody>
          <a:bodyPr wrap="none" lIns="126800" tIns="63400" rIns="126800" bIns="63400" rtlCol="0">
            <a:spAutoFit/>
          </a:bodyPr>
          <a:lstStyle/>
          <a:p>
            <a:r>
              <a:rPr lang="en-US" sz="5400" dirty="0" smtClean="0">
                <a:latin typeface="Cambria" pitchFamily="18" charset="0"/>
              </a:rPr>
              <a:t>Neuroinformatics Database</a:t>
            </a:r>
            <a:endParaRPr lang="en-US" sz="5400" dirty="0">
              <a:latin typeface="Cambria" pitchFamily="18" charset="0"/>
            </a:endParaRPr>
          </a:p>
        </p:txBody>
      </p:sp>
      <p:pic>
        <p:nvPicPr>
          <p:cNvPr id="1026" name="Picture 2" descr="P:\dev\images\squirrel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0" y="1219200"/>
            <a:ext cx="5372100" cy="5495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912707"/>
            <a:ext cx="11034668" cy="6252792"/>
          </a:xfrm>
          <a:prstGeom prst="rect">
            <a:avLst/>
          </a:prstGeom>
          <a:noFill/>
        </p:spPr>
        <p:txBody>
          <a:bodyPr wrap="none" lIns="126800" tIns="63400" rIns="126800" bIns="63400" rtlCol="0">
            <a:spAutoFit/>
          </a:bodyPr>
          <a:lstStyle/>
          <a:p>
            <a:r>
              <a:rPr lang="en-US" sz="39800" b="1" dirty="0" smtClean="0">
                <a:solidFill>
                  <a:srgbClr val="35486D"/>
                </a:solidFill>
              </a:rPr>
              <a:t>NiA</a:t>
            </a:r>
            <a:r>
              <a:rPr lang="en-US" sz="29100" dirty="0" smtClean="0">
                <a:solidFill>
                  <a:srgbClr val="4A6498"/>
                </a:solidFill>
              </a:rPr>
              <a:t>-P</a:t>
            </a:r>
            <a:endParaRPr lang="en-US" sz="29100" dirty="0">
              <a:solidFill>
                <a:srgbClr val="4A649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9239" y="5715001"/>
            <a:ext cx="11007161" cy="959035"/>
          </a:xfrm>
          <a:prstGeom prst="rect">
            <a:avLst/>
          </a:prstGeom>
          <a:noFill/>
        </p:spPr>
        <p:txBody>
          <a:bodyPr wrap="none" lIns="126800" tIns="63400" rIns="126800" bIns="63400" rtlCol="0">
            <a:spAutoFit/>
          </a:bodyPr>
          <a:lstStyle/>
          <a:p>
            <a:r>
              <a:rPr lang="en-US" sz="5400" dirty="0" smtClean="0">
                <a:latin typeface="Cambria" pitchFamily="18" charset="0"/>
              </a:rPr>
              <a:t>Neuroinformatics Analysis Platform</a:t>
            </a:r>
            <a:endParaRPr lang="en-US" sz="5400" dirty="0">
              <a:latin typeface="Cambria" pitchFamily="18" charset="0"/>
            </a:endParaRPr>
          </a:p>
        </p:txBody>
      </p:sp>
      <p:pic>
        <p:nvPicPr>
          <p:cNvPr id="2" name="Picture 2" descr="https://s-media-cache-ak0.pinimg.com/236x/a7/63/f2/a763f2dbad57863ee0081fe7c6bfa3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168" y="1524000"/>
            <a:ext cx="4412464" cy="44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563600" y="5824712"/>
            <a:ext cx="5381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Analyze Everything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3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9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</vt:lpstr>
      <vt:lpstr>Century Gothic</vt:lpstr>
      <vt:lpstr>Office Theme</vt:lpstr>
      <vt:lpstr>PowerPoint Presentation</vt:lpstr>
      <vt:lpstr>PowerPoint Presentation</vt:lpstr>
    </vt:vector>
  </TitlesOfParts>
  <Company>HH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Book</dc:creator>
  <cp:lastModifiedBy>Gregory Book</cp:lastModifiedBy>
  <cp:revision>10</cp:revision>
  <dcterms:created xsi:type="dcterms:W3CDTF">2012-08-13T19:15:55Z</dcterms:created>
  <dcterms:modified xsi:type="dcterms:W3CDTF">2015-06-28T23:37:07Z</dcterms:modified>
</cp:coreProperties>
</file>